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60" r:id="rId5"/>
    <p:sldId id="264" r:id="rId6"/>
    <p:sldId id="265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9815" autoAdjust="0"/>
  </p:normalViewPr>
  <p:slideViewPr>
    <p:cSldViewPr>
      <p:cViewPr>
        <p:scale>
          <a:sx n="75" d="100"/>
          <a:sy n="75" d="100"/>
        </p:scale>
        <p:origin x="-123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C22B0-172E-46C9-93D2-93CD9AE7BAB8}" type="datetimeFigureOut">
              <a:rPr lang="ko-KR" altLang="en-US" smtClean="0"/>
              <a:pPr/>
              <a:t>2018-07-10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E1431-3446-4FF5-A272-D4A9EC6B3E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733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9041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4097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441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7836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6740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813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0063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7298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5335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4112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404E-EA96-49A1-B6AC-D10ADA214697}" type="datetimeFigureOut">
              <a:rPr lang="ko-KR" altLang="en-US" smtClean="0"/>
              <a:pPr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63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en-US" altLang="ko-KR" dirty="0" smtClean="0"/>
              <a:t>#</a:t>
            </a:r>
            <a:r>
              <a:rPr lang="ko-KR" altLang="en-US" dirty="0" smtClean="0"/>
              <a:t> 주소록 프로그램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1752600"/>
          </a:xfrm>
        </p:spPr>
        <p:txBody>
          <a:bodyPr/>
          <a:lstStyle/>
          <a:p>
            <a:r>
              <a:rPr lang="en-US" altLang="ko-KR" dirty="0" smtClean="0"/>
              <a:t>			</a:t>
            </a:r>
          </a:p>
          <a:p>
            <a:endParaRPr lang="en-US" altLang="ko-KR" dirty="0"/>
          </a:p>
          <a:p>
            <a:r>
              <a:rPr lang="ko-KR" altLang="en-US" b="1" dirty="0" smtClean="0">
                <a:latin typeface="HY엽서M" pitchFamily="18" charset="-127"/>
                <a:ea typeface="HY엽서M" pitchFamily="18" charset="-127"/>
              </a:rPr>
              <a:t>정의인</a:t>
            </a:r>
            <a:endParaRPr lang="ko-KR" altLang="en-US" b="1" dirty="0">
              <a:latin typeface="HY엽서M" pitchFamily="18" charset="-127"/>
              <a:ea typeface="HY엽서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732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목차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프로그램 개요</a:t>
            </a:r>
            <a:endParaRPr lang="en-US" altLang="ko-KR" dirty="0" smtClean="0">
              <a:latin typeface="HY목각파임B" pitchFamily="18" charset="-127"/>
              <a:ea typeface="HY목각파임B" pitchFamily="18" charset="-127"/>
            </a:endParaRPr>
          </a:p>
          <a:p>
            <a:endParaRPr lang="en-US" altLang="ko-KR" dirty="0">
              <a:latin typeface="HY목각파임B" pitchFamily="18" charset="-127"/>
              <a:ea typeface="HY목각파임B" pitchFamily="18" charset="-127"/>
            </a:endParaRPr>
          </a:p>
          <a:p>
            <a:endParaRPr lang="en-US" altLang="ko-KR" dirty="0" smtClean="0">
              <a:latin typeface="HY목각파임B" pitchFamily="18" charset="-127"/>
              <a:ea typeface="HY목각파임B" pitchFamily="18" charset="-127"/>
            </a:endParaRPr>
          </a:p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개발 일정</a:t>
            </a:r>
            <a:endParaRPr lang="en-US" altLang="ko-KR" dirty="0" smtClean="0">
              <a:latin typeface="HY목각파임B" pitchFamily="18" charset="-127"/>
              <a:ea typeface="HY목각파임B" pitchFamily="18" charset="-127"/>
            </a:endParaRPr>
          </a:p>
          <a:p>
            <a:endParaRPr lang="en-US" altLang="ko-KR" dirty="0">
              <a:latin typeface="HY목각파임B" pitchFamily="18" charset="-127"/>
              <a:ea typeface="HY목각파임B" pitchFamily="18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696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주소</a:t>
            </a:r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록</a:t>
            </a:r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 </a:t>
            </a:r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프로그램</a:t>
            </a:r>
            <a:endParaRPr lang="ko-KR" altLang="en-US" dirty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C#</a:t>
            </a:r>
            <a:r>
              <a:rPr lang="ko-KR" altLang="en-US" dirty="0" smtClean="0"/>
              <a:t>으로 화면을 구성 해야 한다</a:t>
            </a:r>
            <a:endParaRPr lang="en-US" altLang="ko-KR" dirty="0" smtClean="0"/>
          </a:p>
          <a:p>
            <a:r>
              <a:rPr lang="en-US" altLang="ko-KR" dirty="0" err="1" smtClean="0"/>
              <a:t>dataGridView</a:t>
            </a:r>
            <a:r>
              <a:rPr lang="ko-KR" altLang="en-US" dirty="0" smtClean="0"/>
              <a:t>를 사용해서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조</a:t>
            </a:r>
            <a:r>
              <a:rPr lang="ko-KR" altLang="en-US" dirty="0" smtClean="0"/>
              <a:t>회</a:t>
            </a:r>
            <a:endParaRPr lang="en-US" altLang="ko-KR" dirty="0" smtClean="0"/>
          </a:p>
          <a:p>
            <a:r>
              <a:rPr lang="ko-KR" altLang="en-US" dirty="0" smtClean="0"/>
              <a:t>우편번호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엑세스를</a:t>
            </a:r>
            <a:r>
              <a:rPr lang="ko-KR" altLang="en-US" dirty="0" smtClean="0"/>
              <a:t> 조회</a:t>
            </a:r>
            <a:endParaRPr lang="en-US" altLang="ko-KR" dirty="0" smtClean="0"/>
          </a:p>
          <a:p>
            <a:r>
              <a:rPr lang="en-US" altLang="ko-KR" dirty="0" err="1" smtClean="0"/>
              <a:t>dataSet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활용하고 데이터를 </a:t>
            </a:r>
            <a:r>
              <a:rPr lang="ko-KR" altLang="en-US" dirty="0" err="1" smtClean="0"/>
              <a:t>엑세스에서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primary key </a:t>
            </a:r>
            <a:r>
              <a:rPr lang="ko-KR" altLang="en-US" dirty="0" smtClean="0"/>
              <a:t>설정 및 필드로 분류 해야 한다</a:t>
            </a:r>
            <a:endParaRPr lang="en-US" altLang="ko-KR" dirty="0" smtClean="0"/>
          </a:p>
          <a:p>
            <a:r>
              <a:rPr lang="en-US" altLang="ko-KR" dirty="0" smtClean="0"/>
              <a:t>Txt </a:t>
            </a:r>
            <a:r>
              <a:rPr lang="ko-KR" altLang="en-US" dirty="0" smtClean="0"/>
              <a:t>파일을  </a:t>
            </a:r>
            <a:r>
              <a:rPr lang="en-US" altLang="ko-KR" dirty="0" smtClean="0"/>
              <a:t>access</a:t>
            </a:r>
            <a:r>
              <a:rPr lang="ko-KR" altLang="en-US" dirty="0" smtClean="0"/>
              <a:t>로 변환 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1089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화면</a:t>
            </a:r>
            <a:endParaRPr lang="ko-KR" altLang="en-US" dirty="0"/>
          </a:p>
        </p:txBody>
      </p:sp>
      <p:pic>
        <p:nvPicPr>
          <p:cNvPr id="1026" name="Picture 2" descr="C:\Users\user\Desktop\구구단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2000240"/>
            <a:ext cx="2724150" cy="2790825"/>
          </a:xfrm>
          <a:prstGeom prst="rect">
            <a:avLst/>
          </a:prstGeom>
          <a:noFill/>
        </p:spPr>
      </p:pic>
      <p:pic>
        <p:nvPicPr>
          <p:cNvPr id="3" name="Picture 2" descr="C:\Users\user\Desktop\KakaoTalk_20180710_09133155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8575" y="1285861"/>
            <a:ext cx="9172575" cy="5357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8240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최종결과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주소록 조회</a:t>
            </a:r>
            <a:r>
              <a:rPr lang="ko-KR" altLang="en-US" dirty="0" smtClean="0"/>
              <a:t> </a:t>
            </a:r>
            <a:r>
              <a:rPr lang="ko-KR" altLang="en-US" dirty="0" smtClean="0"/>
              <a:t>프로그램</a:t>
            </a:r>
          </a:p>
          <a:p>
            <a:r>
              <a:rPr lang="en-US" altLang="ko-KR" dirty="0" smtClean="0"/>
              <a:t>C# Window Form</a:t>
            </a:r>
          </a:p>
          <a:p>
            <a:r>
              <a:rPr lang="en-US" altLang="ko-KR" dirty="0" smtClean="0"/>
              <a:t>C#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환경 구축에 대해 공부를 하며 </a:t>
            </a:r>
            <a:r>
              <a:rPr lang="en-US" altLang="ko-KR" dirty="0" err="1" smtClean="0"/>
              <a:t>data</a:t>
            </a:r>
            <a:r>
              <a:rPr lang="en-US" altLang="ko-KR" dirty="0" err="1" smtClean="0"/>
              <a:t>GridView</a:t>
            </a:r>
            <a:r>
              <a:rPr lang="ko-KR" altLang="en-US" dirty="0" smtClean="0"/>
              <a:t>에 관하여 많은 공부가 되었던거 같습니다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추후에 공공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활용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나 자료를 활용해서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추출을 해보고 싶습니다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8240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82401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95</Words>
  <Application>Microsoft Office PowerPoint</Application>
  <PresentationFormat>화면 슬라이드 쇼(4:3)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C# 주소록 프로그램</vt:lpstr>
      <vt:lpstr>목차 </vt:lpstr>
      <vt:lpstr>주소록 프로그램</vt:lpstr>
      <vt:lpstr>기본 화면</vt:lpstr>
      <vt:lpstr>최종결과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개인프로젝트 계획서</dc:title>
  <dc:creator>Windows 사용자</dc:creator>
  <cp:lastModifiedBy>user</cp:lastModifiedBy>
  <cp:revision>34</cp:revision>
  <dcterms:created xsi:type="dcterms:W3CDTF">2018-04-26T04:06:38Z</dcterms:created>
  <dcterms:modified xsi:type="dcterms:W3CDTF">2018-07-10T14:39:59Z</dcterms:modified>
</cp:coreProperties>
</file>