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83" r:id="rId5"/>
    <p:sldId id="281" r:id="rId6"/>
    <p:sldId id="282" r:id="rId7"/>
    <p:sldId id="264" r:id="rId8"/>
    <p:sldId id="278" r:id="rId9"/>
    <p:sldId id="260" r:id="rId10"/>
    <p:sldId id="259" r:id="rId11"/>
    <p:sldId id="261" r:id="rId12"/>
    <p:sldId id="262" r:id="rId13"/>
    <p:sldId id="263"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Lst>
  <p:sldSz cx="12192000" cy="6858000"/>
  <p:notesSz cx="6858000" cy="9144000"/>
  <p:embeddedFontLst>
    <p:embeddedFont>
      <p:font typeface="Berlin Sans FB Demi" pitchFamily="34" charset="0"/>
      <p:bold r:id="rId31"/>
    </p:embeddedFont>
    <p:embeddedFont>
      <p:font typeface="Calibri" pitchFamily="34" charset="0"/>
      <p:regular r:id="rId32"/>
      <p:bold r:id="rId33"/>
      <p:italic r:id="rId34"/>
      <p:boldItalic r:id="rId35"/>
    </p:embeddedFont>
    <p:embeddedFont>
      <p:font typeface="Berlin Sans FB" pitchFamily="34" charset="0"/>
      <p:regular r:id="rId36"/>
      <p:bold r:id="rId37"/>
    </p:embeddedFont>
    <p:embeddedFont>
      <p:font typeface="Impact" pitchFamily="34" charset="0"/>
      <p:regular r:id="rId38"/>
    </p:embeddedFont>
    <p:embeddedFont>
      <p:font typeface="Microsoft Yahei" pitchFamily="34" charset="-122"/>
      <p:regular r:id="rId39"/>
      <p:bold r:id="rId40"/>
    </p:embeddedFont>
    <p:embeddedFont>
      <p:font typeface="Teko"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2" name="Google Shape;88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3" name="Google Shape;88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7" name="Google Shape;99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5" name="Google Shape;103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6" name="Google Shape;112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7" name="Google Shape;112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3" name="Google Shape;118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4" name="Google Shape;118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1" name="Google Shape;12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2" name="Google Shape;12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0" name="Google Shape;125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1" name="Google Shape;1251;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8" name="Google Shape;132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9" name="Google Shape;132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5" name="Google Shape;236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6" name="Google Shape;236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D277E16-3478-4C8B-ACE0-E64617C3F1B3}" type="slidenum">
              <a:rPr lang="en-US" smtClean="0"/>
              <a:pPr/>
              <a:t>4</a:t>
            </a:fld>
            <a:endParaRPr lang="en-US"/>
          </a:p>
        </p:txBody>
      </p:sp>
    </p:spTree>
    <p:extLst>
      <p:ext uri="{BB962C8B-B14F-4D97-AF65-F5344CB8AC3E}">
        <p14:creationId xmlns="" xmlns:p14="http://schemas.microsoft.com/office/powerpoint/2010/main" val="299376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D277E16-3478-4C8B-ACE0-E64617C3F1B3}" type="slidenum">
              <a:rPr lang="en-US" smtClean="0"/>
              <a:pPr/>
              <a:t>5</a:t>
            </a:fld>
            <a:endParaRPr lang="en-US"/>
          </a:p>
        </p:txBody>
      </p:sp>
    </p:spTree>
    <p:extLst>
      <p:ext uri="{BB962C8B-B14F-4D97-AF65-F5344CB8AC3E}">
        <p14:creationId xmlns="" xmlns:p14="http://schemas.microsoft.com/office/powerpoint/2010/main" val="989420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D277E16-3478-4C8B-ACE0-E64617C3F1B3}" type="slidenum">
              <a:rPr lang="en-US" smtClean="0"/>
              <a:pPr/>
              <a:t>6</a:t>
            </a:fld>
            <a:endParaRPr lang="en-US"/>
          </a:p>
        </p:txBody>
      </p:sp>
    </p:spTree>
    <p:extLst>
      <p:ext uri="{BB962C8B-B14F-4D97-AF65-F5344CB8AC3E}">
        <p14:creationId xmlns="" xmlns:p14="http://schemas.microsoft.com/office/powerpoint/2010/main" val="299376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Google Shape;129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593ACC-FB86-4BD3-85E2-ED58A4A04801}" type="datetime1">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20480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60" r:id="rId10"/>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54274" name="Picture 2" descr="Organoid Growth, Harvesting &amp; Storage | AMSBIO"/>
          <p:cNvPicPr>
            <a:picLocks noChangeAspect="1" noChangeArrowheads="1"/>
          </p:cNvPicPr>
          <p:nvPr/>
        </p:nvPicPr>
        <p:blipFill>
          <a:blip r:embed="rId3">
            <a:lum contrast="20000"/>
          </a:blip>
          <a:srcRect/>
          <a:stretch>
            <a:fillRect/>
          </a:stretch>
        </p:blipFill>
        <p:spPr bwMode="auto">
          <a:xfrm>
            <a:off x="0" y="0"/>
            <a:ext cx="12191999" cy="6858000"/>
          </a:xfrm>
          <a:prstGeom prst="rect">
            <a:avLst/>
          </a:prstGeom>
          <a:ln>
            <a:noFill/>
          </a:ln>
          <a:effectLst>
            <a:softEdge rad="127000"/>
          </a:effectLst>
        </p:spPr>
      </p:pic>
      <p:pic>
        <p:nvPicPr>
          <p:cNvPr id="133" name="Google Shape;133;p13"/>
          <p:cNvPicPr preferRelativeResize="0"/>
          <p:nvPr/>
        </p:nvPicPr>
        <p:blipFill rotWithShape="1">
          <a:blip r:embed="rId4">
            <a:alphaModFix/>
          </a:blip>
          <a:srcRect/>
          <a:stretch/>
        </p:blipFill>
        <p:spPr>
          <a:xfrm>
            <a:off x="-939800" y="-609600"/>
            <a:ext cx="609600" cy="609600"/>
          </a:xfrm>
          <a:prstGeom prst="rect">
            <a:avLst/>
          </a:prstGeom>
          <a:noFill/>
          <a:ln>
            <a:noFill/>
          </a:ln>
        </p:spPr>
      </p:pic>
      <p:sp>
        <p:nvSpPr>
          <p:cNvPr id="48" name="TextBox 47"/>
          <p:cNvSpPr txBox="1"/>
          <p:nvPr/>
        </p:nvSpPr>
        <p:spPr>
          <a:xfrm>
            <a:off x="0" y="3193366"/>
            <a:ext cx="12191999" cy="1015663"/>
          </a:xfrm>
          <a:prstGeom prst="rect">
            <a:avLst/>
          </a:prstGeom>
          <a:solidFill>
            <a:schemeClr val="bg2"/>
          </a:solidFill>
          <a:effectLst>
            <a:glow rad="63500">
              <a:schemeClr val="accent1">
                <a:satMod val="175000"/>
                <a:alpha val="40000"/>
              </a:schemeClr>
            </a:glow>
          </a:effectLst>
        </p:spPr>
        <p:txBody>
          <a:bodyPr wrap="square" rtlCol="0">
            <a:spAutoFit/>
          </a:bodyPr>
          <a:lstStyle/>
          <a:p>
            <a:pPr algn="ctr"/>
            <a:r>
              <a:rPr lang="en-IN" sz="6000" dirty="0" smtClean="0">
                <a:solidFill>
                  <a:schemeClr val="bg1"/>
                </a:solidFill>
                <a:latin typeface="Berlin Sans FB Demi" pitchFamily="34" charset="0"/>
              </a:rPr>
              <a:t> </a:t>
            </a:r>
            <a:r>
              <a:rPr lang="en-IN" sz="6000" dirty="0" smtClean="0">
                <a:solidFill>
                  <a:schemeClr val="bg1">
                    <a:lumMod val="85000"/>
                  </a:schemeClr>
                </a:solidFill>
                <a:latin typeface="Berlin Sans FB Demi" pitchFamily="34" charset="0"/>
              </a:rPr>
              <a:t>HUMAN ORGANOIDS</a:t>
            </a:r>
            <a:endParaRPr lang="en-US" sz="6000" dirty="0">
              <a:solidFill>
                <a:schemeClr val="bg1">
                  <a:lumMod val="85000"/>
                </a:schemeClr>
              </a:solidFill>
              <a:latin typeface="Berlin Sans FB Demi" pitchFamily="34" charset="0"/>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16"/>
          <p:cNvGrpSpPr/>
          <p:nvPr/>
        </p:nvGrpSpPr>
        <p:grpSpPr>
          <a:xfrm>
            <a:off x="0" y="282093"/>
            <a:ext cx="12192000" cy="625231"/>
            <a:chOff x="0" y="282093"/>
            <a:chExt cx="12192000" cy="625231"/>
          </a:xfrm>
        </p:grpSpPr>
        <p:sp>
          <p:nvSpPr>
            <p:cNvPr id="259" name="Google Shape;259;p1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0" name="Google Shape;260;p16"/>
            <p:cNvGrpSpPr/>
            <p:nvPr/>
          </p:nvGrpSpPr>
          <p:grpSpPr>
            <a:xfrm>
              <a:off x="0" y="282093"/>
              <a:ext cx="12192000" cy="625231"/>
              <a:chOff x="0" y="70337"/>
              <a:chExt cx="12192000" cy="625231"/>
            </a:xfrm>
          </p:grpSpPr>
          <p:cxnSp>
            <p:nvCxnSpPr>
              <p:cNvPr id="261" name="Google Shape;261;p1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262" name="Google Shape;262;p1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263" name="Google Shape;263;p16"/>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264" name="Google Shape;264;p16"/>
          <p:cNvGrpSpPr/>
          <p:nvPr/>
        </p:nvGrpSpPr>
        <p:grpSpPr>
          <a:xfrm>
            <a:off x="1531462" y="1693936"/>
            <a:ext cx="2435627" cy="1288415"/>
            <a:chOff x="1531462" y="1693936"/>
            <a:chExt cx="3508793" cy="1831462"/>
          </a:xfrm>
        </p:grpSpPr>
        <p:sp>
          <p:nvSpPr>
            <p:cNvPr id="265" name="Google Shape;265;p16"/>
            <p:cNvSpPr/>
            <p:nvPr/>
          </p:nvSpPr>
          <p:spPr>
            <a:xfrm>
              <a:off x="1531462" y="1693936"/>
              <a:ext cx="3508793" cy="1831462"/>
            </a:xfrm>
            <a:custGeom>
              <a:avLst/>
              <a:gdLst/>
              <a:ahLst/>
              <a:cxnLst/>
              <a:rect l="l" t="t" r="r" b="b"/>
              <a:pathLst>
                <a:path w="387" h="202" extrusionOk="0">
                  <a:moveTo>
                    <a:pt x="114" y="202"/>
                  </a:moveTo>
                  <a:lnTo>
                    <a:pt x="21" y="202"/>
                  </a:lnTo>
                  <a:lnTo>
                    <a:pt x="0" y="183"/>
                  </a:lnTo>
                  <a:lnTo>
                    <a:pt x="0" y="40"/>
                  </a:lnTo>
                  <a:lnTo>
                    <a:pt x="2" y="36"/>
                  </a:lnTo>
                  <a:lnTo>
                    <a:pt x="26" y="12"/>
                  </a:lnTo>
                  <a:lnTo>
                    <a:pt x="266" y="12"/>
                  </a:lnTo>
                  <a:lnTo>
                    <a:pt x="278" y="0"/>
                  </a:lnTo>
                  <a:lnTo>
                    <a:pt x="323" y="0"/>
                  </a:lnTo>
                  <a:lnTo>
                    <a:pt x="337" y="14"/>
                  </a:lnTo>
                  <a:lnTo>
                    <a:pt x="368" y="14"/>
                  </a:lnTo>
                  <a:lnTo>
                    <a:pt x="387" y="33"/>
                  </a:lnTo>
                  <a:lnTo>
                    <a:pt x="387" y="180"/>
                  </a:lnTo>
                  <a:lnTo>
                    <a:pt x="368" y="199"/>
                  </a:lnTo>
                  <a:lnTo>
                    <a:pt x="259" y="199"/>
                  </a:lnTo>
                  <a:lnTo>
                    <a:pt x="247" y="187"/>
                  </a:lnTo>
                  <a:lnTo>
                    <a:pt x="211" y="187"/>
                  </a:lnTo>
                  <a:lnTo>
                    <a:pt x="199" y="199"/>
                  </a:lnTo>
                  <a:lnTo>
                    <a:pt x="147" y="199"/>
                  </a:lnTo>
                  <a:lnTo>
                    <a:pt x="142" y="195"/>
                  </a:lnTo>
                  <a:lnTo>
                    <a:pt x="123" y="195"/>
                  </a:lnTo>
                  <a:lnTo>
                    <a:pt x="114" y="202"/>
                  </a:lnTo>
                  <a:close/>
                  <a:moveTo>
                    <a:pt x="21" y="197"/>
                  </a:moveTo>
                  <a:lnTo>
                    <a:pt x="112" y="197"/>
                  </a:lnTo>
                  <a:lnTo>
                    <a:pt x="121" y="190"/>
                  </a:lnTo>
                  <a:lnTo>
                    <a:pt x="145" y="190"/>
                  </a:lnTo>
                  <a:lnTo>
                    <a:pt x="150" y="195"/>
                  </a:lnTo>
                  <a:lnTo>
                    <a:pt x="197" y="195"/>
                  </a:lnTo>
                  <a:lnTo>
                    <a:pt x="209" y="183"/>
                  </a:lnTo>
                  <a:lnTo>
                    <a:pt x="247" y="183"/>
                  </a:lnTo>
                  <a:lnTo>
                    <a:pt x="261" y="195"/>
                  </a:lnTo>
                  <a:lnTo>
                    <a:pt x="366" y="195"/>
                  </a:lnTo>
                  <a:lnTo>
                    <a:pt x="382" y="180"/>
                  </a:lnTo>
                  <a:lnTo>
                    <a:pt x="382" y="36"/>
                  </a:lnTo>
                  <a:lnTo>
                    <a:pt x="366" y="19"/>
                  </a:lnTo>
                  <a:lnTo>
                    <a:pt x="335" y="19"/>
                  </a:lnTo>
                  <a:lnTo>
                    <a:pt x="320" y="5"/>
                  </a:lnTo>
                  <a:lnTo>
                    <a:pt x="280" y="5"/>
                  </a:lnTo>
                  <a:lnTo>
                    <a:pt x="268" y="17"/>
                  </a:lnTo>
                  <a:lnTo>
                    <a:pt x="29" y="17"/>
                  </a:lnTo>
                  <a:lnTo>
                    <a:pt x="5" y="38"/>
                  </a:lnTo>
                  <a:lnTo>
                    <a:pt x="5" y="40"/>
                  </a:lnTo>
                  <a:lnTo>
                    <a:pt x="5" y="180"/>
                  </a:lnTo>
                  <a:lnTo>
                    <a:pt x="21" y="197"/>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66" name="Google Shape;266;p16"/>
            <p:cNvGrpSpPr/>
            <p:nvPr/>
          </p:nvGrpSpPr>
          <p:grpSpPr>
            <a:xfrm>
              <a:off x="2002976" y="2117042"/>
              <a:ext cx="2355569" cy="1200693"/>
              <a:chOff x="6603483" y="2471846"/>
              <a:chExt cx="2355569" cy="1200693"/>
            </a:xfrm>
          </p:grpSpPr>
          <p:sp>
            <p:nvSpPr>
              <p:cNvPr id="267" name="Google Shape;267;p1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268" name="Google Shape;268;p16"/>
              <p:cNvSpPr/>
              <p:nvPr/>
            </p:nvSpPr>
            <p:spPr>
              <a:xfrm>
                <a:off x="6603483" y="2718432"/>
                <a:ext cx="23555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sp>
          <p:nvSpPr>
            <p:cNvPr id="269" name="Google Shape;269;p16"/>
            <p:cNvSpPr/>
            <p:nvPr/>
          </p:nvSpPr>
          <p:spPr>
            <a:xfrm>
              <a:off x="4025071" y="1763099"/>
              <a:ext cx="51167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rgbClr val="35FBFA"/>
                </a:solidFill>
                <a:latin typeface="Calibri"/>
                <a:ea typeface="Calibri"/>
                <a:cs typeface="Calibri"/>
                <a:sym typeface="Calibri"/>
              </a:endParaRPr>
            </a:p>
          </p:txBody>
        </p:sp>
      </p:grpSp>
      <p:grpSp>
        <p:nvGrpSpPr>
          <p:cNvPr id="270" name="Google Shape;270;p16"/>
          <p:cNvGrpSpPr/>
          <p:nvPr/>
        </p:nvGrpSpPr>
        <p:grpSpPr>
          <a:xfrm>
            <a:off x="6869033" y="1693936"/>
            <a:ext cx="3508793" cy="1831462"/>
            <a:chOff x="6869033" y="1693936"/>
            <a:chExt cx="3508793" cy="1831462"/>
          </a:xfrm>
        </p:grpSpPr>
        <p:sp>
          <p:nvSpPr>
            <p:cNvPr id="271" name="Google Shape;271;p16"/>
            <p:cNvSpPr/>
            <p:nvPr/>
          </p:nvSpPr>
          <p:spPr>
            <a:xfrm flipH="1">
              <a:off x="6869033" y="1693936"/>
              <a:ext cx="3508793" cy="1831462"/>
            </a:xfrm>
            <a:custGeom>
              <a:avLst/>
              <a:gdLst/>
              <a:ahLst/>
              <a:cxnLst/>
              <a:rect l="l" t="t" r="r" b="b"/>
              <a:pathLst>
                <a:path w="387" h="202" extrusionOk="0">
                  <a:moveTo>
                    <a:pt x="365" y="202"/>
                  </a:moveTo>
                  <a:lnTo>
                    <a:pt x="273" y="202"/>
                  </a:lnTo>
                  <a:lnTo>
                    <a:pt x="263" y="195"/>
                  </a:lnTo>
                  <a:lnTo>
                    <a:pt x="244" y="195"/>
                  </a:lnTo>
                  <a:lnTo>
                    <a:pt x="239" y="200"/>
                  </a:lnTo>
                  <a:lnTo>
                    <a:pt x="187" y="200"/>
                  </a:lnTo>
                  <a:lnTo>
                    <a:pt x="175" y="188"/>
                  </a:lnTo>
                  <a:lnTo>
                    <a:pt x="140" y="188"/>
                  </a:lnTo>
                  <a:lnTo>
                    <a:pt x="128" y="200"/>
                  </a:lnTo>
                  <a:lnTo>
                    <a:pt x="19" y="200"/>
                  </a:lnTo>
                  <a:lnTo>
                    <a:pt x="0" y="181"/>
                  </a:lnTo>
                  <a:lnTo>
                    <a:pt x="0" y="34"/>
                  </a:lnTo>
                  <a:lnTo>
                    <a:pt x="19" y="15"/>
                  </a:lnTo>
                  <a:lnTo>
                    <a:pt x="49" y="15"/>
                  </a:lnTo>
                  <a:lnTo>
                    <a:pt x="64" y="0"/>
                  </a:lnTo>
                  <a:lnTo>
                    <a:pt x="109" y="0"/>
                  </a:lnTo>
                  <a:lnTo>
                    <a:pt x="121" y="12"/>
                  </a:lnTo>
                  <a:lnTo>
                    <a:pt x="360" y="12"/>
                  </a:lnTo>
                  <a:lnTo>
                    <a:pt x="384" y="36"/>
                  </a:lnTo>
                  <a:lnTo>
                    <a:pt x="387" y="41"/>
                  </a:lnTo>
                  <a:lnTo>
                    <a:pt x="387" y="183"/>
                  </a:lnTo>
                  <a:lnTo>
                    <a:pt x="365" y="202"/>
                  </a:lnTo>
                  <a:close/>
                  <a:moveTo>
                    <a:pt x="273" y="197"/>
                  </a:moveTo>
                  <a:lnTo>
                    <a:pt x="363" y="197"/>
                  </a:lnTo>
                  <a:lnTo>
                    <a:pt x="382" y="181"/>
                  </a:lnTo>
                  <a:lnTo>
                    <a:pt x="382" y="41"/>
                  </a:lnTo>
                  <a:lnTo>
                    <a:pt x="379" y="38"/>
                  </a:lnTo>
                  <a:lnTo>
                    <a:pt x="358" y="17"/>
                  </a:lnTo>
                  <a:lnTo>
                    <a:pt x="118" y="17"/>
                  </a:lnTo>
                  <a:lnTo>
                    <a:pt x="106" y="5"/>
                  </a:lnTo>
                  <a:lnTo>
                    <a:pt x="66" y="5"/>
                  </a:lnTo>
                  <a:lnTo>
                    <a:pt x="52" y="19"/>
                  </a:lnTo>
                  <a:lnTo>
                    <a:pt x="21" y="19"/>
                  </a:lnTo>
                  <a:lnTo>
                    <a:pt x="4" y="36"/>
                  </a:lnTo>
                  <a:lnTo>
                    <a:pt x="4" y="178"/>
                  </a:lnTo>
                  <a:lnTo>
                    <a:pt x="21" y="195"/>
                  </a:lnTo>
                  <a:lnTo>
                    <a:pt x="125" y="195"/>
                  </a:lnTo>
                  <a:lnTo>
                    <a:pt x="137" y="183"/>
                  </a:lnTo>
                  <a:lnTo>
                    <a:pt x="175" y="183"/>
                  </a:lnTo>
                  <a:lnTo>
                    <a:pt x="187" y="195"/>
                  </a:lnTo>
                  <a:lnTo>
                    <a:pt x="237" y="195"/>
                  </a:lnTo>
                  <a:lnTo>
                    <a:pt x="242" y="190"/>
                  </a:lnTo>
                  <a:lnTo>
                    <a:pt x="265" y="190"/>
                  </a:lnTo>
                  <a:lnTo>
                    <a:pt x="273" y="197"/>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6"/>
            <p:cNvSpPr/>
            <p:nvPr/>
          </p:nvSpPr>
          <p:spPr>
            <a:xfrm>
              <a:off x="7572868" y="1899281"/>
              <a:ext cx="9477" cy="6318"/>
            </a:xfrm>
            <a:custGeom>
              <a:avLst/>
              <a:gdLst/>
              <a:ahLst/>
              <a:cxnLst/>
              <a:rect l="l" t="t" r="r" b="b"/>
              <a:pathLst>
                <a:path w="3" h="2" extrusionOk="0">
                  <a:moveTo>
                    <a:pt x="0" y="2"/>
                  </a:moveTo>
                  <a:lnTo>
                    <a:pt x="0" y="2"/>
                  </a:lnTo>
                  <a:lnTo>
                    <a:pt x="0" y="0"/>
                  </a:lnTo>
                  <a:lnTo>
                    <a:pt x="3" y="0"/>
                  </a:lnTo>
                  <a:lnTo>
                    <a:pt x="3" y="0"/>
                  </a:lnTo>
                  <a:lnTo>
                    <a:pt x="3" y="0"/>
                  </a:lnTo>
                  <a:lnTo>
                    <a:pt x="3" y="0"/>
                  </a:lnTo>
                  <a:lnTo>
                    <a:pt x="3" y="0"/>
                  </a:lnTo>
                  <a:lnTo>
                    <a:pt x="3" y="0"/>
                  </a:lnTo>
                  <a:lnTo>
                    <a:pt x="3" y="0"/>
                  </a:lnTo>
                  <a:lnTo>
                    <a:pt x="3" y="0"/>
                  </a:lnTo>
                  <a:lnTo>
                    <a:pt x="3" y="0"/>
                  </a:lnTo>
                  <a:lnTo>
                    <a:pt x="3" y="0"/>
                  </a:lnTo>
                  <a:lnTo>
                    <a:pt x="3" y="0"/>
                  </a:lnTo>
                  <a:lnTo>
                    <a:pt x="3" y="0"/>
                  </a:lnTo>
                  <a:lnTo>
                    <a:pt x="3" y="2"/>
                  </a:lnTo>
                  <a:lnTo>
                    <a:pt x="3" y="2"/>
                  </a:lnTo>
                  <a:lnTo>
                    <a:pt x="3" y="2"/>
                  </a:lnTo>
                  <a:lnTo>
                    <a:pt x="3" y="0"/>
                  </a:lnTo>
                  <a:lnTo>
                    <a:pt x="3" y="0"/>
                  </a:lnTo>
                  <a:lnTo>
                    <a:pt x="3" y="0"/>
                  </a:lnTo>
                  <a:lnTo>
                    <a:pt x="0" y="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16"/>
            <p:cNvSpPr/>
            <p:nvPr/>
          </p:nvSpPr>
          <p:spPr>
            <a:xfrm>
              <a:off x="7582346" y="1899281"/>
              <a:ext cx="0" cy="6318"/>
            </a:xfrm>
            <a:custGeom>
              <a:avLst/>
              <a:gdLst/>
              <a:ahLst/>
              <a:cxnLst/>
              <a:rect l="l" t="t" r="r" b="b"/>
              <a:pathLst>
                <a:path w="120000" h="2" extrusionOk="0">
                  <a:moveTo>
                    <a:pt x="0" y="2"/>
                  </a:moveTo>
                  <a:lnTo>
                    <a:pt x="0" y="2"/>
                  </a:lnTo>
                  <a:lnTo>
                    <a:pt x="0" y="0"/>
                  </a:lnTo>
                  <a:lnTo>
                    <a:pt x="0" y="0"/>
                  </a:lnTo>
                  <a:lnTo>
                    <a:pt x="0" y="0"/>
                  </a:lnTo>
                  <a:lnTo>
                    <a:pt x="0" y="0"/>
                  </a:lnTo>
                  <a:lnTo>
                    <a:pt x="0" y="0"/>
                  </a:lnTo>
                  <a:lnTo>
                    <a:pt x="0" y="0"/>
                  </a:lnTo>
                  <a:lnTo>
                    <a:pt x="0" y="0"/>
                  </a:lnTo>
                  <a:lnTo>
                    <a:pt x="0" y="0"/>
                  </a:lnTo>
                  <a:lnTo>
                    <a:pt x="0" y="0"/>
                  </a:lnTo>
                  <a:lnTo>
                    <a:pt x="0" y="0"/>
                  </a:lnTo>
                  <a:lnTo>
                    <a:pt x="0" y="2"/>
                  </a:lnTo>
                  <a:lnTo>
                    <a:pt x="0" y="2"/>
                  </a:lnTo>
                  <a:lnTo>
                    <a:pt x="0" y="2"/>
                  </a:lnTo>
                  <a:lnTo>
                    <a:pt x="0" y="0"/>
                  </a:lnTo>
                  <a:lnTo>
                    <a:pt x="0" y="0"/>
                  </a:lnTo>
                  <a:lnTo>
                    <a:pt x="0" y="0"/>
                  </a:lnTo>
                  <a:lnTo>
                    <a:pt x="0" y="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6"/>
            <p:cNvSpPr/>
            <p:nvPr/>
          </p:nvSpPr>
          <p:spPr>
            <a:xfrm>
              <a:off x="7582346" y="1899281"/>
              <a:ext cx="0" cy="12637"/>
            </a:xfrm>
            <a:custGeom>
              <a:avLst/>
              <a:gdLst/>
              <a:ahLst/>
              <a:cxnLst/>
              <a:rect l="l" t="t" r="r" b="b"/>
              <a:pathLst>
                <a:path w="120000" h="4" extrusionOk="0">
                  <a:moveTo>
                    <a:pt x="0" y="4"/>
                  </a:moveTo>
                  <a:lnTo>
                    <a:pt x="0" y="4"/>
                  </a:lnTo>
                  <a:lnTo>
                    <a:pt x="0" y="2"/>
                  </a:lnTo>
                  <a:lnTo>
                    <a:pt x="0" y="0"/>
                  </a:lnTo>
                  <a:lnTo>
                    <a:pt x="0" y="0"/>
                  </a:lnTo>
                  <a:lnTo>
                    <a:pt x="0" y="2"/>
                  </a:lnTo>
                  <a:lnTo>
                    <a:pt x="0" y="2"/>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2"/>
                  </a:lnTo>
                  <a:lnTo>
                    <a:pt x="0" y="4"/>
                  </a:lnTo>
                  <a:lnTo>
                    <a:pt x="0"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16"/>
            <p:cNvSpPr/>
            <p:nvPr/>
          </p:nvSpPr>
          <p:spPr>
            <a:xfrm>
              <a:off x="7582346" y="1899281"/>
              <a:ext cx="0" cy="12637"/>
            </a:xfrm>
            <a:custGeom>
              <a:avLst/>
              <a:gdLst/>
              <a:ahLst/>
              <a:cxnLst/>
              <a:rect l="l" t="t" r="r" b="b"/>
              <a:pathLst>
                <a:path w="120000" h="2" extrusionOk="0">
                  <a:moveTo>
                    <a:pt x="0" y="2"/>
                  </a:moveTo>
                  <a:cubicBezTo>
                    <a:pt x="0" y="2"/>
                    <a:pt x="0" y="2"/>
                    <a:pt x="0" y="2"/>
                  </a:cubicBezTo>
                  <a:cubicBezTo>
                    <a:pt x="0" y="2"/>
                    <a:pt x="0" y="2"/>
                    <a:pt x="0" y="2"/>
                  </a:cubicBezTo>
                  <a:cubicBezTo>
                    <a:pt x="0" y="2"/>
                    <a:pt x="0" y="2"/>
                    <a:pt x="0" y="1"/>
                  </a:cubicBezTo>
                  <a:cubicBezTo>
                    <a:pt x="0" y="1"/>
                    <a:pt x="0" y="1"/>
                    <a:pt x="0" y="1"/>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0"/>
                    <a:pt x="0" y="0"/>
                    <a:pt x="0" y="0"/>
                  </a:cubicBezTo>
                  <a:cubicBezTo>
                    <a:pt x="0" y="1"/>
                    <a:pt x="0" y="1"/>
                    <a:pt x="0" y="1"/>
                  </a:cubicBezTo>
                  <a:cubicBezTo>
                    <a:pt x="0" y="2"/>
                    <a:pt x="0" y="2"/>
                    <a:pt x="0"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6"/>
            <p:cNvSpPr/>
            <p:nvPr/>
          </p:nvSpPr>
          <p:spPr>
            <a:xfrm>
              <a:off x="7582346" y="1883485"/>
              <a:ext cx="6318" cy="28432"/>
            </a:xfrm>
            <a:custGeom>
              <a:avLst/>
              <a:gdLst/>
              <a:ahLst/>
              <a:cxnLst/>
              <a:rect l="l" t="t" r="r" b="b"/>
              <a:pathLst>
                <a:path w="1" h="4" extrusionOk="0">
                  <a:moveTo>
                    <a:pt x="0" y="4"/>
                  </a:moveTo>
                  <a:cubicBezTo>
                    <a:pt x="0" y="4"/>
                    <a:pt x="0" y="4"/>
                    <a:pt x="0" y="4"/>
                  </a:cubicBezTo>
                  <a:cubicBezTo>
                    <a:pt x="0" y="3"/>
                    <a:pt x="0" y="3"/>
                    <a:pt x="0" y="3"/>
                  </a:cubicBezTo>
                  <a:cubicBezTo>
                    <a:pt x="0" y="3"/>
                    <a:pt x="0" y="2"/>
                    <a:pt x="0" y="2"/>
                  </a:cubicBezTo>
                  <a:cubicBezTo>
                    <a:pt x="0" y="0"/>
                    <a:pt x="0" y="0"/>
                    <a:pt x="0" y="0"/>
                  </a:cubicBezTo>
                  <a:cubicBezTo>
                    <a:pt x="0" y="1"/>
                    <a:pt x="0" y="1"/>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3"/>
                    <a:pt x="0" y="3"/>
                    <a:pt x="0" y="3"/>
                  </a:cubicBezTo>
                  <a:cubicBezTo>
                    <a:pt x="0" y="3"/>
                    <a:pt x="0" y="3"/>
                    <a:pt x="0" y="3"/>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3"/>
                    <a:pt x="0" y="4"/>
                  </a:cubicBezTo>
                  <a:cubicBezTo>
                    <a:pt x="0" y="4"/>
                    <a:pt x="0" y="3"/>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1" y="3"/>
                    <a:pt x="1" y="3"/>
                    <a:pt x="1" y="3"/>
                  </a:cubicBezTo>
                  <a:cubicBezTo>
                    <a:pt x="1" y="3"/>
                    <a:pt x="1" y="3"/>
                    <a:pt x="1" y="3"/>
                  </a:cubicBezTo>
                  <a:cubicBezTo>
                    <a:pt x="1" y="3"/>
                    <a:pt x="1" y="3"/>
                    <a:pt x="1" y="3"/>
                  </a:cubicBezTo>
                  <a:cubicBezTo>
                    <a:pt x="1" y="3"/>
                    <a:pt x="1" y="3"/>
                    <a:pt x="1" y="3"/>
                  </a:cubicBezTo>
                  <a:cubicBezTo>
                    <a:pt x="1" y="2"/>
                    <a:pt x="1" y="2"/>
                    <a:pt x="1" y="2"/>
                  </a:cubicBezTo>
                  <a:cubicBezTo>
                    <a:pt x="1" y="2"/>
                    <a:pt x="1" y="2"/>
                    <a:pt x="1" y="2"/>
                  </a:cubicBezTo>
                  <a:cubicBezTo>
                    <a:pt x="1" y="3"/>
                    <a:pt x="1" y="3"/>
                    <a:pt x="1" y="3"/>
                  </a:cubicBezTo>
                  <a:cubicBezTo>
                    <a:pt x="1" y="3"/>
                    <a:pt x="1" y="3"/>
                    <a:pt x="1" y="3"/>
                  </a:cubicBezTo>
                  <a:cubicBezTo>
                    <a:pt x="1" y="2"/>
                    <a:pt x="1" y="2"/>
                    <a:pt x="1" y="2"/>
                  </a:cubicBezTo>
                  <a:cubicBezTo>
                    <a:pt x="1" y="2"/>
                    <a:pt x="1" y="2"/>
                    <a:pt x="1" y="2"/>
                  </a:cubicBezTo>
                  <a:cubicBezTo>
                    <a:pt x="0" y="2"/>
                    <a:pt x="0" y="2"/>
                    <a:pt x="0" y="2"/>
                  </a:cubicBezTo>
                  <a:cubicBezTo>
                    <a:pt x="0" y="3"/>
                    <a:pt x="0" y="3"/>
                    <a:pt x="0" y="3"/>
                  </a:cubicBezTo>
                  <a:cubicBezTo>
                    <a:pt x="0" y="3"/>
                    <a:pt x="0" y="3"/>
                    <a:pt x="0" y="3"/>
                  </a:cubicBezTo>
                  <a:cubicBezTo>
                    <a:pt x="0" y="4"/>
                    <a:pt x="0" y="4"/>
                    <a:pt x="0" y="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7" name="Google Shape;277;p16"/>
            <p:cNvGrpSpPr/>
            <p:nvPr/>
          </p:nvGrpSpPr>
          <p:grpSpPr>
            <a:xfrm>
              <a:off x="7278219" y="2117042"/>
              <a:ext cx="2355569" cy="1200693"/>
              <a:chOff x="6603483" y="2471846"/>
              <a:chExt cx="2355569" cy="1200693"/>
            </a:xfrm>
          </p:grpSpPr>
          <p:sp>
            <p:nvSpPr>
              <p:cNvPr id="278" name="Google Shape;278;p1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279" name="Google Shape;279;p16"/>
              <p:cNvSpPr/>
              <p:nvPr/>
            </p:nvSpPr>
            <p:spPr>
              <a:xfrm>
                <a:off x="6603483" y="2718432"/>
                <a:ext cx="23555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sp>
          <p:nvSpPr>
            <p:cNvPr id="280" name="Google Shape;280;p16"/>
            <p:cNvSpPr/>
            <p:nvPr/>
          </p:nvSpPr>
          <p:spPr>
            <a:xfrm>
              <a:off x="9329858" y="1883485"/>
              <a:ext cx="60785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rgbClr val="35FBFA"/>
                </a:solidFill>
                <a:latin typeface="Calibri"/>
                <a:ea typeface="Calibri"/>
                <a:cs typeface="Calibri"/>
                <a:sym typeface="Calibri"/>
              </a:endParaRPr>
            </a:p>
          </p:txBody>
        </p:sp>
      </p:grpSp>
      <p:grpSp>
        <p:nvGrpSpPr>
          <p:cNvPr id="281" name="Google Shape;281;p16"/>
          <p:cNvGrpSpPr/>
          <p:nvPr/>
        </p:nvGrpSpPr>
        <p:grpSpPr>
          <a:xfrm>
            <a:off x="1531462" y="4312009"/>
            <a:ext cx="2365289" cy="1831462"/>
            <a:chOff x="1531462" y="4312009"/>
            <a:chExt cx="3508793" cy="1831462"/>
          </a:xfrm>
        </p:grpSpPr>
        <p:sp>
          <p:nvSpPr>
            <p:cNvPr id="282" name="Google Shape;282;p16"/>
            <p:cNvSpPr/>
            <p:nvPr/>
          </p:nvSpPr>
          <p:spPr>
            <a:xfrm>
              <a:off x="1531462" y="4312009"/>
              <a:ext cx="3508793" cy="1831462"/>
            </a:xfrm>
            <a:custGeom>
              <a:avLst/>
              <a:gdLst/>
              <a:ahLst/>
              <a:cxnLst/>
              <a:rect l="l" t="t" r="r" b="b"/>
              <a:pathLst>
                <a:path w="387" h="202" extrusionOk="0">
                  <a:moveTo>
                    <a:pt x="114" y="202"/>
                  </a:moveTo>
                  <a:lnTo>
                    <a:pt x="21" y="202"/>
                  </a:lnTo>
                  <a:lnTo>
                    <a:pt x="0" y="183"/>
                  </a:lnTo>
                  <a:lnTo>
                    <a:pt x="0" y="40"/>
                  </a:lnTo>
                  <a:lnTo>
                    <a:pt x="2" y="36"/>
                  </a:lnTo>
                  <a:lnTo>
                    <a:pt x="26" y="12"/>
                  </a:lnTo>
                  <a:lnTo>
                    <a:pt x="266" y="12"/>
                  </a:lnTo>
                  <a:lnTo>
                    <a:pt x="278" y="0"/>
                  </a:lnTo>
                  <a:lnTo>
                    <a:pt x="323" y="0"/>
                  </a:lnTo>
                  <a:lnTo>
                    <a:pt x="337" y="14"/>
                  </a:lnTo>
                  <a:lnTo>
                    <a:pt x="368" y="14"/>
                  </a:lnTo>
                  <a:lnTo>
                    <a:pt x="387" y="33"/>
                  </a:lnTo>
                  <a:lnTo>
                    <a:pt x="387" y="180"/>
                  </a:lnTo>
                  <a:lnTo>
                    <a:pt x="368" y="199"/>
                  </a:lnTo>
                  <a:lnTo>
                    <a:pt x="259" y="199"/>
                  </a:lnTo>
                  <a:lnTo>
                    <a:pt x="247" y="187"/>
                  </a:lnTo>
                  <a:lnTo>
                    <a:pt x="211" y="187"/>
                  </a:lnTo>
                  <a:lnTo>
                    <a:pt x="199" y="199"/>
                  </a:lnTo>
                  <a:lnTo>
                    <a:pt x="147" y="199"/>
                  </a:lnTo>
                  <a:lnTo>
                    <a:pt x="142" y="195"/>
                  </a:lnTo>
                  <a:lnTo>
                    <a:pt x="123" y="195"/>
                  </a:lnTo>
                  <a:lnTo>
                    <a:pt x="114" y="202"/>
                  </a:lnTo>
                  <a:close/>
                  <a:moveTo>
                    <a:pt x="21" y="197"/>
                  </a:moveTo>
                  <a:lnTo>
                    <a:pt x="112" y="197"/>
                  </a:lnTo>
                  <a:lnTo>
                    <a:pt x="121" y="190"/>
                  </a:lnTo>
                  <a:lnTo>
                    <a:pt x="145" y="190"/>
                  </a:lnTo>
                  <a:lnTo>
                    <a:pt x="150" y="195"/>
                  </a:lnTo>
                  <a:lnTo>
                    <a:pt x="197" y="195"/>
                  </a:lnTo>
                  <a:lnTo>
                    <a:pt x="209" y="183"/>
                  </a:lnTo>
                  <a:lnTo>
                    <a:pt x="247" y="183"/>
                  </a:lnTo>
                  <a:lnTo>
                    <a:pt x="261" y="195"/>
                  </a:lnTo>
                  <a:lnTo>
                    <a:pt x="366" y="195"/>
                  </a:lnTo>
                  <a:lnTo>
                    <a:pt x="382" y="180"/>
                  </a:lnTo>
                  <a:lnTo>
                    <a:pt x="382" y="36"/>
                  </a:lnTo>
                  <a:lnTo>
                    <a:pt x="366" y="19"/>
                  </a:lnTo>
                  <a:lnTo>
                    <a:pt x="335" y="19"/>
                  </a:lnTo>
                  <a:lnTo>
                    <a:pt x="320" y="5"/>
                  </a:lnTo>
                  <a:lnTo>
                    <a:pt x="280" y="5"/>
                  </a:lnTo>
                  <a:lnTo>
                    <a:pt x="268" y="17"/>
                  </a:lnTo>
                  <a:lnTo>
                    <a:pt x="29" y="17"/>
                  </a:lnTo>
                  <a:lnTo>
                    <a:pt x="5" y="38"/>
                  </a:lnTo>
                  <a:lnTo>
                    <a:pt x="5" y="40"/>
                  </a:lnTo>
                  <a:lnTo>
                    <a:pt x="5" y="180"/>
                  </a:lnTo>
                  <a:lnTo>
                    <a:pt x="21" y="197"/>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3" name="Google Shape;283;p16"/>
            <p:cNvGrpSpPr/>
            <p:nvPr/>
          </p:nvGrpSpPr>
          <p:grpSpPr>
            <a:xfrm>
              <a:off x="2002975" y="4735115"/>
              <a:ext cx="2355569" cy="1200693"/>
              <a:chOff x="6603483" y="2471846"/>
              <a:chExt cx="2355569" cy="1200693"/>
            </a:xfrm>
          </p:grpSpPr>
          <p:sp>
            <p:nvSpPr>
              <p:cNvPr id="284" name="Google Shape;284;p1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285" name="Google Shape;285;p16"/>
              <p:cNvSpPr/>
              <p:nvPr/>
            </p:nvSpPr>
            <p:spPr>
              <a:xfrm>
                <a:off x="6603483" y="2718432"/>
                <a:ext cx="23555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sp>
          <p:nvSpPr>
            <p:cNvPr id="286" name="Google Shape;286;p16"/>
            <p:cNvSpPr/>
            <p:nvPr/>
          </p:nvSpPr>
          <p:spPr>
            <a:xfrm>
              <a:off x="4025071" y="4365783"/>
              <a:ext cx="62388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rgbClr val="35FBFA"/>
                </a:solidFill>
                <a:latin typeface="Calibri"/>
                <a:ea typeface="Calibri"/>
                <a:cs typeface="Calibri"/>
                <a:sym typeface="Calibri"/>
              </a:endParaRPr>
            </a:p>
          </p:txBody>
        </p:sp>
      </p:grpSp>
      <p:grpSp>
        <p:nvGrpSpPr>
          <p:cNvPr id="287" name="Google Shape;287;p16"/>
          <p:cNvGrpSpPr/>
          <p:nvPr/>
        </p:nvGrpSpPr>
        <p:grpSpPr>
          <a:xfrm>
            <a:off x="6883101" y="4297941"/>
            <a:ext cx="3508793" cy="1831462"/>
            <a:chOff x="6869033" y="4312009"/>
            <a:chExt cx="3508793" cy="1831462"/>
          </a:xfrm>
        </p:grpSpPr>
        <p:sp>
          <p:nvSpPr>
            <p:cNvPr id="288" name="Google Shape;288;p16"/>
            <p:cNvSpPr/>
            <p:nvPr/>
          </p:nvSpPr>
          <p:spPr>
            <a:xfrm flipH="1">
              <a:off x="6869033" y="4312009"/>
              <a:ext cx="3508793" cy="1831462"/>
            </a:xfrm>
            <a:custGeom>
              <a:avLst/>
              <a:gdLst/>
              <a:ahLst/>
              <a:cxnLst/>
              <a:rect l="l" t="t" r="r" b="b"/>
              <a:pathLst>
                <a:path w="387" h="202" extrusionOk="0">
                  <a:moveTo>
                    <a:pt x="365" y="202"/>
                  </a:moveTo>
                  <a:lnTo>
                    <a:pt x="273" y="202"/>
                  </a:lnTo>
                  <a:lnTo>
                    <a:pt x="263" y="195"/>
                  </a:lnTo>
                  <a:lnTo>
                    <a:pt x="244" y="195"/>
                  </a:lnTo>
                  <a:lnTo>
                    <a:pt x="239" y="200"/>
                  </a:lnTo>
                  <a:lnTo>
                    <a:pt x="187" y="200"/>
                  </a:lnTo>
                  <a:lnTo>
                    <a:pt x="175" y="188"/>
                  </a:lnTo>
                  <a:lnTo>
                    <a:pt x="140" y="188"/>
                  </a:lnTo>
                  <a:lnTo>
                    <a:pt x="128" y="200"/>
                  </a:lnTo>
                  <a:lnTo>
                    <a:pt x="19" y="200"/>
                  </a:lnTo>
                  <a:lnTo>
                    <a:pt x="0" y="181"/>
                  </a:lnTo>
                  <a:lnTo>
                    <a:pt x="0" y="34"/>
                  </a:lnTo>
                  <a:lnTo>
                    <a:pt x="19" y="15"/>
                  </a:lnTo>
                  <a:lnTo>
                    <a:pt x="49" y="15"/>
                  </a:lnTo>
                  <a:lnTo>
                    <a:pt x="64" y="0"/>
                  </a:lnTo>
                  <a:lnTo>
                    <a:pt x="109" y="0"/>
                  </a:lnTo>
                  <a:lnTo>
                    <a:pt x="121" y="12"/>
                  </a:lnTo>
                  <a:lnTo>
                    <a:pt x="360" y="12"/>
                  </a:lnTo>
                  <a:lnTo>
                    <a:pt x="384" y="36"/>
                  </a:lnTo>
                  <a:lnTo>
                    <a:pt x="387" y="41"/>
                  </a:lnTo>
                  <a:lnTo>
                    <a:pt x="387" y="183"/>
                  </a:lnTo>
                  <a:lnTo>
                    <a:pt x="365" y="202"/>
                  </a:lnTo>
                  <a:close/>
                  <a:moveTo>
                    <a:pt x="273" y="197"/>
                  </a:moveTo>
                  <a:lnTo>
                    <a:pt x="363" y="197"/>
                  </a:lnTo>
                  <a:lnTo>
                    <a:pt x="382" y="181"/>
                  </a:lnTo>
                  <a:lnTo>
                    <a:pt x="382" y="41"/>
                  </a:lnTo>
                  <a:lnTo>
                    <a:pt x="379" y="38"/>
                  </a:lnTo>
                  <a:lnTo>
                    <a:pt x="358" y="17"/>
                  </a:lnTo>
                  <a:lnTo>
                    <a:pt x="118" y="17"/>
                  </a:lnTo>
                  <a:lnTo>
                    <a:pt x="106" y="5"/>
                  </a:lnTo>
                  <a:lnTo>
                    <a:pt x="66" y="5"/>
                  </a:lnTo>
                  <a:lnTo>
                    <a:pt x="52" y="19"/>
                  </a:lnTo>
                  <a:lnTo>
                    <a:pt x="21" y="19"/>
                  </a:lnTo>
                  <a:lnTo>
                    <a:pt x="4" y="36"/>
                  </a:lnTo>
                  <a:lnTo>
                    <a:pt x="4" y="178"/>
                  </a:lnTo>
                  <a:lnTo>
                    <a:pt x="21" y="195"/>
                  </a:lnTo>
                  <a:lnTo>
                    <a:pt x="125" y="195"/>
                  </a:lnTo>
                  <a:lnTo>
                    <a:pt x="137" y="183"/>
                  </a:lnTo>
                  <a:lnTo>
                    <a:pt x="175" y="183"/>
                  </a:lnTo>
                  <a:lnTo>
                    <a:pt x="187" y="195"/>
                  </a:lnTo>
                  <a:lnTo>
                    <a:pt x="237" y="195"/>
                  </a:lnTo>
                  <a:lnTo>
                    <a:pt x="242" y="190"/>
                  </a:lnTo>
                  <a:lnTo>
                    <a:pt x="265" y="190"/>
                  </a:lnTo>
                  <a:lnTo>
                    <a:pt x="273" y="197"/>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9" name="Google Shape;289;p16"/>
            <p:cNvGrpSpPr/>
            <p:nvPr/>
          </p:nvGrpSpPr>
          <p:grpSpPr>
            <a:xfrm>
              <a:off x="7278219" y="4735115"/>
              <a:ext cx="2355569" cy="1200693"/>
              <a:chOff x="6603483" y="2471846"/>
              <a:chExt cx="2355569" cy="1200693"/>
            </a:xfrm>
          </p:grpSpPr>
          <p:sp>
            <p:nvSpPr>
              <p:cNvPr id="290" name="Google Shape;290;p1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291" name="Google Shape;291;p16"/>
              <p:cNvSpPr/>
              <p:nvPr/>
            </p:nvSpPr>
            <p:spPr>
              <a:xfrm>
                <a:off x="6603483" y="2718432"/>
                <a:ext cx="23555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sp>
          <p:nvSpPr>
            <p:cNvPr id="292" name="Google Shape;292;p16"/>
            <p:cNvSpPr/>
            <p:nvPr/>
          </p:nvSpPr>
          <p:spPr>
            <a:xfrm>
              <a:off x="9329858" y="4486169"/>
              <a:ext cx="60785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rgbClr val="35FBFA"/>
                </a:solidFill>
                <a:latin typeface="Calibri"/>
                <a:ea typeface="Calibri"/>
                <a:cs typeface="Calibri"/>
                <a:sym typeface="Calibri"/>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par>
                                <p:cTn id="8" presetID="23" presetClass="entr" presetSubtype="16" fill="hold" nodeType="withEffect">
                                  <p:stCondLst>
                                    <p:cond delay="250"/>
                                  </p:stCondLst>
                                  <p:childTnLst>
                                    <p:set>
                                      <p:cBhvr>
                                        <p:cTn id="9" dur="1" fill="hold">
                                          <p:stCondLst>
                                            <p:cond delay="0"/>
                                          </p:stCondLst>
                                        </p:cTn>
                                        <p:tgtEl>
                                          <p:spTgt spid="263"/>
                                        </p:tgtEl>
                                        <p:attrNameLst>
                                          <p:attrName>style.visibility</p:attrName>
                                        </p:attrNameLst>
                                      </p:cBhvr>
                                      <p:to>
                                        <p:strVal val="visible"/>
                                      </p:to>
                                    </p:set>
                                    <p:anim calcmode="lin" valueType="num">
                                      <p:cBhvr additive="base">
                                        <p:cTn id="10" dur="500"/>
                                        <p:tgtEl>
                                          <p:spTgt spid="263"/>
                                        </p:tgtEl>
                                        <p:attrNameLst>
                                          <p:attrName>ppt_w</p:attrName>
                                        </p:attrNameLst>
                                      </p:cBhvr>
                                      <p:tavLst>
                                        <p:tav tm="0">
                                          <p:val>
                                            <p:strVal val="0"/>
                                          </p:val>
                                        </p:tav>
                                        <p:tav tm="100000">
                                          <p:val>
                                            <p:strVal val="#ppt_w"/>
                                          </p:val>
                                        </p:tav>
                                      </p:tavLst>
                                    </p:anim>
                                    <p:anim calcmode="lin" valueType="num">
                                      <p:cBhvr additive="base">
                                        <p:cTn id="11" dur="500"/>
                                        <p:tgtEl>
                                          <p:spTgt spid="263"/>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1000"/>
                                  </p:stCondLst>
                                  <p:childTnLst>
                                    <p:set>
                                      <p:cBhvr>
                                        <p:cTn id="13" dur="1" fill="hold">
                                          <p:stCondLst>
                                            <p:cond delay="0"/>
                                          </p:stCondLst>
                                        </p:cTn>
                                        <p:tgtEl>
                                          <p:spTgt spid="264"/>
                                        </p:tgtEl>
                                        <p:attrNameLst>
                                          <p:attrName>style.visibility</p:attrName>
                                        </p:attrNameLst>
                                      </p:cBhvr>
                                      <p:to>
                                        <p:strVal val="visible"/>
                                      </p:to>
                                    </p:set>
                                    <p:anim calcmode="lin" valueType="num">
                                      <p:cBhvr additive="base">
                                        <p:cTn id="14" dur="500"/>
                                        <p:tgtEl>
                                          <p:spTgt spid="264"/>
                                        </p:tgtEl>
                                        <p:attrNameLst>
                                          <p:attrName>ppt_w</p:attrName>
                                        </p:attrNameLst>
                                      </p:cBhvr>
                                      <p:tavLst>
                                        <p:tav tm="0">
                                          <p:val>
                                            <p:strVal val="0"/>
                                          </p:val>
                                        </p:tav>
                                        <p:tav tm="100000">
                                          <p:val>
                                            <p:strVal val="#ppt_w"/>
                                          </p:val>
                                        </p:tav>
                                      </p:tavLst>
                                    </p:anim>
                                    <p:anim calcmode="lin" valueType="num">
                                      <p:cBhvr additive="base">
                                        <p:cTn id="15" dur="500"/>
                                        <p:tgtEl>
                                          <p:spTgt spid="264"/>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1500"/>
                                  </p:stCondLst>
                                  <p:childTnLst>
                                    <p:set>
                                      <p:cBhvr>
                                        <p:cTn id="17" dur="1" fill="hold">
                                          <p:stCondLst>
                                            <p:cond delay="0"/>
                                          </p:stCondLst>
                                        </p:cTn>
                                        <p:tgtEl>
                                          <p:spTgt spid="281"/>
                                        </p:tgtEl>
                                        <p:attrNameLst>
                                          <p:attrName>style.visibility</p:attrName>
                                        </p:attrNameLst>
                                      </p:cBhvr>
                                      <p:to>
                                        <p:strVal val="visible"/>
                                      </p:to>
                                    </p:set>
                                    <p:anim calcmode="lin" valueType="num">
                                      <p:cBhvr additive="base">
                                        <p:cTn id="18" dur="500"/>
                                        <p:tgtEl>
                                          <p:spTgt spid="281"/>
                                        </p:tgtEl>
                                        <p:attrNameLst>
                                          <p:attrName>ppt_w</p:attrName>
                                        </p:attrNameLst>
                                      </p:cBhvr>
                                      <p:tavLst>
                                        <p:tav tm="0">
                                          <p:val>
                                            <p:strVal val="0"/>
                                          </p:val>
                                        </p:tav>
                                        <p:tav tm="100000">
                                          <p:val>
                                            <p:strVal val="#ppt_w"/>
                                          </p:val>
                                        </p:tav>
                                      </p:tavLst>
                                    </p:anim>
                                    <p:anim calcmode="lin" valueType="num">
                                      <p:cBhvr additive="base">
                                        <p:cTn id="19" dur="500"/>
                                        <p:tgtEl>
                                          <p:spTgt spid="281"/>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1750"/>
                                  </p:stCondLst>
                                  <p:childTnLst>
                                    <p:set>
                                      <p:cBhvr>
                                        <p:cTn id="21" dur="1" fill="hold">
                                          <p:stCondLst>
                                            <p:cond delay="0"/>
                                          </p:stCondLst>
                                        </p:cTn>
                                        <p:tgtEl>
                                          <p:spTgt spid="287"/>
                                        </p:tgtEl>
                                        <p:attrNameLst>
                                          <p:attrName>style.visibility</p:attrName>
                                        </p:attrNameLst>
                                      </p:cBhvr>
                                      <p:to>
                                        <p:strVal val="visible"/>
                                      </p:to>
                                    </p:set>
                                    <p:anim calcmode="lin" valueType="num">
                                      <p:cBhvr additive="base">
                                        <p:cTn id="22" dur="500"/>
                                        <p:tgtEl>
                                          <p:spTgt spid="287"/>
                                        </p:tgtEl>
                                        <p:attrNameLst>
                                          <p:attrName>ppt_w</p:attrName>
                                        </p:attrNameLst>
                                      </p:cBhvr>
                                      <p:tavLst>
                                        <p:tav tm="0">
                                          <p:val>
                                            <p:strVal val="0"/>
                                          </p:val>
                                        </p:tav>
                                        <p:tav tm="100000">
                                          <p:val>
                                            <p:strVal val="#ppt_w"/>
                                          </p:val>
                                        </p:tav>
                                      </p:tavLst>
                                    </p:anim>
                                    <p:anim calcmode="lin" valueType="num">
                                      <p:cBhvr additive="base">
                                        <p:cTn id="23" dur="500"/>
                                        <p:tgtEl>
                                          <p:spTgt spid="287"/>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250"/>
                                  </p:stCondLst>
                                  <p:childTnLst>
                                    <p:set>
                                      <p:cBhvr>
                                        <p:cTn id="25" dur="1" fill="hold">
                                          <p:stCondLst>
                                            <p:cond delay="0"/>
                                          </p:stCondLst>
                                        </p:cTn>
                                        <p:tgtEl>
                                          <p:spTgt spid="270"/>
                                        </p:tgtEl>
                                        <p:attrNameLst>
                                          <p:attrName>style.visibility</p:attrName>
                                        </p:attrNameLst>
                                      </p:cBhvr>
                                      <p:to>
                                        <p:strVal val="visible"/>
                                      </p:to>
                                    </p:set>
                                    <p:anim calcmode="lin" valueType="num">
                                      <p:cBhvr additive="base">
                                        <p:cTn id="26" dur="500"/>
                                        <p:tgtEl>
                                          <p:spTgt spid="270"/>
                                        </p:tgtEl>
                                        <p:attrNameLst>
                                          <p:attrName>ppt_w</p:attrName>
                                        </p:attrNameLst>
                                      </p:cBhvr>
                                      <p:tavLst>
                                        <p:tav tm="0">
                                          <p:val>
                                            <p:strVal val="0"/>
                                          </p:val>
                                        </p:tav>
                                        <p:tav tm="100000">
                                          <p:val>
                                            <p:strVal val="#ppt_w"/>
                                          </p:val>
                                        </p:tav>
                                      </p:tavLst>
                                    </p:anim>
                                    <p:anim calcmode="lin" valueType="num">
                                      <p:cBhvr additive="base">
                                        <p:cTn id="27" dur="5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18"/>
          <p:cNvGrpSpPr/>
          <p:nvPr/>
        </p:nvGrpSpPr>
        <p:grpSpPr>
          <a:xfrm>
            <a:off x="716097" y="1916935"/>
            <a:ext cx="2084022" cy="3922005"/>
            <a:chOff x="716097" y="1916935"/>
            <a:chExt cx="2084022" cy="3922005"/>
          </a:xfrm>
        </p:grpSpPr>
        <p:sp>
          <p:nvSpPr>
            <p:cNvPr id="336" name="Google Shape;336;p18"/>
            <p:cNvSpPr/>
            <p:nvPr/>
          </p:nvSpPr>
          <p:spPr>
            <a:xfrm>
              <a:off x="716097" y="1916935"/>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37" name="Google Shape;337;p18"/>
            <p:cNvGrpSpPr/>
            <p:nvPr/>
          </p:nvGrpSpPr>
          <p:grpSpPr>
            <a:xfrm>
              <a:off x="869574" y="3224107"/>
              <a:ext cx="1777067" cy="1508105"/>
              <a:chOff x="6603483" y="2379878"/>
              <a:chExt cx="1777067" cy="1508105"/>
            </a:xfrm>
          </p:grpSpPr>
          <p:sp>
            <p:nvSpPr>
              <p:cNvPr id="338" name="Google Shape;338;p18"/>
              <p:cNvSpPr/>
              <p:nvPr/>
            </p:nvSpPr>
            <p:spPr>
              <a:xfrm>
                <a:off x="6932352" y="2379878"/>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chemeClr val="lt1"/>
                    </a:solidFill>
                    <a:latin typeface="Teko"/>
                    <a:ea typeface="Teko"/>
                    <a:cs typeface="Teko"/>
                    <a:sym typeface="Teko"/>
                  </a:rPr>
                  <a:t>添加标题</a:t>
                </a:r>
                <a:endParaRPr/>
              </a:p>
            </p:txBody>
          </p:sp>
          <p:sp>
            <p:nvSpPr>
              <p:cNvPr id="339" name="Google Shape;339;p18"/>
              <p:cNvSpPr/>
              <p:nvPr/>
            </p:nvSpPr>
            <p:spPr>
              <a:xfrm>
                <a:off x="6603483" y="2718432"/>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400">
                    <a:solidFill>
                      <a:schemeClr val="lt1"/>
                    </a:solidFill>
                    <a:latin typeface="Teko"/>
                    <a:ea typeface="Teko"/>
                    <a:cs typeface="Teko"/>
                    <a:sym typeface="Teko"/>
                  </a:rPr>
                  <a:t>在此添加相关科技信息的文字在此添加相关科技信息的文字在此添加相关科技信息的文字</a:t>
                </a:r>
                <a:endParaRPr/>
              </a:p>
            </p:txBody>
          </p:sp>
        </p:grpSp>
      </p:grpSp>
      <p:grpSp>
        <p:nvGrpSpPr>
          <p:cNvPr id="340" name="Google Shape;340;p18"/>
          <p:cNvGrpSpPr/>
          <p:nvPr/>
        </p:nvGrpSpPr>
        <p:grpSpPr>
          <a:xfrm>
            <a:off x="3638628" y="1916935"/>
            <a:ext cx="2084022" cy="3922005"/>
            <a:chOff x="3638628" y="1916935"/>
            <a:chExt cx="2084022" cy="3922005"/>
          </a:xfrm>
        </p:grpSpPr>
        <p:sp>
          <p:nvSpPr>
            <p:cNvPr id="341" name="Google Shape;341;p18"/>
            <p:cNvSpPr/>
            <p:nvPr/>
          </p:nvSpPr>
          <p:spPr>
            <a:xfrm>
              <a:off x="3638628" y="1916935"/>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2" name="Google Shape;342;p18"/>
            <p:cNvGrpSpPr/>
            <p:nvPr/>
          </p:nvGrpSpPr>
          <p:grpSpPr>
            <a:xfrm>
              <a:off x="3792105" y="3224107"/>
              <a:ext cx="1777067" cy="1508105"/>
              <a:chOff x="6603483" y="2379878"/>
              <a:chExt cx="1777067" cy="1508105"/>
            </a:xfrm>
          </p:grpSpPr>
          <p:sp>
            <p:nvSpPr>
              <p:cNvPr id="343" name="Google Shape;343;p18"/>
              <p:cNvSpPr/>
              <p:nvPr/>
            </p:nvSpPr>
            <p:spPr>
              <a:xfrm>
                <a:off x="6932352" y="2379878"/>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chemeClr val="lt1"/>
                    </a:solidFill>
                    <a:latin typeface="Teko"/>
                    <a:ea typeface="Teko"/>
                    <a:cs typeface="Teko"/>
                    <a:sym typeface="Teko"/>
                  </a:rPr>
                  <a:t>添加标题</a:t>
                </a:r>
                <a:endParaRPr/>
              </a:p>
            </p:txBody>
          </p:sp>
          <p:sp>
            <p:nvSpPr>
              <p:cNvPr id="344" name="Google Shape;344;p18"/>
              <p:cNvSpPr/>
              <p:nvPr/>
            </p:nvSpPr>
            <p:spPr>
              <a:xfrm>
                <a:off x="6603483" y="2718432"/>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400">
                    <a:solidFill>
                      <a:schemeClr val="lt1"/>
                    </a:solidFill>
                    <a:latin typeface="Teko"/>
                    <a:ea typeface="Teko"/>
                    <a:cs typeface="Teko"/>
                    <a:sym typeface="Teko"/>
                  </a:rPr>
                  <a:t>在此添加相关科技信息的文字在此添加相关科技信息的文字在此添加相关科技信息的文字</a:t>
                </a:r>
                <a:endParaRPr/>
              </a:p>
            </p:txBody>
          </p:sp>
        </p:grpSp>
      </p:grpSp>
      <p:grpSp>
        <p:nvGrpSpPr>
          <p:cNvPr id="345" name="Google Shape;345;p18"/>
          <p:cNvGrpSpPr/>
          <p:nvPr/>
        </p:nvGrpSpPr>
        <p:grpSpPr>
          <a:xfrm>
            <a:off x="6561159" y="1916935"/>
            <a:ext cx="2084022" cy="3922005"/>
            <a:chOff x="6561159" y="1916935"/>
            <a:chExt cx="2084022" cy="3922005"/>
          </a:xfrm>
        </p:grpSpPr>
        <p:sp>
          <p:nvSpPr>
            <p:cNvPr id="346" name="Google Shape;346;p18"/>
            <p:cNvSpPr/>
            <p:nvPr/>
          </p:nvSpPr>
          <p:spPr>
            <a:xfrm>
              <a:off x="6561159" y="1916935"/>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7" name="Google Shape;347;p18"/>
            <p:cNvGrpSpPr/>
            <p:nvPr/>
          </p:nvGrpSpPr>
          <p:grpSpPr>
            <a:xfrm>
              <a:off x="6714636" y="3224107"/>
              <a:ext cx="1777067" cy="1508105"/>
              <a:chOff x="6603483" y="2379878"/>
              <a:chExt cx="1777067" cy="1508105"/>
            </a:xfrm>
          </p:grpSpPr>
          <p:sp>
            <p:nvSpPr>
              <p:cNvPr id="348" name="Google Shape;348;p18"/>
              <p:cNvSpPr/>
              <p:nvPr/>
            </p:nvSpPr>
            <p:spPr>
              <a:xfrm>
                <a:off x="6932352" y="2379878"/>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chemeClr val="lt1"/>
                    </a:solidFill>
                    <a:latin typeface="Teko"/>
                    <a:ea typeface="Teko"/>
                    <a:cs typeface="Teko"/>
                    <a:sym typeface="Teko"/>
                  </a:rPr>
                  <a:t>添加标题</a:t>
                </a:r>
                <a:endParaRPr/>
              </a:p>
            </p:txBody>
          </p:sp>
          <p:sp>
            <p:nvSpPr>
              <p:cNvPr id="349" name="Google Shape;349;p18"/>
              <p:cNvSpPr/>
              <p:nvPr/>
            </p:nvSpPr>
            <p:spPr>
              <a:xfrm>
                <a:off x="6603483" y="2718432"/>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400">
                    <a:solidFill>
                      <a:schemeClr val="lt1"/>
                    </a:solidFill>
                    <a:latin typeface="Teko"/>
                    <a:ea typeface="Teko"/>
                    <a:cs typeface="Teko"/>
                    <a:sym typeface="Teko"/>
                  </a:rPr>
                  <a:t>在此添加相关科技信息的文字在此添加相关科技信息的文字在此添加相关科技信息的文字</a:t>
                </a:r>
                <a:endParaRPr/>
              </a:p>
            </p:txBody>
          </p:sp>
        </p:grpSp>
      </p:grpSp>
      <p:grpSp>
        <p:nvGrpSpPr>
          <p:cNvPr id="350" name="Google Shape;350;p18"/>
          <p:cNvGrpSpPr/>
          <p:nvPr/>
        </p:nvGrpSpPr>
        <p:grpSpPr>
          <a:xfrm>
            <a:off x="9483689" y="1916935"/>
            <a:ext cx="2084022" cy="3922005"/>
            <a:chOff x="9483689" y="1916935"/>
            <a:chExt cx="2084022" cy="3922005"/>
          </a:xfrm>
        </p:grpSpPr>
        <p:sp>
          <p:nvSpPr>
            <p:cNvPr id="351" name="Google Shape;351;p18"/>
            <p:cNvSpPr/>
            <p:nvPr/>
          </p:nvSpPr>
          <p:spPr>
            <a:xfrm>
              <a:off x="9483689" y="1916935"/>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52" name="Google Shape;352;p18"/>
            <p:cNvGrpSpPr/>
            <p:nvPr/>
          </p:nvGrpSpPr>
          <p:grpSpPr>
            <a:xfrm>
              <a:off x="9637166" y="3224107"/>
              <a:ext cx="1777067" cy="1508105"/>
              <a:chOff x="6603483" y="2379878"/>
              <a:chExt cx="1777067" cy="1508105"/>
            </a:xfrm>
          </p:grpSpPr>
          <p:sp>
            <p:nvSpPr>
              <p:cNvPr id="353" name="Google Shape;353;p18"/>
              <p:cNvSpPr/>
              <p:nvPr/>
            </p:nvSpPr>
            <p:spPr>
              <a:xfrm>
                <a:off x="6932352" y="2379878"/>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chemeClr val="lt1"/>
                    </a:solidFill>
                    <a:latin typeface="Teko"/>
                    <a:ea typeface="Teko"/>
                    <a:cs typeface="Teko"/>
                    <a:sym typeface="Teko"/>
                  </a:rPr>
                  <a:t>添加标题</a:t>
                </a:r>
                <a:endParaRPr/>
              </a:p>
            </p:txBody>
          </p:sp>
          <p:sp>
            <p:nvSpPr>
              <p:cNvPr id="354" name="Google Shape;354;p18"/>
              <p:cNvSpPr/>
              <p:nvPr/>
            </p:nvSpPr>
            <p:spPr>
              <a:xfrm>
                <a:off x="6603483" y="2718432"/>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400">
                    <a:solidFill>
                      <a:schemeClr val="lt1"/>
                    </a:solidFill>
                    <a:latin typeface="Teko"/>
                    <a:ea typeface="Teko"/>
                    <a:cs typeface="Teko"/>
                    <a:sym typeface="Teko"/>
                  </a:rPr>
                  <a:t>在此添加相关科技信息的文字在此添加相关科技信息的文字在此添加相关科技信息的文字</a:t>
                </a:r>
                <a:endParaRPr/>
              </a:p>
            </p:txBody>
          </p:sp>
        </p:grpSp>
      </p:grpSp>
      <p:grpSp>
        <p:nvGrpSpPr>
          <p:cNvPr id="355" name="Google Shape;355;p18"/>
          <p:cNvGrpSpPr/>
          <p:nvPr/>
        </p:nvGrpSpPr>
        <p:grpSpPr>
          <a:xfrm>
            <a:off x="7203213" y="2130037"/>
            <a:ext cx="851265" cy="851265"/>
            <a:chOff x="7203213" y="2130037"/>
            <a:chExt cx="851265" cy="851265"/>
          </a:xfrm>
        </p:grpSpPr>
        <p:sp>
          <p:nvSpPr>
            <p:cNvPr id="356" name="Google Shape;356;p18"/>
            <p:cNvSpPr/>
            <p:nvPr/>
          </p:nvSpPr>
          <p:spPr>
            <a:xfrm>
              <a:off x="7203213" y="2130037"/>
              <a:ext cx="851265" cy="851265"/>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57" name="Google Shape;357;p18"/>
            <p:cNvGrpSpPr/>
            <p:nvPr/>
          </p:nvGrpSpPr>
          <p:grpSpPr>
            <a:xfrm>
              <a:off x="7335214" y="2374399"/>
              <a:ext cx="587261" cy="446203"/>
              <a:chOff x="4268086" y="4221191"/>
              <a:chExt cx="509646" cy="387231"/>
            </a:xfrm>
          </p:grpSpPr>
          <p:sp>
            <p:nvSpPr>
              <p:cNvPr id="358" name="Google Shape;358;p18"/>
              <p:cNvSpPr/>
              <p:nvPr/>
            </p:nvSpPr>
            <p:spPr>
              <a:xfrm>
                <a:off x="4268086" y="4273030"/>
                <a:ext cx="337890" cy="335392"/>
              </a:xfrm>
              <a:custGeom>
                <a:avLst/>
                <a:gdLst/>
                <a:ahLst/>
                <a:cxnLst/>
                <a:rect l="l" t="t" r="r" b="b"/>
                <a:pathLst>
                  <a:path w="229" h="227" extrusionOk="0">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8"/>
              <p:cNvSpPr/>
              <p:nvPr/>
            </p:nvSpPr>
            <p:spPr>
              <a:xfrm>
                <a:off x="4577871" y="4221191"/>
                <a:ext cx="199861" cy="199861"/>
              </a:xfrm>
              <a:custGeom>
                <a:avLst/>
                <a:gdLst/>
                <a:ahLst/>
                <a:cxnLst/>
                <a:rect l="l" t="t" r="r" b="b"/>
                <a:pathLst>
                  <a:path w="135" h="135" extrusionOk="0">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0" name="Google Shape;360;p18"/>
          <p:cNvGrpSpPr/>
          <p:nvPr/>
        </p:nvGrpSpPr>
        <p:grpSpPr>
          <a:xfrm>
            <a:off x="10074392" y="2127417"/>
            <a:ext cx="851265" cy="851265"/>
            <a:chOff x="10074392" y="2127417"/>
            <a:chExt cx="851265" cy="851265"/>
          </a:xfrm>
        </p:grpSpPr>
        <p:sp>
          <p:nvSpPr>
            <p:cNvPr id="361" name="Google Shape;361;p18"/>
            <p:cNvSpPr/>
            <p:nvPr/>
          </p:nvSpPr>
          <p:spPr>
            <a:xfrm>
              <a:off x="10074392" y="2127417"/>
              <a:ext cx="851265" cy="851265"/>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2" name="Google Shape;362;p18"/>
            <p:cNvGrpSpPr/>
            <p:nvPr/>
          </p:nvGrpSpPr>
          <p:grpSpPr>
            <a:xfrm>
              <a:off x="10309246" y="2348826"/>
              <a:ext cx="381556" cy="377622"/>
              <a:chOff x="6967126" y="4092464"/>
              <a:chExt cx="453105" cy="448433"/>
            </a:xfrm>
          </p:grpSpPr>
          <p:sp>
            <p:nvSpPr>
              <p:cNvPr id="363" name="Google Shape;363;p18"/>
              <p:cNvSpPr/>
              <p:nvPr/>
            </p:nvSpPr>
            <p:spPr>
              <a:xfrm>
                <a:off x="6967126" y="4343773"/>
                <a:ext cx="453105" cy="197124"/>
              </a:xfrm>
              <a:custGeom>
                <a:avLst/>
                <a:gdLst/>
                <a:ahLst/>
                <a:cxnLst/>
                <a:rect l="l" t="t" r="r" b="b"/>
                <a:pathLst>
                  <a:path w="205" h="89" extrusionOk="0">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8"/>
              <p:cNvSpPr/>
              <p:nvPr/>
            </p:nvSpPr>
            <p:spPr>
              <a:xfrm>
                <a:off x="6967126" y="4092464"/>
                <a:ext cx="453105" cy="260652"/>
              </a:xfrm>
              <a:custGeom>
                <a:avLst/>
                <a:gdLst/>
                <a:ahLst/>
                <a:cxnLst/>
                <a:rect l="l" t="t" r="r" b="b"/>
                <a:pathLst>
                  <a:path w="205" h="118" extrusionOk="0">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5" name="Google Shape;365;p18"/>
          <p:cNvGrpSpPr/>
          <p:nvPr/>
        </p:nvGrpSpPr>
        <p:grpSpPr>
          <a:xfrm>
            <a:off x="4203653" y="2127417"/>
            <a:ext cx="851265" cy="851265"/>
            <a:chOff x="4203653" y="2127417"/>
            <a:chExt cx="851265" cy="851265"/>
          </a:xfrm>
        </p:grpSpPr>
        <p:sp>
          <p:nvSpPr>
            <p:cNvPr id="366" name="Google Shape;366;p18"/>
            <p:cNvSpPr/>
            <p:nvPr/>
          </p:nvSpPr>
          <p:spPr>
            <a:xfrm>
              <a:off x="4203653" y="2127417"/>
              <a:ext cx="851265" cy="851265"/>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7" name="Google Shape;367;p18"/>
            <p:cNvGrpSpPr/>
            <p:nvPr/>
          </p:nvGrpSpPr>
          <p:grpSpPr>
            <a:xfrm>
              <a:off x="4432838" y="2410636"/>
              <a:ext cx="392893" cy="375754"/>
              <a:chOff x="1004888" y="993775"/>
              <a:chExt cx="2438400" cy="2332038"/>
            </a:xfrm>
          </p:grpSpPr>
          <p:sp>
            <p:nvSpPr>
              <p:cNvPr id="368" name="Google Shape;368;p18"/>
              <p:cNvSpPr/>
              <p:nvPr/>
            </p:nvSpPr>
            <p:spPr>
              <a:xfrm>
                <a:off x="1898651" y="2670175"/>
                <a:ext cx="655638" cy="655638"/>
              </a:xfrm>
              <a:custGeom>
                <a:avLst/>
                <a:gdLst/>
                <a:ahLst/>
                <a:cxnLst/>
                <a:rect l="l" t="t" r="r" b="b"/>
                <a:pathLst>
                  <a:path w="413" h="413" extrusionOk="0">
                    <a:moveTo>
                      <a:pt x="206" y="413"/>
                    </a:moveTo>
                    <a:lnTo>
                      <a:pt x="0" y="0"/>
                    </a:lnTo>
                    <a:lnTo>
                      <a:pt x="413" y="0"/>
                    </a:lnTo>
                    <a:lnTo>
                      <a:pt x="206" y="4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8"/>
              <p:cNvSpPr/>
              <p:nvPr/>
            </p:nvSpPr>
            <p:spPr>
              <a:xfrm>
                <a:off x="1004888" y="993775"/>
                <a:ext cx="2438400" cy="1774825"/>
              </a:xfrm>
              <a:custGeom>
                <a:avLst/>
                <a:gdLst/>
                <a:ahLst/>
                <a:cxnLst/>
                <a:rect l="l" t="t" r="r" b="b"/>
                <a:pathLst>
                  <a:path w="2438400" h="1774825" extrusionOk="0">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0" name="Google Shape;370;p18"/>
          <p:cNvGrpSpPr/>
          <p:nvPr/>
        </p:nvGrpSpPr>
        <p:grpSpPr>
          <a:xfrm>
            <a:off x="1332474" y="2130037"/>
            <a:ext cx="851265" cy="851265"/>
            <a:chOff x="1332474" y="2130037"/>
            <a:chExt cx="851265" cy="851265"/>
          </a:xfrm>
        </p:grpSpPr>
        <p:sp>
          <p:nvSpPr>
            <p:cNvPr id="371" name="Google Shape;371;p18"/>
            <p:cNvSpPr/>
            <p:nvPr/>
          </p:nvSpPr>
          <p:spPr>
            <a:xfrm>
              <a:off x="1332474" y="2130037"/>
              <a:ext cx="851265" cy="851265"/>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2" name="Google Shape;372;p18"/>
            <p:cNvGrpSpPr/>
            <p:nvPr/>
          </p:nvGrpSpPr>
          <p:grpSpPr>
            <a:xfrm>
              <a:off x="1525075" y="2315504"/>
              <a:ext cx="466061" cy="448206"/>
              <a:chOff x="9791183" y="5224434"/>
              <a:chExt cx="645684" cy="620945"/>
            </a:xfrm>
          </p:grpSpPr>
          <p:sp>
            <p:nvSpPr>
              <p:cNvPr id="373" name="Google Shape;373;p18"/>
              <p:cNvSpPr/>
              <p:nvPr/>
            </p:nvSpPr>
            <p:spPr>
              <a:xfrm>
                <a:off x="9968746" y="5224434"/>
                <a:ext cx="290558" cy="29427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8"/>
              <p:cNvSpPr/>
              <p:nvPr/>
            </p:nvSpPr>
            <p:spPr>
              <a:xfrm>
                <a:off x="9791183" y="5564604"/>
                <a:ext cx="645684" cy="280775"/>
              </a:xfrm>
              <a:custGeom>
                <a:avLst/>
                <a:gdLst/>
                <a:ahLst/>
                <a:cxnLst/>
                <a:rect l="l" t="t" r="r" b="b"/>
                <a:pathLst>
                  <a:path w="200" h="87" extrusionOk="0">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8"/>
          <p:cNvGrpSpPr/>
          <p:nvPr/>
        </p:nvGrpSpPr>
        <p:grpSpPr>
          <a:xfrm>
            <a:off x="0" y="282093"/>
            <a:ext cx="12192000" cy="625231"/>
            <a:chOff x="0" y="282093"/>
            <a:chExt cx="12192000" cy="625231"/>
          </a:xfrm>
        </p:grpSpPr>
        <p:sp>
          <p:nvSpPr>
            <p:cNvPr id="376" name="Google Shape;376;p18"/>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7" name="Google Shape;377;p18"/>
            <p:cNvGrpSpPr/>
            <p:nvPr/>
          </p:nvGrpSpPr>
          <p:grpSpPr>
            <a:xfrm>
              <a:off x="0" y="282093"/>
              <a:ext cx="12192000" cy="625231"/>
              <a:chOff x="0" y="70337"/>
              <a:chExt cx="12192000" cy="625231"/>
            </a:xfrm>
          </p:grpSpPr>
          <p:cxnSp>
            <p:nvCxnSpPr>
              <p:cNvPr id="378" name="Google Shape;378;p18"/>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79" name="Google Shape;379;p18"/>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80" name="Google Shape;380;p18"/>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par>
                                <p:cTn id="8" presetID="23" presetClass="entr" presetSubtype="16" fill="hold" nodeType="withEffect">
                                  <p:stCondLst>
                                    <p:cond delay="25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500"/>
                                        <p:tgtEl>
                                          <p:spTgt spid="380"/>
                                        </p:tgtEl>
                                        <p:attrNameLst>
                                          <p:attrName>ppt_w</p:attrName>
                                        </p:attrNameLst>
                                      </p:cBhvr>
                                      <p:tavLst>
                                        <p:tav tm="0">
                                          <p:val>
                                            <p:strVal val="0"/>
                                          </p:val>
                                        </p:tav>
                                        <p:tav tm="100000">
                                          <p:val>
                                            <p:strVal val="#ppt_w"/>
                                          </p:val>
                                        </p:tav>
                                      </p:tavLst>
                                    </p:anim>
                                    <p:anim calcmode="lin" valueType="num">
                                      <p:cBhvr additive="base">
                                        <p:cTn id="11" dur="500"/>
                                        <p:tgtEl>
                                          <p:spTgt spid="380"/>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750"/>
                                  </p:stCondLst>
                                  <p:childTnLst>
                                    <p:set>
                                      <p:cBhvr>
                                        <p:cTn id="13" dur="1" fill="hold">
                                          <p:stCondLst>
                                            <p:cond delay="0"/>
                                          </p:stCondLst>
                                        </p:cTn>
                                        <p:tgtEl>
                                          <p:spTgt spid="335"/>
                                        </p:tgtEl>
                                        <p:attrNameLst>
                                          <p:attrName>style.visibility</p:attrName>
                                        </p:attrNameLst>
                                      </p:cBhvr>
                                      <p:to>
                                        <p:strVal val="visible"/>
                                      </p:to>
                                    </p:set>
                                    <p:animEffect transition="in" filter="fade">
                                      <p:cBhvr>
                                        <p:cTn id="14" dur="500"/>
                                        <p:tgtEl>
                                          <p:spTgt spid="335"/>
                                        </p:tgtEl>
                                      </p:cBhvr>
                                    </p:animEffect>
                                  </p:childTnLst>
                                </p:cTn>
                              </p:par>
                              <p:par>
                                <p:cTn id="15" presetID="10" presetClass="entr" presetSubtype="0" fill="hold" nodeType="withEffect">
                                  <p:stCondLst>
                                    <p:cond delay="850"/>
                                  </p:stCondLst>
                                  <p:childTnLst>
                                    <p:set>
                                      <p:cBhvr>
                                        <p:cTn id="16" dur="1" fill="hold">
                                          <p:stCondLst>
                                            <p:cond delay="0"/>
                                          </p:stCondLst>
                                        </p:cTn>
                                        <p:tgtEl>
                                          <p:spTgt spid="340"/>
                                        </p:tgtEl>
                                        <p:attrNameLst>
                                          <p:attrName>style.visibility</p:attrName>
                                        </p:attrNameLst>
                                      </p:cBhvr>
                                      <p:to>
                                        <p:strVal val="visible"/>
                                      </p:to>
                                    </p:set>
                                    <p:animEffect transition="in" filter="fade">
                                      <p:cBhvr>
                                        <p:cTn id="17" dur="500"/>
                                        <p:tgtEl>
                                          <p:spTgt spid="340"/>
                                        </p:tgtEl>
                                      </p:cBhvr>
                                    </p:animEffect>
                                  </p:childTnLst>
                                </p:cTn>
                              </p:par>
                              <p:par>
                                <p:cTn id="18" presetID="10" presetClass="entr" presetSubtype="0" fill="hold" nodeType="withEffect">
                                  <p:stCondLst>
                                    <p:cond delay="950"/>
                                  </p:stCondLst>
                                  <p:childTnLst>
                                    <p:set>
                                      <p:cBhvr>
                                        <p:cTn id="19" dur="1" fill="hold">
                                          <p:stCondLst>
                                            <p:cond delay="0"/>
                                          </p:stCondLst>
                                        </p:cTn>
                                        <p:tgtEl>
                                          <p:spTgt spid="345"/>
                                        </p:tgtEl>
                                        <p:attrNameLst>
                                          <p:attrName>style.visibility</p:attrName>
                                        </p:attrNameLst>
                                      </p:cBhvr>
                                      <p:to>
                                        <p:strVal val="visible"/>
                                      </p:to>
                                    </p:set>
                                    <p:animEffect transition="in" filter="fade">
                                      <p:cBhvr>
                                        <p:cTn id="20" dur="500"/>
                                        <p:tgtEl>
                                          <p:spTgt spid="345"/>
                                        </p:tgtEl>
                                      </p:cBhvr>
                                    </p:animEffect>
                                  </p:childTnLst>
                                </p:cTn>
                              </p:par>
                              <p:par>
                                <p:cTn id="21" presetID="10" presetClass="entr" presetSubtype="0" fill="hold" nodeType="withEffect">
                                  <p:stCondLst>
                                    <p:cond delay="1050"/>
                                  </p:stCondLst>
                                  <p:childTnLst>
                                    <p:set>
                                      <p:cBhvr>
                                        <p:cTn id="22" dur="1" fill="hold">
                                          <p:stCondLst>
                                            <p:cond delay="0"/>
                                          </p:stCondLst>
                                        </p:cTn>
                                        <p:tgtEl>
                                          <p:spTgt spid="350"/>
                                        </p:tgtEl>
                                        <p:attrNameLst>
                                          <p:attrName>style.visibility</p:attrName>
                                        </p:attrNameLst>
                                      </p:cBhvr>
                                      <p:to>
                                        <p:strVal val="visible"/>
                                      </p:to>
                                    </p:set>
                                    <p:animEffect transition="in" filter="fade">
                                      <p:cBhvr>
                                        <p:cTn id="23" dur="500"/>
                                        <p:tgtEl>
                                          <p:spTgt spid="350"/>
                                        </p:tgtEl>
                                      </p:cBhvr>
                                    </p:animEffect>
                                  </p:childTnLst>
                                </p:cTn>
                              </p:par>
                              <p:par>
                                <p:cTn id="24" presetID="10" presetClass="entr" presetSubtype="0" fill="hold" nodeType="withEffect">
                                  <p:stCondLst>
                                    <p:cond delay="750"/>
                                  </p:stCondLst>
                                  <p:childTnLst>
                                    <p:set>
                                      <p:cBhvr>
                                        <p:cTn id="25" dur="1" fill="hold">
                                          <p:stCondLst>
                                            <p:cond delay="0"/>
                                          </p:stCondLst>
                                        </p:cTn>
                                        <p:tgtEl>
                                          <p:spTgt spid="370"/>
                                        </p:tgtEl>
                                        <p:attrNameLst>
                                          <p:attrName>style.visibility</p:attrName>
                                        </p:attrNameLst>
                                      </p:cBhvr>
                                      <p:to>
                                        <p:strVal val="visible"/>
                                      </p:to>
                                    </p:set>
                                    <p:animEffect transition="in" filter="fade">
                                      <p:cBhvr>
                                        <p:cTn id="26" dur="500"/>
                                        <p:tgtEl>
                                          <p:spTgt spid="370"/>
                                        </p:tgtEl>
                                      </p:cBhvr>
                                    </p:animEffect>
                                  </p:childTnLst>
                                </p:cTn>
                              </p:par>
                              <p:par>
                                <p:cTn id="27" presetID="10" presetClass="entr" presetSubtype="0" fill="hold" nodeType="withEffect">
                                  <p:stCondLst>
                                    <p:cond delay="850"/>
                                  </p:stCondLst>
                                  <p:childTnLst>
                                    <p:set>
                                      <p:cBhvr>
                                        <p:cTn id="28" dur="1" fill="hold">
                                          <p:stCondLst>
                                            <p:cond delay="0"/>
                                          </p:stCondLst>
                                        </p:cTn>
                                        <p:tgtEl>
                                          <p:spTgt spid="365"/>
                                        </p:tgtEl>
                                        <p:attrNameLst>
                                          <p:attrName>style.visibility</p:attrName>
                                        </p:attrNameLst>
                                      </p:cBhvr>
                                      <p:to>
                                        <p:strVal val="visible"/>
                                      </p:to>
                                    </p:set>
                                    <p:animEffect transition="in" filter="fade">
                                      <p:cBhvr>
                                        <p:cTn id="29" dur="500"/>
                                        <p:tgtEl>
                                          <p:spTgt spid="365"/>
                                        </p:tgtEl>
                                      </p:cBhvr>
                                    </p:animEffect>
                                  </p:childTnLst>
                                </p:cTn>
                              </p:par>
                              <p:par>
                                <p:cTn id="30" presetID="10" presetClass="entr" presetSubtype="0" fill="hold" nodeType="withEffect">
                                  <p:stCondLst>
                                    <p:cond delay="950"/>
                                  </p:stCondLst>
                                  <p:childTnLst>
                                    <p:set>
                                      <p:cBhvr>
                                        <p:cTn id="31" dur="1" fill="hold">
                                          <p:stCondLst>
                                            <p:cond delay="0"/>
                                          </p:stCondLst>
                                        </p:cTn>
                                        <p:tgtEl>
                                          <p:spTgt spid="355"/>
                                        </p:tgtEl>
                                        <p:attrNameLst>
                                          <p:attrName>style.visibility</p:attrName>
                                        </p:attrNameLst>
                                      </p:cBhvr>
                                      <p:to>
                                        <p:strVal val="visible"/>
                                      </p:to>
                                    </p:set>
                                    <p:animEffect transition="in" filter="fade">
                                      <p:cBhvr>
                                        <p:cTn id="32" dur="500"/>
                                        <p:tgtEl>
                                          <p:spTgt spid="355"/>
                                        </p:tgtEl>
                                      </p:cBhvr>
                                    </p:animEffect>
                                  </p:childTnLst>
                                </p:cTn>
                              </p:par>
                              <p:par>
                                <p:cTn id="33" presetID="10" presetClass="entr" presetSubtype="0" fill="hold" nodeType="withEffect">
                                  <p:stCondLst>
                                    <p:cond delay="1050"/>
                                  </p:stCondLst>
                                  <p:childTnLst>
                                    <p:set>
                                      <p:cBhvr>
                                        <p:cTn id="34" dur="1" fill="hold">
                                          <p:stCondLst>
                                            <p:cond delay="0"/>
                                          </p:stCondLst>
                                        </p:cTn>
                                        <p:tgtEl>
                                          <p:spTgt spid="360"/>
                                        </p:tgtEl>
                                        <p:attrNameLst>
                                          <p:attrName>style.visibility</p:attrName>
                                        </p:attrNameLst>
                                      </p:cBhvr>
                                      <p:to>
                                        <p:strVal val="visible"/>
                                      </p:to>
                                    </p:set>
                                    <p:animEffect transition="in" filter="fade">
                                      <p:cBhvr>
                                        <p:cTn id="3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19"/>
          <p:cNvGrpSpPr/>
          <p:nvPr/>
        </p:nvGrpSpPr>
        <p:grpSpPr>
          <a:xfrm>
            <a:off x="0" y="282093"/>
            <a:ext cx="12192000" cy="625231"/>
            <a:chOff x="0" y="282093"/>
            <a:chExt cx="12192000" cy="625231"/>
          </a:xfrm>
        </p:grpSpPr>
        <p:sp>
          <p:nvSpPr>
            <p:cNvPr id="387" name="Google Shape;387;p19"/>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88" name="Google Shape;388;p19"/>
            <p:cNvGrpSpPr/>
            <p:nvPr/>
          </p:nvGrpSpPr>
          <p:grpSpPr>
            <a:xfrm>
              <a:off x="0" y="282093"/>
              <a:ext cx="12192000" cy="625231"/>
              <a:chOff x="0" y="70337"/>
              <a:chExt cx="12192000" cy="625231"/>
            </a:xfrm>
          </p:grpSpPr>
          <p:cxnSp>
            <p:nvCxnSpPr>
              <p:cNvPr id="389" name="Google Shape;389;p19"/>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90" name="Google Shape;390;p19"/>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91" name="Google Shape;391;p19"/>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a:solidFill>
                  <a:schemeClr val="lt1"/>
                </a:solidFill>
                <a:latin typeface="Impact"/>
                <a:ea typeface="Impact"/>
                <a:cs typeface="Impact"/>
                <a:sym typeface="Impact"/>
              </a:rPr>
              <a:t>CONENT TITLE GOSE HERE</a:t>
            </a:r>
            <a:endParaRPr/>
          </a:p>
        </p:txBody>
      </p:sp>
      <p:sp>
        <p:nvSpPr>
          <p:cNvPr id="392" name="Google Shape;392;p19"/>
          <p:cNvSpPr/>
          <p:nvPr/>
        </p:nvSpPr>
        <p:spPr>
          <a:xfrm>
            <a:off x="1375164" y="1875752"/>
            <a:ext cx="516467" cy="3556000"/>
          </a:xfrm>
          <a:prstGeom prst="rect">
            <a:avLst/>
          </a:pr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19"/>
          <p:cNvSpPr/>
          <p:nvPr/>
        </p:nvSpPr>
        <p:spPr>
          <a:xfrm>
            <a:off x="2616066" y="1875752"/>
            <a:ext cx="516467" cy="3556000"/>
          </a:xfrm>
          <a:prstGeom prst="rect">
            <a:avLst/>
          </a:pr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19"/>
          <p:cNvSpPr/>
          <p:nvPr/>
        </p:nvSpPr>
        <p:spPr>
          <a:xfrm>
            <a:off x="3844355" y="1875752"/>
            <a:ext cx="516467" cy="3556000"/>
          </a:xfrm>
          <a:prstGeom prst="rect">
            <a:avLst/>
          </a:pr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19"/>
          <p:cNvSpPr/>
          <p:nvPr/>
        </p:nvSpPr>
        <p:spPr>
          <a:xfrm>
            <a:off x="5076016" y="1875752"/>
            <a:ext cx="516467" cy="3556000"/>
          </a:xfrm>
          <a:prstGeom prst="rect">
            <a:avLst/>
          </a:pr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96" name="Google Shape;396;p19"/>
          <p:cNvGrpSpPr/>
          <p:nvPr/>
        </p:nvGrpSpPr>
        <p:grpSpPr>
          <a:xfrm>
            <a:off x="1375164" y="3515207"/>
            <a:ext cx="519838" cy="1916545"/>
            <a:chOff x="5962225" y="3764589"/>
            <a:chExt cx="519838" cy="1916545"/>
          </a:xfrm>
        </p:grpSpPr>
        <p:sp>
          <p:nvSpPr>
            <p:cNvPr id="397" name="Google Shape;397;p19"/>
            <p:cNvSpPr/>
            <p:nvPr/>
          </p:nvSpPr>
          <p:spPr>
            <a:xfrm>
              <a:off x="5965596" y="3914462"/>
              <a:ext cx="516467" cy="1766672"/>
            </a:xfrm>
            <a:prstGeom prst="rect">
              <a:avLst/>
            </a:prstGeom>
            <a:solidFill>
              <a:srgbClr val="35FBFA">
                <a:alpha val="2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8" name="Google Shape;398;p19"/>
            <p:cNvSpPr/>
            <p:nvPr/>
          </p:nvSpPr>
          <p:spPr>
            <a:xfrm flipH="1">
              <a:off x="6197600" y="3914462"/>
              <a:ext cx="45719" cy="1764146"/>
            </a:xfrm>
            <a:custGeom>
              <a:avLst/>
              <a:gdLst/>
              <a:ahLst/>
              <a:cxnLst/>
              <a:rect l="l" t="t" r="r" b="b"/>
              <a:pathLst>
                <a:path w="120000" h="1764145" extrusionOk="0">
                  <a:moveTo>
                    <a:pt x="0" y="1764145"/>
                  </a:moveTo>
                  <a:lnTo>
                    <a:pt x="0" y="0"/>
                  </a:lnTo>
                </a:path>
              </a:pathLst>
            </a:cu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9" name="Google Shape;399;p19"/>
            <p:cNvSpPr/>
            <p:nvPr/>
          </p:nvSpPr>
          <p:spPr>
            <a:xfrm>
              <a:off x="5962225" y="3764589"/>
              <a:ext cx="516467" cy="147781"/>
            </a:xfrm>
            <a:prstGeom prst="rect">
              <a:avLst/>
            </a:prstGeom>
            <a:solidFill>
              <a:srgbClr val="35FB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00" name="Google Shape;400;p19"/>
          <p:cNvGrpSpPr/>
          <p:nvPr/>
        </p:nvGrpSpPr>
        <p:grpSpPr>
          <a:xfrm>
            <a:off x="2616066" y="2695263"/>
            <a:ext cx="519838" cy="2733963"/>
            <a:chOff x="5962225" y="2947171"/>
            <a:chExt cx="519838" cy="2733963"/>
          </a:xfrm>
        </p:grpSpPr>
        <p:sp>
          <p:nvSpPr>
            <p:cNvPr id="401" name="Google Shape;401;p19"/>
            <p:cNvSpPr/>
            <p:nvPr/>
          </p:nvSpPr>
          <p:spPr>
            <a:xfrm>
              <a:off x="5965596" y="3094952"/>
              <a:ext cx="516467" cy="2586182"/>
            </a:xfrm>
            <a:prstGeom prst="rect">
              <a:avLst/>
            </a:prstGeom>
            <a:solidFill>
              <a:srgbClr val="35FBFA">
                <a:alpha val="2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19"/>
            <p:cNvSpPr/>
            <p:nvPr/>
          </p:nvSpPr>
          <p:spPr>
            <a:xfrm flipH="1">
              <a:off x="6160655" y="2994566"/>
              <a:ext cx="61869" cy="2684042"/>
            </a:xfrm>
            <a:custGeom>
              <a:avLst/>
              <a:gdLst/>
              <a:ahLst/>
              <a:cxnLst/>
              <a:rect l="l" t="t" r="r" b="b"/>
              <a:pathLst>
                <a:path w="120000" h="1764145" extrusionOk="0">
                  <a:moveTo>
                    <a:pt x="0" y="1764145"/>
                  </a:moveTo>
                  <a:lnTo>
                    <a:pt x="0" y="0"/>
                  </a:lnTo>
                </a:path>
              </a:pathLst>
            </a:cu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19"/>
            <p:cNvSpPr/>
            <p:nvPr/>
          </p:nvSpPr>
          <p:spPr>
            <a:xfrm>
              <a:off x="5962225" y="2947171"/>
              <a:ext cx="516467" cy="147781"/>
            </a:xfrm>
            <a:prstGeom prst="rect">
              <a:avLst/>
            </a:prstGeom>
            <a:solidFill>
              <a:srgbClr val="35FB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04" name="Google Shape;404;p19"/>
          <p:cNvGrpSpPr/>
          <p:nvPr/>
        </p:nvGrpSpPr>
        <p:grpSpPr>
          <a:xfrm>
            <a:off x="3840984" y="3510155"/>
            <a:ext cx="519838" cy="1916545"/>
            <a:chOff x="5962225" y="3764589"/>
            <a:chExt cx="519838" cy="1916545"/>
          </a:xfrm>
        </p:grpSpPr>
        <p:sp>
          <p:nvSpPr>
            <p:cNvPr id="405" name="Google Shape;405;p19"/>
            <p:cNvSpPr/>
            <p:nvPr/>
          </p:nvSpPr>
          <p:spPr>
            <a:xfrm>
              <a:off x="5965596" y="3914462"/>
              <a:ext cx="516467" cy="1766672"/>
            </a:xfrm>
            <a:prstGeom prst="rect">
              <a:avLst/>
            </a:prstGeom>
            <a:solidFill>
              <a:srgbClr val="35FBFA">
                <a:alpha val="2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19"/>
            <p:cNvSpPr/>
            <p:nvPr/>
          </p:nvSpPr>
          <p:spPr>
            <a:xfrm flipH="1">
              <a:off x="6197600" y="3914462"/>
              <a:ext cx="45719" cy="1764146"/>
            </a:xfrm>
            <a:custGeom>
              <a:avLst/>
              <a:gdLst/>
              <a:ahLst/>
              <a:cxnLst/>
              <a:rect l="l" t="t" r="r" b="b"/>
              <a:pathLst>
                <a:path w="120000" h="1764145" extrusionOk="0">
                  <a:moveTo>
                    <a:pt x="0" y="1764145"/>
                  </a:moveTo>
                  <a:lnTo>
                    <a:pt x="0" y="0"/>
                  </a:lnTo>
                </a:path>
              </a:pathLst>
            </a:cu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19"/>
            <p:cNvSpPr/>
            <p:nvPr/>
          </p:nvSpPr>
          <p:spPr>
            <a:xfrm>
              <a:off x="5962225" y="3764589"/>
              <a:ext cx="516467" cy="147781"/>
            </a:xfrm>
            <a:prstGeom prst="rect">
              <a:avLst/>
            </a:prstGeom>
            <a:solidFill>
              <a:srgbClr val="35FB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08" name="Google Shape;408;p19"/>
          <p:cNvGrpSpPr/>
          <p:nvPr/>
        </p:nvGrpSpPr>
        <p:grpSpPr>
          <a:xfrm>
            <a:off x="5072645" y="2687685"/>
            <a:ext cx="519838" cy="2736489"/>
            <a:chOff x="5962225" y="2944645"/>
            <a:chExt cx="519838" cy="2736489"/>
          </a:xfrm>
        </p:grpSpPr>
        <p:sp>
          <p:nvSpPr>
            <p:cNvPr id="409" name="Google Shape;409;p19"/>
            <p:cNvSpPr/>
            <p:nvPr/>
          </p:nvSpPr>
          <p:spPr>
            <a:xfrm>
              <a:off x="5965596" y="3094952"/>
              <a:ext cx="516467" cy="2586182"/>
            </a:xfrm>
            <a:prstGeom prst="rect">
              <a:avLst/>
            </a:prstGeom>
            <a:solidFill>
              <a:srgbClr val="35FBFA">
                <a:alpha val="2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9"/>
            <p:cNvSpPr/>
            <p:nvPr/>
          </p:nvSpPr>
          <p:spPr>
            <a:xfrm flipH="1">
              <a:off x="6160655" y="2944645"/>
              <a:ext cx="73274" cy="2733963"/>
            </a:xfrm>
            <a:custGeom>
              <a:avLst/>
              <a:gdLst/>
              <a:ahLst/>
              <a:cxnLst/>
              <a:rect l="l" t="t" r="r" b="b"/>
              <a:pathLst>
                <a:path w="120000" h="1764145" extrusionOk="0">
                  <a:moveTo>
                    <a:pt x="0" y="1764145"/>
                  </a:moveTo>
                  <a:lnTo>
                    <a:pt x="0" y="0"/>
                  </a:lnTo>
                </a:path>
              </a:pathLst>
            </a:custGeom>
            <a:no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9"/>
            <p:cNvSpPr/>
            <p:nvPr/>
          </p:nvSpPr>
          <p:spPr>
            <a:xfrm>
              <a:off x="5962225" y="2947171"/>
              <a:ext cx="516467" cy="147781"/>
            </a:xfrm>
            <a:prstGeom prst="rect">
              <a:avLst/>
            </a:prstGeom>
            <a:solidFill>
              <a:srgbClr val="35FB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2" name="Google Shape;412;p19"/>
          <p:cNvGrpSpPr/>
          <p:nvPr/>
        </p:nvGrpSpPr>
        <p:grpSpPr>
          <a:xfrm>
            <a:off x="7553926" y="5315824"/>
            <a:ext cx="2862056" cy="985250"/>
            <a:chOff x="6603484" y="2471846"/>
            <a:chExt cx="2862056" cy="985250"/>
          </a:xfrm>
        </p:grpSpPr>
        <p:sp>
          <p:nvSpPr>
            <p:cNvPr id="413" name="Google Shape;413;p1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414" name="Google Shape;414;p19"/>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415" name="Google Shape;415;p19"/>
          <p:cNvGrpSpPr/>
          <p:nvPr/>
        </p:nvGrpSpPr>
        <p:grpSpPr>
          <a:xfrm>
            <a:off x="7553926" y="4095839"/>
            <a:ext cx="3084872" cy="985250"/>
            <a:chOff x="6603484" y="2471846"/>
            <a:chExt cx="3084872" cy="985250"/>
          </a:xfrm>
        </p:grpSpPr>
        <p:sp>
          <p:nvSpPr>
            <p:cNvPr id="416" name="Google Shape;416;p1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417" name="Google Shape;417;p19"/>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418" name="Google Shape;418;p19"/>
          <p:cNvGrpSpPr/>
          <p:nvPr/>
        </p:nvGrpSpPr>
        <p:grpSpPr>
          <a:xfrm>
            <a:off x="7569649" y="2915275"/>
            <a:ext cx="3025237" cy="985250"/>
            <a:chOff x="6603483" y="2471846"/>
            <a:chExt cx="3025237" cy="985250"/>
          </a:xfrm>
        </p:grpSpPr>
        <p:sp>
          <p:nvSpPr>
            <p:cNvPr id="419" name="Google Shape;419;p1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420" name="Google Shape;420;p19"/>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421" name="Google Shape;421;p19"/>
          <p:cNvGrpSpPr/>
          <p:nvPr/>
        </p:nvGrpSpPr>
        <p:grpSpPr>
          <a:xfrm>
            <a:off x="7553926" y="1669620"/>
            <a:ext cx="3019453" cy="985250"/>
            <a:chOff x="7553926" y="1669620"/>
            <a:chExt cx="3019453" cy="985250"/>
          </a:xfrm>
        </p:grpSpPr>
        <p:sp>
          <p:nvSpPr>
            <p:cNvPr id="422" name="Google Shape;422;p19"/>
            <p:cNvSpPr/>
            <p:nvPr/>
          </p:nvSpPr>
          <p:spPr>
            <a:xfrm>
              <a:off x="7569649" y="1669620"/>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423" name="Google Shape;423;p19"/>
            <p:cNvSpPr/>
            <p:nvPr/>
          </p:nvSpPr>
          <p:spPr>
            <a:xfrm>
              <a:off x="7553926" y="1916206"/>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424" name="Google Shape;424;p19"/>
          <p:cNvGrpSpPr/>
          <p:nvPr/>
        </p:nvGrpSpPr>
        <p:grpSpPr>
          <a:xfrm>
            <a:off x="1367524" y="5780925"/>
            <a:ext cx="511679" cy="338554"/>
            <a:chOff x="1367524" y="5780925"/>
            <a:chExt cx="511679" cy="338554"/>
          </a:xfrm>
        </p:grpSpPr>
        <p:grpSp>
          <p:nvGrpSpPr>
            <p:cNvPr id="425" name="Google Shape;425;p19"/>
            <p:cNvGrpSpPr/>
            <p:nvPr/>
          </p:nvGrpSpPr>
          <p:grpSpPr>
            <a:xfrm>
              <a:off x="1375164" y="5838152"/>
              <a:ext cx="495870" cy="226150"/>
              <a:chOff x="7447402" y="1604089"/>
              <a:chExt cx="2025772" cy="910507"/>
            </a:xfrm>
          </p:grpSpPr>
          <p:sp>
            <p:nvSpPr>
              <p:cNvPr id="426" name="Google Shape;426;p19"/>
              <p:cNvSpPr/>
              <p:nvPr/>
            </p:nvSpPr>
            <p:spPr>
              <a:xfrm>
                <a:off x="7447402" y="160408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19"/>
              <p:cNvSpPr/>
              <p:nvPr/>
            </p:nvSpPr>
            <p:spPr>
              <a:xfrm rot="10800000">
                <a:off x="9054533" y="160683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28" name="Google Shape;428;p19"/>
            <p:cNvSpPr/>
            <p:nvPr/>
          </p:nvSpPr>
          <p:spPr>
            <a:xfrm>
              <a:off x="1367524" y="5780925"/>
              <a:ext cx="511679"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2015</a:t>
              </a:r>
              <a:endParaRPr sz="1600" b="1">
                <a:solidFill>
                  <a:srgbClr val="20EBF2"/>
                </a:solidFill>
                <a:latin typeface="Teko"/>
                <a:ea typeface="Teko"/>
                <a:cs typeface="Teko"/>
                <a:sym typeface="Teko"/>
              </a:endParaRPr>
            </a:p>
          </p:txBody>
        </p:sp>
      </p:grpSp>
      <p:grpSp>
        <p:nvGrpSpPr>
          <p:cNvPr id="429" name="Google Shape;429;p19"/>
          <p:cNvGrpSpPr/>
          <p:nvPr/>
        </p:nvGrpSpPr>
        <p:grpSpPr>
          <a:xfrm>
            <a:off x="2603198" y="5780925"/>
            <a:ext cx="518202" cy="338554"/>
            <a:chOff x="2603198" y="5780925"/>
            <a:chExt cx="518202" cy="338554"/>
          </a:xfrm>
        </p:grpSpPr>
        <p:grpSp>
          <p:nvGrpSpPr>
            <p:cNvPr id="430" name="Google Shape;430;p19"/>
            <p:cNvGrpSpPr/>
            <p:nvPr/>
          </p:nvGrpSpPr>
          <p:grpSpPr>
            <a:xfrm>
              <a:off x="2603198" y="5837469"/>
              <a:ext cx="495870" cy="226150"/>
              <a:chOff x="7447402" y="1604089"/>
              <a:chExt cx="2025772" cy="910507"/>
            </a:xfrm>
          </p:grpSpPr>
          <p:sp>
            <p:nvSpPr>
              <p:cNvPr id="431" name="Google Shape;431;p19"/>
              <p:cNvSpPr/>
              <p:nvPr/>
            </p:nvSpPr>
            <p:spPr>
              <a:xfrm>
                <a:off x="7447402" y="160408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19"/>
              <p:cNvSpPr/>
              <p:nvPr/>
            </p:nvSpPr>
            <p:spPr>
              <a:xfrm rot="10800000">
                <a:off x="9054533" y="160683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33" name="Google Shape;433;p19"/>
            <p:cNvSpPr/>
            <p:nvPr/>
          </p:nvSpPr>
          <p:spPr>
            <a:xfrm>
              <a:off x="2608118" y="5780925"/>
              <a:ext cx="513282"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2016</a:t>
              </a:r>
              <a:endParaRPr sz="1600" b="1">
                <a:solidFill>
                  <a:srgbClr val="20EBF2"/>
                </a:solidFill>
                <a:latin typeface="Teko"/>
                <a:ea typeface="Teko"/>
                <a:cs typeface="Teko"/>
                <a:sym typeface="Teko"/>
              </a:endParaRPr>
            </a:p>
          </p:txBody>
        </p:sp>
      </p:grpSp>
      <p:grpSp>
        <p:nvGrpSpPr>
          <p:cNvPr id="434" name="Google Shape;434;p19"/>
          <p:cNvGrpSpPr/>
          <p:nvPr/>
        </p:nvGrpSpPr>
        <p:grpSpPr>
          <a:xfrm>
            <a:off x="3839043" y="5781365"/>
            <a:ext cx="506870" cy="338554"/>
            <a:chOff x="3839043" y="5781365"/>
            <a:chExt cx="506870" cy="338554"/>
          </a:xfrm>
        </p:grpSpPr>
        <p:grpSp>
          <p:nvGrpSpPr>
            <p:cNvPr id="435" name="Google Shape;435;p19"/>
            <p:cNvGrpSpPr/>
            <p:nvPr/>
          </p:nvGrpSpPr>
          <p:grpSpPr>
            <a:xfrm>
              <a:off x="3845086" y="5838152"/>
              <a:ext cx="495870" cy="226150"/>
              <a:chOff x="7447402" y="1604089"/>
              <a:chExt cx="2025772" cy="910507"/>
            </a:xfrm>
          </p:grpSpPr>
          <p:sp>
            <p:nvSpPr>
              <p:cNvPr id="436" name="Google Shape;436;p19"/>
              <p:cNvSpPr/>
              <p:nvPr/>
            </p:nvSpPr>
            <p:spPr>
              <a:xfrm>
                <a:off x="7447402" y="160408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19"/>
              <p:cNvSpPr/>
              <p:nvPr/>
            </p:nvSpPr>
            <p:spPr>
              <a:xfrm rot="10800000">
                <a:off x="9054533" y="160683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38" name="Google Shape;438;p19"/>
            <p:cNvSpPr/>
            <p:nvPr/>
          </p:nvSpPr>
          <p:spPr>
            <a:xfrm>
              <a:off x="3839043" y="5781365"/>
              <a:ext cx="50687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2017</a:t>
              </a:r>
              <a:endParaRPr sz="1600" b="1">
                <a:solidFill>
                  <a:srgbClr val="20EBF2"/>
                </a:solidFill>
                <a:latin typeface="Teko"/>
                <a:ea typeface="Teko"/>
                <a:cs typeface="Teko"/>
                <a:sym typeface="Teko"/>
              </a:endParaRPr>
            </a:p>
          </p:txBody>
        </p:sp>
      </p:grpSp>
      <p:grpSp>
        <p:nvGrpSpPr>
          <p:cNvPr id="439" name="Google Shape;439;p19"/>
          <p:cNvGrpSpPr/>
          <p:nvPr/>
        </p:nvGrpSpPr>
        <p:grpSpPr>
          <a:xfrm>
            <a:off x="5062017" y="5780925"/>
            <a:ext cx="514885" cy="338554"/>
            <a:chOff x="5062017" y="5780925"/>
            <a:chExt cx="514885" cy="338554"/>
          </a:xfrm>
        </p:grpSpPr>
        <p:grpSp>
          <p:nvGrpSpPr>
            <p:cNvPr id="440" name="Google Shape;440;p19"/>
            <p:cNvGrpSpPr/>
            <p:nvPr/>
          </p:nvGrpSpPr>
          <p:grpSpPr>
            <a:xfrm>
              <a:off x="5073120" y="5837469"/>
              <a:ext cx="495870" cy="226150"/>
              <a:chOff x="7447402" y="1604089"/>
              <a:chExt cx="2025772" cy="910507"/>
            </a:xfrm>
          </p:grpSpPr>
          <p:sp>
            <p:nvSpPr>
              <p:cNvPr id="441" name="Google Shape;441;p19"/>
              <p:cNvSpPr/>
              <p:nvPr/>
            </p:nvSpPr>
            <p:spPr>
              <a:xfrm>
                <a:off x="7447402" y="160408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19"/>
              <p:cNvSpPr/>
              <p:nvPr/>
            </p:nvSpPr>
            <p:spPr>
              <a:xfrm rot="10800000">
                <a:off x="9054533" y="1606839"/>
                <a:ext cx="418641" cy="907757"/>
              </a:xfrm>
              <a:custGeom>
                <a:avLst/>
                <a:gdLst/>
                <a:ahLst/>
                <a:cxnLst/>
                <a:rect l="l" t="t" r="r" b="b"/>
                <a:pathLst>
                  <a:path w="418641" h="1046603" extrusionOk="0">
                    <a:moveTo>
                      <a:pt x="396608" y="0"/>
                    </a:moveTo>
                    <a:lnTo>
                      <a:pt x="0" y="0"/>
                    </a:lnTo>
                    <a:lnTo>
                      <a:pt x="0" y="1046603"/>
                    </a:lnTo>
                    <a:lnTo>
                      <a:pt x="418641" y="1046603"/>
                    </a:lnTo>
                  </a:path>
                </a:pathLst>
              </a:cu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43" name="Google Shape;443;p19"/>
            <p:cNvSpPr/>
            <p:nvPr/>
          </p:nvSpPr>
          <p:spPr>
            <a:xfrm>
              <a:off x="5062017" y="5780925"/>
              <a:ext cx="51488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2018</a:t>
              </a:r>
              <a:endParaRPr sz="1600" b="1">
                <a:solidFill>
                  <a:srgbClr val="20EBF2"/>
                </a:solidFill>
                <a:latin typeface="Teko"/>
                <a:ea typeface="Teko"/>
                <a:cs typeface="Teko"/>
                <a:sym typeface="Teko"/>
              </a:endParaRPr>
            </a:p>
          </p:txBody>
        </p:sp>
      </p:grpSp>
      <p:sp>
        <p:nvSpPr>
          <p:cNvPr id="444" name="Google Shape;444;p19"/>
          <p:cNvSpPr/>
          <p:nvPr/>
        </p:nvSpPr>
        <p:spPr>
          <a:xfrm>
            <a:off x="1375164" y="2349562"/>
            <a:ext cx="4876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01%</a:t>
            </a:r>
            <a:endParaRPr sz="1800" b="1">
              <a:solidFill>
                <a:srgbClr val="35FBFA"/>
              </a:solidFill>
              <a:latin typeface="Calibri"/>
              <a:ea typeface="Calibri"/>
              <a:cs typeface="Calibri"/>
              <a:sym typeface="Calibri"/>
            </a:endParaRPr>
          </a:p>
        </p:txBody>
      </p:sp>
      <p:sp>
        <p:nvSpPr>
          <p:cNvPr id="445" name="Google Shape;445;p19"/>
          <p:cNvSpPr/>
          <p:nvPr/>
        </p:nvSpPr>
        <p:spPr>
          <a:xfrm>
            <a:off x="2636396" y="2124539"/>
            <a:ext cx="5309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02%</a:t>
            </a:r>
            <a:endParaRPr sz="1800" b="1">
              <a:solidFill>
                <a:srgbClr val="35FBFA"/>
              </a:solidFill>
              <a:latin typeface="Calibri"/>
              <a:ea typeface="Calibri"/>
              <a:cs typeface="Calibri"/>
              <a:sym typeface="Calibri"/>
            </a:endParaRPr>
          </a:p>
        </p:txBody>
      </p:sp>
      <p:sp>
        <p:nvSpPr>
          <p:cNvPr id="446" name="Google Shape;446;p19"/>
          <p:cNvSpPr/>
          <p:nvPr/>
        </p:nvSpPr>
        <p:spPr>
          <a:xfrm>
            <a:off x="3869817" y="2521499"/>
            <a:ext cx="5389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03%</a:t>
            </a:r>
            <a:endParaRPr sz="1800" b="1">
              <a:solidFill>
                <a:srgbClr val="35FBFA"/>
              </a:solidFill>
              <a:latin typeface="Calibri"/>
              <a:ea typeface="Calibri"/>
              <a:cs typeface="Calibri"/>
              <a:sym typeface="Calibri"/>
            </a:endParaRPr>
          </a:p>
        </p:txBody>
      </p:sp>
      <p:sp>
        <p:nvSpPr>
          <p:cNvPr id="447" name="Google Shape;447;p19"/>
          <p:cNvSpPr/>
          <p:nvPr/>
        </p:nvSpPr>
        <p:spPr>
          <a:xfrm>
            <a:off x="5069273" y="2139978"/>
            <a:ext cx="5309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04%</a:t>
            </a:r>
            <a:endParaRPr sz="1800" b="1">
              <a:solidFill>
                <a:srgbClr val="35FBFA"/>
              </a:solidFill>
              <a:latin typeface="Calibri"/>
              <a:ea typeface="Calibri"/>
              <a:cs typeface="Calibri"/>
              <a:sym typeface="Calibri"/>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1000"/>
                                        <p:tgtEl>
                                          <p:spTgt spid="386"/>
                                        </p:tgtEl>
                                      </p:cBhvr>
                                    </p:animEffect>
                                  </p:childTnLst>
                                </p:cTn>
                              </p:par>
                              <p:par>
                                <p:cTn id="8" presetID="23" presetClass="entr" presetSubtype="16" fill="hold" nodeType="withEffect">
                                  <p:stCondLst>
                                    <p:cond delay="250"/>
                                  </p:stCondLst>
                                  <p:childTnLst>
                                    <p:set>
                                      <p:cBhvr>
                                        <p:cTn id="9" dur="1" fill="hold">
                                          <p:stCondLst>
                                            <p:cond delay="0"/>
                                          </p:stCondLst>
                                        </p:cTn>
                                        <p:tgtEl>
                                          <p:spTgt spid="391"/>
                                        </p:tgtEl>
                                        <p:attrNameLst>
                                          <p:attrName>style.visibility</p:attrName>
                                        </p:attrNameLst>
                                      </p:cBhvr>
                                      <p:to>
                                        <p:strVal val="visible"/>
                                      </p:to>
                                    </p:set>
                                    <p:anim calcmode="lin" valueType="num">
                                      <p:cBhvr additive="base">
                                        <p:cTn id="10" dur="500"/>
                                        <p:tgtEl>
                                          <p:spTgt spid="391"/>
                                        </p:tgtEl>
                                        <p:attrNameLst>
                                          <p:attrName>ppt_w</p:attrName>
                                        </p:attrNameLst>
                                      </p:cBhvr>
                                      <p:tavLst>
                                        <p:tav tm="0">
                                          <p:val>
                                            <p:strVal val="0"/>
                                          </p:val>
                                        </p:tav>
                                        <p:tav tm="100000">
                                          <p:val>
                                            <p:strVal val="#ppt_w"/>
                                          </p:val>
                                        </p:tav>
                                      </p:tavLst>
                                    </p:anim>
                                    <p:anim calcmode="lin" valueType="num">
                                      <p:cBhvr additive="base">
                                        <p:cTn id="11" dur="500"/>
                                        <p:tgtEl>
                                          <p:spTgt spid="391"/>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2"/>
                                        </p:tgtEl>
                                        <p:attrNameLst>
                                          <p:attrName>style.visibility</p:attrName>
                                        </p:attrNameLst>
                                      </p:cBhvr>
                                      <p:to>
                                        <p:strVal val="visible"/>
                                      </p:to>
                                    </p:set>
                                    <p:animEffect transition="in" filter="fade">
                                      <p:cBhvr>
                                        <p:cTn id="15" dur="500"/>
                                        <p:tgtEl>
                                          <p:spTgt spid="392"/>
                                        </p:tgtEl>
                                      </p:cBhvr>
                                    </p:animEffect>
                                  </p:childTnLst>
                                </p:cTn>
                              </p:par>
                              <p:par>
                                <p:cTn id="16" presetID="10" presetClass="entr" presetSubtype="0" fill="hold" nodeType="withEffect">
                                  <p:stCondLst>
                                    <p:cond delay="100"/>
                                  </p:stCondLst>
                                  <p:childTnLst>
                                    <p:set>
                                      <p:cBhvr>
                                        <p:cTn id="17" dur="1" fill="hold">
                                          <p:stCondLst>
                                            <p:cond delay="0"/>
                                          </p:stCondLst>
                                        </p:cTn>
                                        <p:tgtEl>
                                          <p:spTgt spid="393"/>
                                        </p:tgtEl>
                                        <p:attrNameLst>
                                          <p:attrName>style.visibility</p:attrName>
                                        </p:attrNameLst>
                                      </p:cBhvr>
                                      <p:to>
                                        <p:strVal val="visible"/>
                                      </p:to>
                                    </p:set>
                                    <p:animEffect transition="in" filter="fade">
                                      <p:cBhvr>
                                        <p:cTn id="18" dur="500"/>
                                        <p:tgtEl>
                                          <p:spTgt spid="393"/>
                                        </p:tgtEl>
                                      </p:cBhvr>
                                    </p:animEffect>
                                  </p:childTnLst>
                                </p:cTn>
                              </p:par>
                              <p:par>
                                <p:cTn id="19" presetID="10" presetClass="entr" presetSubtype="0" fill="hold" nodeType="withEffect">
                                  <p:stCondLst>
                                    <p:cond delay="200"/>
                                  </p:stCondLst>
                                  <p:childTnLst>
                                    <p:set>
                                      <p:cBhvr>
                                        <p:cTn id="20" dur="1" fill="hold">
                                          <p:stCondLst>
                                            <p:cond delay="0"/>
                                          </p:stCondLst>
                                        </p:cTn>
                                        <p:tgtEl>
                                          <p:spTgt spid="394"/>
                                        </p:tgtEl>
                                        <p:attrNameLst>
                                          <p:attrName>style.visibility</p:attrName>
                                        </p:attrNameLst>
                                      </p:cBhvr>
                                      <p:to>
                                        <p:strVal val="visible"/>
                                      </p:to>
                                    </p:set>
                                    <p:animEffect transition="in" filter="fade">
                                      <p:cBhvr>
                                        <p:cTn id="21" dur="500"/>
                                        <p:tgtEl>
                                          <p:spTgt spid="394"/>
                                        </p:tgtEl>
                                      </p:cBhvr>
                                    </p:animEffect>
                                  </p:childTnLst>
                                </p:cTn>
                              </p:par>
                              <p:par>
                                <p:cTn id="22" presetID="10" presetClass="entr" presetSubtype="0" fill="hold" nodeType="withEffect">
                                  <p:stCondLst>
                                    <p:cond delay="300"/>
                                  </p:stCondLst>
                                  <p:childTnLst>
                                    <p:set>
                                      <p:cBhvr>
                                        <p:cTn id="23" dur="1" fill="hold">
                                          <p:stCondLst>
                                            <p:cond delay="0"/>
                                          </p:stCondLst>
                                        </p:cTn>
                                        <p:tgtEl>
                                          <p:spTgt spid="395"/>
                                        </p:tgtEl>
                                        <p:attrNameLst>
                                          <p:attrName>style.visibility</p:attrName>
                                        </p:attrNameLst>
                                      </p:cBhvr>
                                      <p:to>
                                        <p:strVal val="visible"/>
                                      </p:to>
                                    </p:set>
                                    <p:animEffect transition="in" filter="fade">
                                      <p:cBhvr>
                                        <p:cTn id="24" dur="500"/>
                                        <p:tgtEl>
                                          <p:spTgt spid="395"/>
                                        </p:tgtEl>
                                      </p:cBhvr>
                                    </p:animEffect>
                                  </p:childTnLst>
                                </p:cTn>
                              </p:par>
                              <p:par>
                                <p:cTn id="25" presetID="10" presetClass="entr" presetSubtype="0" fill="hold" nodeType="withEffect">
                                  <p:stCondLst>
                                    <p:cond delay="0"/>
                                  </p:stCondLst>
                                  <p:childTnLst>
                                    <p:set>
                                      <p:cBhvr>
                                        <p:cTn id="26" dur="1" fill="hold">
                                          <p:stCondLst>
                                            <p:cond delay="0"/>
                                          </p:stCondLst>
                                        </p:cTn>
                                        <p:tgtEl>
                                          <p:spTgt spid="424"/>
                                        </p:tgtEl>
                                        <p:attrNameLst>
                                          <p:attrName>style.visibility</p:attrName>
                                        </p:attrNameLst>
                                      </p:cBhvr>
                                      <p:to>
                                        <p:strVal val="visible"/>
                                      </p:to>
                                    </p:set>
                                    <p:animEffect transition="in" filter="fade">
                                      <p:cBhvr>
                                        <p:cTn id="27" dur="500"/>
                                        <p:tgtEl>
                                          <p:spTgt spid="424"/>
                                        </p:tgtEl>
                                      </p:cBhvr>
                                    </p:animEffect>
                                  </p:childTnLst>
                                </p:cTn>
                              </p:par>
                              <p:par>
                                <p:cTn id="28" presetID="10" presetClass="entr" presetSubtype="0" fill="hold" nodeType="withEffect">
                                  <p:stCondLst>
                                    <p:cond delay="100"/>
                                  </p:stCondLst>
                                  <p:childTnLst>
                                    <p:set>
                                      <p:cBhvr>
                                        <p:cTn id="29" dur="1" fill="hold">
                                          <p:stCondLst>
                                            <p:cond delay="0"/>
                                          </p:stCondLst>
                                        </p:cTn>
                                        <p:tgtEl>
                                          <p:spTgt spid="429"/>
                                        </p:tgtEl>
                                        <p:attrNameLst>
                                          <p:attrName>style.visibility</p:attrName>
                                        </p:attrNameLst>
                                      </p:cBhvr>
                                      <p:to>
                                        <p:strVal val="visible"/>
                                      </p:to>
                                    </p:set>
                                    <p:animEffect transition="in" filter="fade">
                                      <p:cBhvr>
                                        <p:cTn id="30" dur="500"/>
                                        <p:tgtEl>
                                          <p:spTgt spid="429"/>
                                        </p:tgtEl>
                                      </p:cBhvr>
                                    </p:animEffect>
                                  </p:childTnLst>
                                </p:cTn>
                              </p:par>
                              <p:par>
                                <p:cTn id="31" presetID="10" presetClass="entr" presetSubtype="0" fill="hold" nodeType="withEffect">
                                  <p:stCondLst>
                                    <p:cond delay="200"/>
                                  </p:stCondLst>
                                  <p:childTnLst>
                                    <p:set>
                                      <p:cBhvr>
                                        <p:cTn id="32" dur="1" fill="hold">
                                          <p:stCondLst>
                                            <p:cond delay="0"/>
                                          </p:stCondLst>
                                        </p:cTn>
                                        <p:tgtEl>
                                          <p:spTgt spid="434"/>
                                        </p:tgtEl>
                                        <p:attrNameLst>
                                          <p:attrName>style.visibility</p:attrName>
                                        </p:attrNameLst>
                                      </p:cBhvr>
                                      <p:to>
                                        <p:strVal val="visible"/>
                                      </p:to>
                                    </p:set>
                                    <p:animEffect transition="in" filter="fade">
                                      <p:cBhvr>
                                        <p:cTn id="33" dur="500"/>
                                        <p:tgtEl>
                                          <p:spTgt spid="434"/>
                                        </p:tgtEl>
                                      </p:cBhvr>
                                    </p:animEffect>
                                  </p:childTnLst>
                                </p:cTn>
                              </p:par>
                              <p:par>
                                <p:cTn id="34" presetID="10" presetClass="entr" presetSubtype="0" fill="hold" nodeType="withEffect">
                                  <p:stCondLst>
                                    <p:cond delay="300"/>
                                  </p:stCondLst>
                                  <p:childTnLst>
                                    <p:set>
                                      <p:cBhvr>
                                        <p:cTn id="35" dur="1" fill="hold">
                                          <p:stCondLst>
                                            <p:cond delay="0"/>
                                          </p:stCondLst>
                                        </p:cTn>
                                        <p:tgtEl>
                                          <p:spTgt spid="439"/>
                                        </p:tgtEl>
                                        <p:attrNameLst>
                                          <p:attrName>style.visibility</p:attrName>
                                        </p:attrNameLst>
                                      </p:cBhvr>
                                      <p:to>
                                        <p:strVal val="visible"/>
                                      </p:to>
                                    </p:set>
                                    <p:animEffect transition="in" filter="fade">
                                      <p:cBhvr>
                                        <p:cTn id="36" dur="500"/>
                                        <p:tgtEl>
                                          <p:spTgt spid="439"/>
                                        </p:tgtEl>
                                      </p:cBhvr>
                                    </p:animEffect>
                                  </p:childTnLst>
                                </p:cTn>
                              </p:par>
                              <p:par>
                                <p:cTn id="37" presetID="10" presetClass="entr" presetSubtype="0" fill="hold" nodeType="withEffect">
                                  <p:stCondLst>
                                    <p:cond delay="1000"/>
                                  </p:stCondLst>
                                  <p:childTnLst>
                                    <p:set>
                                      <p:cBhvr>
                                        <p:cTn id="38" dur="1" fill="hold">
                                          <p:stCondLst>
                                            <p:cond delay="0"/>
                                          </p:stCondLst>
                                        </p:cTn>
                                        <p:tgtEl>
                                          <p:spTgt spid="396"/>
                                        </p:tgtEl>
                                        <p:attrNameLst>
                                          <p:attrName>style.visibility</p:attrName>
                                        </p:attrNameLst>
                                      </p:cBhvr>
                                      <p:to>
                                        <p:strVal val="visible"/>
                                      </p:to>
                                    </p:set>
                                    <p:animEffect transition="in" filter="fade">
                                      <p:cBhvr>
                                        <p:cTn id="39" dur="500"/>
                                        <p:tgtEl>
                                          <p:spTgt spid="396"/>
                                        </p:tgtEl>
                                      </p:cBhvr>
                                    </p:animEffect>
                                  </p:childTnLst>
                                </p:cTn>
                              </p:par>
                              <p:par>
                                <p:cTn id="40" presetID="10" presetClass="entr" presetSubtype="0" fill="hold" nodeType="withEffect">
                                  <p:stCondLst>
                                    <p:cond delay="1100"/>
                                  </p:stCondLst>
                                  <p:childTnLst>
                                    <p:set>
                                      <p:cBhvr>
                                        <p:cTn id="41" dur="1" fill="hold">
                                          <p:stCondLst>
                                            <p:cond delay="0"/>
                                          </p:stCondLst>
                                        </p:cTn>
                                        <p:tgtEl>
                                          <p:spTgt spid="400"/>
                                        </p:tgtEl>
                                        <p:attrNameLst>
                                          <p:attrName>style.visibility</p:attrName>
                                        </p:attrNameLst>
                                      </p:cBhvr>
                                      <p:to>
                                        <p:strVal val="visible"/>
                                      </p:to>
                                    </p:set>
                                    <p:animEffect transition="in" filter="fade">
                                      <p:cBhvr>
                                        <p:cTn id="42" dur="500"/>
                                        <p:tgtEl>
                                          <p:spTgt spid="400"/>
                                        </p:tgtEl>
                                      </p:cBhvr>
                                    </p:animEffect>
                                  </p:childTnLst>
                                </p:cTn>
                              </p:par>
                              <p:par>
                                <p:cTn id="43" presetID="10" presetClass="entr" presetSubtype="0" fill="hold" nodeType="withEffect">
                                  <p:stCondLst>
                                    <p:cond delay="1200"/>
                                  </p:stCondLst>
                                  <p:childTnLst>
                                    <p:set>
                                      <p:cBhvr>
                                        <p:cTn id="44" dur="1" fill="hold">
                                          <p:stCondLst>
                                            <p:cond delay="0"/>
                                          </p:stCondLst>
                                        </p:cTn>
                                        <p:tgtEl>
                                          <p:spTgt spid="404"/>
                                        </p:tgtEl>
                                        <p:attrNameLst>
                                          <p:attrName>style.visibility</p:attrName>
                                        </p:attrNameLst>
                                      </p:cBhvr>
                                      <p:to>
                                        <p:strVal val="visible"/>
                                      </p:to>
                                    </p:set>
                                    <p:animEffect transition="in" filter="fade">
                                      <p:cBhvr>
                                        <p:cTn id="45" dur="500"/>
                                        <p:tgtEl>
                                          <p:spTgt spid="404"/>
                                        </p:tgtEl>
                                      </p:cBhvr>
                                    </p:animEffect>
                                  </p:childTnLst>
                                </p:cTn>
                              </p:par>
                              <p:par>
                                <p:cTn id="46" presetID="10" presetClass="entr" presetSubtype="0" fill="hold" nodeType="withEffect">
                                  <p:stCondLst>
                                    <p:cond delay="1300"/>
                                  </p:stCondLst>
                                  <p:childTnLst>
                                    <p:set>
                                      <p:cBhvr>
                                        <p:cTn id="47" dur="1" fill="hold">
                                          <p:stCondLst>
                                            <p:cond delay="0"/>
                                          </p:stCondLst>
                                        </p:cTn>
                                        <p:tgtEl>
                                          <p:spTgt spid="408"/>
                                        </p:tgtEl>
                                        <p:attrNameLst>
                                          <p:attrName>style.visibility</p:attrName>
                                        </p:attrNameLst>
                                      </p:cBhvr>
                                      <p:to>
                                        <p:strVal val="visible"/>
                                      </p:to>
                                    </p:set>
                                    <p:animEffect transition="in" filter="fade">
                                      <p:cBhvr>
                                        <p:cTn id="48" dur="500"/>
                                        <p:tgtEl>
                                          <p:spTgt spid="408"/>
                                        </p:tgtEl>
                                      </p:cBhvr>
                                    </p:animEffect>
                                  </p:childTnLst>
                                </p:cTn>
                              </p:par>
                              <p:par>
                                <p:cTn id="49" presetID="2" presetClass="entr" presetSubtype="2" fill="hold" nodeType="withEffect">
                                  <p:stCondLst>
                                    <p:cond delay="1000"/>
                                  </p:stCondLst>
                                  <p:childTnLst>
                                    <p:set>
                                      <p:cBhvr>
                                        <p:cTn id="50" dur="1" fill="hold">
                                          <p:stCondLst>
                                            <p:cond delay="0"/>
                                          </p:stCondLst>
                                        </p:cTn>
                                        <p:tgtEl>
                                          <p:spTgt spid="421"/>
                                        </p:tgtEl>
                                        <p:attrNameLst>
                                          <p:attrName>style.visibility</p:attrName>
                                        </p:attrNameLst>
                                      </p:cBhvr>
                                      <p:to>
                                        <p:strVal val="visible"/>
                                      </p:to>
                                    </p:set>
                                    <p:anim calcmode="lin" valueType="num">
                                      <p:cBhvr additive="base">
                                        <p:cTn id="51" dur="500"/>
                                        <p:tgtEl>
                                          <p:spTgt spid="421"/>
                                        </p:tgtEl>
                                        <p:attrNameLst>
                                          <p:attrName>ppt_x</p:attrName>
                                        </p:attrNameLst>
                                      </p:cBhvr>
                                      <p:tavLst>
                                        <p:tav tm="0">
                                          <p:val>
                                            <p:strVal val="#ppt_x+1"/>
                                          </p:val>
                                        </p:tav>
                                        <p:tav tm="100000">
                                          <p:val>
                                            <p:strVal val="#ppt_x"/>
                                          </p:val>
                                        </p:tav>
                                      </p:tavLst>
                                    </p:anim>
                                  </p:childTnLst>
                                </p:cTn>
                              </p:par>
                              <p:par>
                                <p:cTn id="52" presetID="2" presetClass="entr" presetSubtype="2" fill="hold" nodeType="withEffect">
                                  <p:stCondLst>
                                    <p:cond delay="1100"/>
                                  </p:stCondLst>
                                  <p:childTnLst>
                                    <p:set>
                                      <p:cBhvr>
                                        <p:cTn id="53" dur="1" fill="hold">
                                          <p:stCondLst>
                                            <p:cond delay="0"/>
                                          </p:stCondLst>
                                        </p:cTn>
                                        <p:tgtEl>
                                          <p:spTgt spid="418"/>
                                        </p:tgtEl>
                                        <p:attrNameLst>
                                          <p:attrName>style.visibility</p:attrName>
                                        </p:attrNameLst>
                                      </p:cBhvr>
                                      <p:to>
                                        <p:strVal val="visible"/>
                                      </p:to>
                                    </p:set>
                                    <p:anim calcmode="lin" valueType="num">
                                      <p:cBhvr additive="base">
                                        <p:cTn id="54" dur="500"/>
                                        <p:tgtEl>
                                          <p:spTgt spid="418"/>
                                        </p:tgtEl>
                                        <p:attrNameLst>
                                          <p:attrName>ppt_x</p:attrName>
                                        </p:attrNameLst>
                                      </p:cBhvr>
                                      <p:tavLst>
                                        <p:tav tm="0">
                                          <p:val>
                                            <p:strVal val="#ppt_x+1"/>
                                          </p:val>
                                        </p:tav>
                                        <p:tav tm="100000">
                                          <p:val>
                                            <p:strVal val="#ppt_x"/>
                                          </p:val>
                                        </p:tav>
                                      </p:tavLst>
                                    </p:anim>
                                  </p:childTnLst>
                                </p:cTn>
                              </p:par>
                              <p:par>
                                <p:cTn id="55" presetID="2" presetClass="entr" presetSubtype="2" fill="hold" nodeType="withEffect">
                                  <p:stCondLst>
                                    <p:cond delay="1200"/>
                                  </p:stCondLst>
                                  <p:childTnLst>
                                    <p:set>
                                      <p:cBhvr>
                                        <p:cTn id="56" dur="1" fill="hold">
                                          <p:stCondLst>
                                            <p:cond delay="0"/>
                                          </p:stCondLst>
                                        </p:cTn>
                                        <p:tgtEl>
                                          <p:spTgt spid="415"/>
                                        </p:tgtEl>
                                        <p:attrNameLst>
                                          <p:attrName>style.visibility</p:attrName>
                                        </p:attrNameLst>
                                      </p:cBhvr>
                                      <p:to>
                                        <p:strVal val="visible"/>
                                      </p:to>
                                    </p:set>
                                    <p:anim calcmode="lin" valueType="num">
                                      <p:cBhvr additive="base">
                                        <p:cTn id="57" dur="500"/>
                                        <p:tgtEl>
                                          <p:spTgt spid="415"/>
                                        </p:tgtEl>
                                        <p:attrNameLst>
                                          <p:attrName>ppt_x</p:attrName>
                                        </p:attrNameLst>
                                      </p:cBhvr>
                                      <p:tavLst>
                                        <p:tav tm="0">
                                          <p:val>
                                            <p:strVal val="#ppt_x+1"/>
                                          </p:val>
                                        </p:tav>
                                        <p:tav tm="100000">
                                          <p:val>
                                            <p:strVal val="#ppt_x"/>
                                          </p:val>
                                        </p:tav>
                                      </p:tavLst>
                                    </p:anim>
                                  </p:childTnLst>
                                </p:cTn>
                              </p:par>
                              <p:par>
                                <p:cTn id="58" presetID="2" presetClass="entr" presetSubtype="2" fill="hold" nodeType="withEffect">
                                  <p:stCondLst>
                                    <p:cond delay="1300"/>
                                  </p:stCondLst>
                                  <p:childTnLst>
                                    <p:set>
                                      <p:cBhvr>
                                        <p:cTn id="59" dur="1" fill="hold">
                                          <p:stCondLst>
                                            <p:cond delay="0"/>
                                          </p:stCondLst>
                                        </p:cTn>
                                        <p:tgtEl>
                                          <p:spTgt spid="412"/>
                                        </p:tgtEl>
                                        <p:attrNameLst>
                                          <p:attrName>style.visibility</p:attrName>
                                        </p:attrNameLst>
                                      </p:cBhvr>
                                      <p:to>
                                        <p:strVal val="visible"/>
                                      </p:to>
                                    </p:set>
                                    <p:anim calcmode="lin" valueType="num">
                                      <p:cBhvr additive="base">
                                        <p:cTn id="60" dur="500"/>
                                        <p:tgtEl>
                                          <p:spTgt spid="412"/>
                                        </p:tgtEl>
                                        <p:attrNameLst>
                                          <p:attrName>ppt_x</p:attrName>
                                        </p:attrNameLst>
                                      </p:cBhvr>
                                      <p:tavLst>
                                        <p:tav tm="0">
                                          <p:val>
                                            <p:strVal val="#ppt_x+1"/>
                                          </p:val>
                                        </p:tav>
                                        <p:tav tm="100000">
                                          <p:val>
                                            <p:strVal val="#ppt_x"/>
                                          </p:val>
                                        </p:tav>
                                      </p:tavLst>
                                    </p:anim>
                                  </p:childTnLst>
                                </p:cTn>
                              </p:par>
                              <p:par>
                                <p:cTn id="61" presetID="10" presetClass="entr" presetSubtype="0" fill="hold" nodeType="withEffect">
                                  <p:stCondLst>
                                    <p:cond delay="1000"/>
                                  </p:stCondLst>
                                  <p:childTnLst>
                                    <p:set>
                                      <p:cBhvr>
                                        <p:cTn id="62" dur="1" fill="hold">
                                          <p:stCondLst>
                                            <p:cond delay="0"/>
                                          </p:stCondLst>
                                        </p:cTn>
                                        <p:tgtEl>
                                          <p:spTgt spid="444"/>
                                        </p:tgtEl>
                                        <p:attrNameLst>
                                          <p:attrName>style.visibility</p:attrName>
                                        </p:attrNameLst>
                                      </p:cBhvr>
                                      <p:to>
                                        <p:strVal val="visible"/>
                                      </p:to>
                                    </p:set>
                                    <p:animEffect transition="in" filter="fade">
                                      <p:cBhvr>
                                        <p:cTn id="63" dur="500"/>
                                        <p:tgtEl>
                                          <p:spTgt spid="444"/>
                                        </p:tgtEl>
                                      </p:cBhvr>
                                    </p:animEffect>
                                  </p:childTnLst>
                                </p:cTn>
                              </p:par>
                              <p:par>
                                <p:cTn id="64" presetID="10" presetClass="entr" presetSubtype="0" fill="hold" nodeType="withEffect">
                                  <p:stCondLst>
                                    <p:cond delay="1100"/>
                                  </p:stCondLst>
                                  <p:childTnLst>
                                    <p:set>
                                      <p:cBhvr>
                                        <p:cTn id="65" dur="1" fill="hold">
                                          <p:stCondLst>
                                            <p:cond delay="0"/>
                                          </p:stCondLst>
                                        </p:cTn>
                                        <p:tgtEl>
                                          <p:spTgt spid="445"/>
                                        </p:tgtEl>
                                        <p:attrNameLst>
                                          <p:attrName>style.visibility</p:attrName>
                                        </p:attrNameLst>
                                      </p:cBhvr>
                                      <p:to>
                                        <p:strVal val="visible"/>
                                      </p:to>
                                    </p:set>
                                    <p:animEffect transition="in" filter="fade">
                                      <p:cBhvr>
                                        <p:cTn id="66" dur="500"/>
                                        <p:tgtEl>
                                          <p:spTgt spid="445"/>
                                        </p:tgtEl>
                                      </p:cBhvr>
                                    </p:animEffect>
                                  </p:childTnLst>
                                </p:cTn>
                              </p:par>
                              <p:par>
                                <p:cTn id="67" presetID="10" presetClass="entr" presetSubtype="0" fill="hold" nodeType="withEffect">
                                  <p:stCondLst>
                                    <p:cond delay="1200"/>
                                  </p:stCondLst>
                                  <p:childTnLst>
                                    <p:set>
                                      <p:cBhvr>
                                        <p:cTn id="68" dur="1" fill="hold">
                                          <p:stCondLst>
                                            <p:cond delay="0"/>
                                          </p:stCondLst>
                                        </p:cTn>
                                        <p:tgtEl>
                                          <p:spTgt spid="446"/>
                                        </p:tgtEl>
                                        <p:attrNameLst>
                                          <p:attrName>style.visibility</p:attrName>
                                        </p:attrNameLst>
                                      </p:cBhvr>
                                      <p:to>
                                        <p:strVal val="visible"/>
                                      </p:to>
                                    </p:set>
                                    <p:animEffect transition="in" filter="fade">
                                      <p:cBhvr>
                                        <p:cTn id="69" dur="500"/>
                                        <p:tgtEl>
                                          <p:spTgt spid="446"/>
                                        </p:tgtEl>
                                      </p:cBhvr>
                                    </p:animEffect>
                                  </p:childTnLst>
                                </p:cTn>
                              </p:par>
                              <p:par>
                                <p:cTn id="70" presetID="10" presetClass="entr" presetSubtype="0" fill="hold" nodeType="withEffect">
                                  <p:stCondLst>
                                    <p:cond delay="1300"/>
                                  </p:stCondLst>
                                  <p:childTnLst>
                                    <p:set>
                                      <p:cBhvr>
                                        <p:cTn id="71" dur="1" fill="hold">
                                          <p:stCondLst>
                                            <p:cond delay="0"/>
                                          </p:stCondLst>
                                        </p:cTn>
                                        <p:tgtEl>
                                          <p:spTgt spid="447"/>
                                        </p:tgtEl>
                                        <p:attrNameLst>
                                          <p:attrName>style.visibility</p:attrName>
                                        </p:attrNameLst>
                                      </p:cBhvr>
                                      <p:to>
                                        <p:strVal val="visible"/>
                                      </p:to>
                                    </p:set>
                                    <p:animEffect transition="in" filter="fade">
                                      <p:cBhvr>
                                        <p:cTn id="72" dur="5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grpSp>
        <p:nvGrpSpPr>
          <p:cNvPr id="453" name="Google Shape;453;p20"/>
          <p:cNvGrpSpPr/>
          <p:nvPr/>
        </p:nvGrpSpPr>
        <p:grpSpPr>
          <a:xfrm>
            <a:off x="0" y="282093"/>
            <a:ext cx="12192000" cy="625231"/>
            <a:chOff x="0" y="282093"/>
            <a:chExt cx="12192000" cy="625231"/>
          </a:xfrm>
        </p:grpSpPr>
        <p:sp>
          <p:nvSpPr>
            <p:cNvPr id="454" name="Google Shape;454;p20"/>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55" name="Google Shape;455;p20"/>
            <p:cNvGrpSpPr/>
            <p:nvPr/>
          </p:nvGrpSpPr>
          <p:grpSpPr>
            <a:xfrm>
              <a:off x="0" y="282093"/>
              <a:ext cx="12192000" cy="625231"/>
              <a:chOff x="0" y="70337"/>
              <a:chExt cx="12192000" cy="625231"/>
            </a:xfrm>
          </p:grpSpPr>
          <p:cxnSp>
            <p:nvCxnSpPr>
              <p:cNvPr id="456" name="Google Shape;456;p20"/>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457" name="Google Shape;457;p20"/>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458" name="Google Shape;458;p20"/>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459" name="Google Shape;459;p20"/>
          <p:cNvGrpSpPr/>
          <p:nvPr/>
        </p:nvGrpSpPr>
        <p:grpSpPr>
          <a:xfrm>
            <a:off x="1111331" y="1954389"/>
            <a:ext cx="768026" cy="746380"/>
            <a:chOff x="1244496" y="2540315"/>
            <a:chExt cx="768026" cy="746380"/>
          </a:xfrm>
        </p:grpSpPr>
        <p:grpSp>
          <p:nvGrpSpPr>
            <p:cNvPr id="460" name="Google Shape;460;p20"/>
            <p:cNvGrpSpPr/>
            <p:nvPr/>
          </p:nvGrpSpPr>
          <p:grpSpPr>
            <a:xfrm>
              <a:off x="1244496" y="2540315"/>
              <a:ext cx="768026" cy="746380"/>
              <a:chOff x="2291508" y="1366092"/>
              <a:chExt cx="702857" cy="683046"/>
            </a:xfrm>
          </p:grpSpPr>
          <p:grpSp>
            <p:nvGrpSpPr>
              <p:cNvPr id="461" name="Google Shape;461;p20"/>
              <p:cNvGrpSpPr/>
              <p:nvPr/>
            </p:nvGrpSpPr>
            <p:grpSpPr>
              <a:xfrm>
                <a:off x="2291508" y="1366092"/>
                <a:ext cx="702857" cy="683046"/>
                <a:chOff x="2291508" y="1366092"/>
                <a:chExt cx="702857" cy="683046"/>
              </a:xfrm>
            </p:grpSpPr>
            <p:sp>
              <p:nvSpPr>
                <p:cNvPr id="462" name="Google Shape;46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64" name="Google Shape;464;p20"/>
                <p:cNvGrpSpPr/>
                <p:nvPr/>
              </p:nvGrpSpPr>
              <p:grpSpPr>
                <a:xfrm rot="10800000">
                  <a:off x="2291508" y="1707615"/>
                  <a:ext cx="702857" cy="341523"/>
                  <a:chOff x="2443908" y="1518492"/>
                  <a:chExt cx="702857" cy="341523"/>
                </a:xfrm>
              </p:grpSpPr>
              <p:sp>
                <p:nvSpPr>
                  <p:cNvPr id="465" name="Google Shape;46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67" name="Google Shape;46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8" name="Google Shape;468;p20"/>
            <p:cNvSpPr/>
            <p:nvPr/>
          </p:nvSpPr>
          <p:spPr>
            <a:xfrm>
              <a:off x="1454662" y="2751084"/>
              <a:ext cx="3321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01</a:t>
              </a:r>
              <a:endParaRPr sz="1800" b="1">
                <a:solidFill>
                  <a:schemeClr val="lt1"/>
                </a:solidFill>
                <a:latin typeface="Calibri"/>
                <a:ea typeface="Calibri"/>
                <a:cs typeface="Calibri"/>
                <a:sym typeface="Calibri"/>
              </a:endParaRPr>
            </a:p>
          </p:txBody>
        </p:sp>
      </p:grpSp>
      <p:grpSp>
        <p:nvGrpSpPr>
          <p:cNvPr id="469" name="Google Shape;469;p20"/>
          <p:cNvGrpSpPr/>
          <p:nvPr/>
        </p:nvGrpSpPr>
        <p:grpSpPr>
          <a:xfrm>
            <a:off x="1120267" y="3460543"/>
            <a:ext cx="768026" cy="746380"/>
            <a:chOff x="1244496" y="2540315"/>
            <a:chExt cx="768026" cy="746380"/>
          </a:xfrm>
        </p:grpSpPr>
        <p:grpSp>
          <p:nvGrpSpPr>
            <p:cNvPr id="470" name="Google Shape;470;p20"/>
            <p:cNvGrpSpPr/>
            <p:nvPr/>
          </p:nvGrpSpPr>
          <p:grpSpPr>
            <a:xfrm>
              <a:off x="1244496" y="2540315"/>
              <a:ext cx="768026" cy="746380"/>
              <a:chOff x="2291508" y="1366092"/>
              <a:chExt cx="702857" cy="683046"/>
            </a:xfrm>
          </p:grpSpPr>
          <p:grpSp>
            <p:nvGrpSpPr>
              <p:cNvPr id="471" name="Google Shape;471;p20"/>
              <p:cNvGrpSpPr/>
              <p:nvPr/>
            </p:nvGrpSpPr>
            <p:grpSpPr>
              <a:xfrm>
                <a:off x="2291508" y="1366092"/>
                <a:ext cx="702857" cy="683046"/>
                <a:chOff x="2291508" y="1366092"/>
                <a:chExt cx="702857" cy="683046"/>
              </a:xfrm>
            </p:grpSpPr>
            <p:sp>
              <p:nvSpPr>
                <p:cNvPr id="472" name="Google Shape;47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74" name="Google Shape;474;p20"/>
                <p:cNvGrpSpPr/>
                <p:nvPr/>
              </p:nvGrpSpPr>
              <p:grpSpPr>
                <a:xfrm rot="10800000">
                  <a:off x="2291508" y="1707615"/>
                  <a:ext cx="702857" cy="341523"/>
                  <a:chOff x="2443908" y="1518492"/>
                  <a:chExt cx="702857" cy="341523"/>
                </a:xfrm>
              </p:grpSpPr>
              <p:sp>
                <p:nvSpPr>
                  <p:cNvPr id="475" name="Google Shape;47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77" name="Google Shape;47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78" name="Google Shape;478;p20"/>
            <p:cNvSpPr/>
            <p:nvPr/>
          </p:nvSpPr>
          <p:spPr>
            <a:xfrm>
              <a:off x="1438130" y="2739393"/>
              <a:ext cx="3754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02</a:t>
              </a:r>
              <a:endParaRPr sz="1800" b="1">
                <a:solidFill>
                  <a:schemeClr val="lt1"/>
                </a:solidFill>
                <a:latin typeface="Calibri"/>
                <a:ea typeface="Calibri"/>
                <a:cs typeface="Calibri"/>
                <a:sym typeface="Calibri"/>
              </a:endParaRPr>
            </a:p>
          </p:txBody>
        </p:sp>
      </p:grpSp>
      <p:grpSp>
        <p:nvGrpSpPr>
          <p:cNvPr id="479" name="Google Shape;479;p20"/>
          <p:cNvGrpSpPr/>
          <p:nvPr/>
        </p:nvGrpSpPr>
        <p:grpSpPr>
          <a:xfrm>
            <a:off x="1120267" y="4966696"/>
            <a:ext cx="768026" cy="746380"/>
            <a:chOff x="1244496" y="2540315"/>
            <a:chExt cx="768026" cy="746380"/>
          </a:xfrm>
        </p:grpSpPr>
        <p:grpSp>
          <p:nvGrpSpPr>
            <p:cNvPr id="480" name="Google Shape;480;p20"/>
            <p:cNvGrpSpPr/>
            <p:nvPr/>
          </p:nvGrpSpPr>
          <p:grpSpPr>
            <a:xfrm>
              <a:off x="1244496" y="2540315"/>
              <a:ext cx="768026" cy="746380"/>
              <a:chOff x="2291508" y="1366092"/>
              <a:chExt cx="702857" cy="683046"/>
            </a:xfrm>
          </p:grpSpPr>
          <p:grpSp>
            <p:nvGrpSpPr>
              <p:cNvPr id="481" name="Google Shape;481;p20"/>
              <p:cNvGrpSpPr/>
              <p:nvPr/>
            </p:nvGrpSpPr>
            <p:grpSpPr>
              <a:xfrm>
                <a:off x="2291508" y="1366092"/>
                <a:ext cx="702857" cy="683046"/>
                <a:chOff x="2291508" y="1366092"/>
                <a:chExt cx="702857" cy="683046"/>
              </a:xfrm>
            </p:grpSpPr>
            <p:sp>
              <p:nvSpPr>
                <p:cNvPr id="482" name="Google Shape;48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84" name="Google Shape;484;p20"/>
                <p:cNvGrpSpPr/>
                <p:nvPr/>
              </p:nvGrpSpPr>
              <p:grpSpPr>
                <a:xfrm rot="10800000">
                  <a:off x="2291508" y="1707615"/>
                  <a:ext cx="702857" cy="341523"/>
                  <a:chOff x="2443908" y="1518492"/>
                  <a:chExt cx="702857" cy="341523"/>
                </a:xfrm>
              </p:grpSpPr>
              <p:sp>
                <p:nvSpPr>
                  <p:cNvPr id="485" name="Google Shape;48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87" name="Google Shape;48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88" name="Google Shape;488;p20"/>
            <p:cNvSpPr/>
            <p:nvPr/>
          </p:nvSpPr>
          <p:spPr>
            <a:xfrm>
              <a:off x="1445726" y="2732525"/>
              <a:ext cx="3834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03</a:t>
              </a:r>
              <a:endParaRPr sz="1800" b="1">
                <a:solidFill>
                  <a:schemeClr val="lt1"/>
                </a:solidFill>
                <a:latin typeface="Calibri"/>
                <a:ea typeface="Calibri"/>
                <a:cs typeface="Calibri"/>
                <a:sym typeface="Calibri"/>
              </a:endParaRPr>
            </a:p>
          </p:txBody>
        </p:sp>
      </p:grpSp>
      <p:grpSp>
        <p:nvGrpSpPr>
          <p:cNvPr id="489" name="Google Shape;489;p20"/>
          <p:cNvGrpSpPr/>
          <p:nvPr/>
        </p:nvGrpSpPr>
        <p:grpSpPr>
          <a:xfrm>
            <a:off x="6421657" y="1954389"/>
            <a:ext cx="768026" cy="746380"/>
            <a:chOff x="1244496" y="2540315"/>
            <a:chExt cx="768026" cy="746380"/>
          </a:xfrm>
        </p:grpSpPr>
        <p:grpSp>
          <p:nvGrpSpPr>
            <p:cNvPr id="490" name="Google Shape;490;p20"/>
            <p:cNvGrpSpPr/>
            <p:nvPr/>
          </p:nvGrpSpPr>
          <p:grpSpPr>
            <a:xfrm>
              <a:off x="1244496" y="2540315"/>
              <a:ext cx="768026" cy="746380"/>
              <a:chOff x="2291508" y="1366092"/>
              <a:chExt cx="702857" cy="683046"/>
            </a:xfrm>
          </p:grpSpPr>
          <p:grpSp>
            <p:nvGrpSpPr>
              <p:cNvPr id="491" name="Google Shape;491;p20"/>
              <p:cNvGrpSpPr/>
              <p:nvPr/>
            </p:nvGrpSpPr>
            <p:grpSpPr>
              <a:xfrm>
                <a:off x="2291508" y="1366092"/>
                <a:ext cx="702857" cy="683046"/>
                <a:chOff x="2291508" y="1366092"/>
                <a:chExt cx="702857" cy="683046"/>
              </a:xfrm>
            </p:grpSpPr>
            <p:sp>
              <p:nvSpPr>
                <p:cNvPr id="492" name="Google Shape;49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94" name="Google Shape;494;p20"/>
                <p:cNvGrpSpPr/>
                <p:nvPr/>
              </p:nvGrpSpPr>
              <p:grpSpPr>
                <a:xfrm rot="10800000">
                  <a:off x="2291508" y="1707615"/>
                  <a:ext cx="702857" cy="341523"/>
                  <a:chOff x="2443908" y="1518492"/>
                  <a:chExt cx="702857" cy="341523"/>
                </a:xfrm>
              </p:grpSpPr>
              <p:sp>
                <p:nvSpPr>
                  <p:cNvPr id="495" name="Google Shape;49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97" name="Google Shape;49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98" name="Google Shape;498;p20"/>
            <p:cNvSpPr/>
            <p:nvPr/>
          </p:nvSpPr>
          <p:spPr>
            <a:xfrm>
              <a:off x="1454662" y="2751084"/>
              <a:ext cx="37382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04</a:t>
              </a:r>
              <a:endParaRPr sz="1800" b="1">
                <a:solidFill>
                  <a:schemeClr val="lt1"/>
                </a:solidFill>
                <a:latin typeface="Calibri"/>
                <a:ea typeface="Calibri"/>
                <a:cs typeface="Calibri"/>
                <a:sym typeface="Calibri"/>
              </a:endParaRPr>
            </a:p>
          </p:txBody>
        </p:sp>
      </p:grpSp>
      <p:grpSp>
        <p:nvGrpSpPr>
          <p:cNvPr id="499" name="Google Shape;499;p20"/>
          <p:cNvGrpSpPr/>
          <p:nvPr/>
        </p:nvGrpSpPr>
        <p:grpSpPr>
          <a:xfrm>
            <a:off x="6430593" y="3460543"/>
            <a:ext cx="768026" cy="746380"/>
            <a:chOff x="1244496" y="2540315"/>
            <a:chExt cx="768026" cy="746380"/>
          </a:xfrm>
        </p:grpSpPr>
        <p:grpSp>
          <p:nvGrpSpPr>
            <p:cNvPr id="500" name="Google Shape;500;p20"/>
            <p:cNvGrpSpPr/>
            <p:nvPr/>
          </p:nvGrpSpPr>
          <p:grpSpPr>
            <a:xfrm>
              <a:off x="1244496" y="2540315"/>
              <a:ext cx="768026" cy="746380"/>
              <a:chOff x="2291508" y="1366092"/>
              <a:chExt cx="702857" cy="683046"/>
            </a:xfrm>
          </p:grpSpPr>
          <p:grpSp>
            <p:nvGrpSpPr>
              <p:cNvPr id="501" name="Google Shape;501;p20"/>
              <p:cNvGrpSpPr/>
              <p:nvPr/>
            </p:nvGrpSpPr>
            <p:grpSpPr>
              <a:xfrm>
                <a:off x="2291508" y="1366092"/>
                <a:ext cx="702857" cy="683046"/>
                <a:chOff x="2291508" y="1366092"/>
                <a:chExt cx="702857" cy="683046"/>
              </a:xfrm>
            </p:grpSpPr>
            <p:sp>
              <p:nvSpPr>
                <p:cNvPr id="502" name="Google Shape;50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04" name="Google Shape;504;p20"/>
                <p:cNvGrpSpPr/>
                <p:nvPr/>
              </p:nvGrpSpPr>
              <p:grpSpPr>
                <a:xfrm rot="10800000">
                  <a:off x="2291508" y="1707615"/>
                  <a:ext cx="702857" cy="341523"/>
                  <a:chOff x="2443908" y="1518492"/>
                  <a:chExt cx="702857" cy="341523"/>
                </a:xfrm>
              </p:grpSpPr>
              <p:sp>
                <p:nvSpPr>
                  <p:cNvPr id="505" name="Google Shape;50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507" name="Google Shape;50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08" name="Google Shape;508;p20"/>
            <p:cNvSpPr/>
            <p:nvPr/>
          </p:nvSpPr>
          <p:spPr>
            <a:xfrm>
              <a:off x="1438130" y="2739393"/>
              <a:ext cx="3802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05</a:t>
              </a:r>
              <a:endParaRPr sz="1800" b="1">
                <a:solidFill>
                  <a:schemeClr val="lt1"/>
                </a:solidFill>
                <a:latin typeface="Calibri"/>
                <a:ea typeface="Calibri"/>
                <a:cs typeface="Calibri"/>
                <a:sym typeface="Calibri"/>
              </a:endParaRPr>
            </a:p>
          </p:txBody>
        </p:sp>
      </p:grpSp>
      <p:grpSp>
        <p:nvGrpSpPr>
          <p:cNvPr id="509" name="Google Shape;509;p20"/>
          <p:cNvGrpSpPr/>
          <p:nvPr/>
        </p:nvGrpSpPr>
        <p:grpSpPr>
          <a:xfrm>
            <a:off x="6430593" y="4966696"/>
            <a:ext cx="768026" cy="746380"/>
            <a:chOff x="1244496" y="2540315"/>
            <a:chExt cx="768026" cy="746380"/>
          </a:xfrm>
        </p:grpSpPr>
        <p:grpSp>
          <p:nvGrpSpPr>
            <p:cNvPr id="510" name="Google Shape;510;p20"/>
            <p:cNvGrpSpPr/>
            <p:nvPr/>
          </p:nvGrpSpPr>
          <p:grpSpPr>
            <a:xfrm>
              <a:off x="1244496" y="2540315"/>
              <a:ext cx="768026" cy="746380"/>
              <a:chOff x="2291508" y="1366092"/>
              <a:chExt cx="702857" cy="683046"/>
            </a:xfrm>
          </p:grpSpPr>
          <p:grpSp>
            <p:nvGrpSpPr>
              <p:cNvPr id="511" name="Google Shape;511;p20"/>
              <p:cNvGrpSpPr/>
              <p:nvPr/>
            </p:nvGrpSpPr>
            <p:grpSpPr>
              <a:xfrm>
                <a:off x="2291508" y="1366092"/>
                <a:ext cx="702857" cy="683046"/>
                <a:chOff x="2291508" y="1366092"/>
                <a:chExt cx="702857" cy="683046"/>
              </a:xfrm>
            </p:grpSpPr>
            <p:sp>
              <p:nvSpPr>
                <p:cNvPr id="512" name="Google Shape;51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14" name="Google Shape;514;p20"/>
                <p:cNvGrpSpPr/>
                <p:nvPr/>
              </p:nvGrpSpPr>
              <p:grpSpPr>
                <a:xfrm rot="10800000">
                  <a:off x="2291508" y="1707615"/>
                  <a:ext cx="702857" cy="341523"/>
                  <a:chOff x="2443908" y="1518492"/>
                  <a:chExt cx="702857" cy="341523"/>
                </a:xfrm>
              </p:grpSpPr>
              <p:sp>
                <p:nvSpPr>
                  <p:cNvPr id="515" name="Google Shape;51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517" name="Google Shape;51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18" name="Google Shape;518;p20"/>
            <p:cNvSpPr/>
            <p:nvPr/>
          </p:nvSpPr>
          <p:spPr>
            <a:xfrm>
              <a:off x="1445726" y="2732525"/>
              <a:ext cx="3834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06</a:t>
              </a:r>
              <a:endParaRPr sz="1800" b="1">
                <a:solidFill>
                  <a:schemeClr val="lt1"/>
                </a:solidFill>
                <a:latin typeface="Calibri"/>
                <a:ea typeface="Calibri"/>
                <a:cs typeface="Calibri"/>
                <a:sym typeface="Calibri"/>
              </a:endParaRPr>
            </a:p>
          </p:txBody>
        </p:sp>
      </p:grpSp>
      <p:grpSp>
        <p:nvGrpSpPr>
          <p:cNvPr id="519" name="Google Shape;519;p20"/>
          <p:cNvGrpSpPr/>
          <p:nvPr/>
        </p:nvGrpSpPr>
        <p:grpSpPr>
          <a:xfrm>
            <a:off x="2136259" y="1903365"/>
            <a:ext cx="3818329" cy="892917"/>
            <a:chOff x="2002976" y="2117042"/>
            <a:chExt cx="3818329" cy="892917"/>
          </a:xfrm>
        </p:grpSpPr>
        <p:sp>
          <p:nvSpPr>
            <p:cNvPr id="520" name="Google Shape;520;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21" name="Google Shape;521;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22" name="Google Shape;522;p20"/>
          <p:cNvGrpSpPr/>
          <p:nvPr/>
        </p:nvGrpSpPr>
        <p:grpSpPr>
          <a:xfrm>
            <a:off x="2136259" y="3387273"/>
            <a:ext cx="3818329" cy="892917"/>
            <a:chOff x="2002976" y="2117042"/>
            <a:chExt cx="3818329" cy="892917"/>
          </a:xfrm>
        </p:grpSpPr>
        <p:sp>
          <p:nvSpPr>
            <p:cNvPr id="523" name="Google Shape;523;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24" name="Google Shape;524;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25" name="Google Shape;525;p20"/>
          <p:cNvGrpSpPr/>
          <p:nvPr/>
        </p:nvGrpSpPr>
        <p:grpSpPr>
          <a:xfrm>
            <a:off x="2134130" y="4893426"/>
            <a:ext cx="3818329" cy="892917"/>
            <a:chOff x="2002976" y="2117042"/>
            <a:chExt cx="3818329" cy="892917"/>
          </a:xfrm>
        </p:grpSpPr>
        <p:sp>
          <p:nvSpPr>
            <p:cNvPr id="526" name="Google Shape;526;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27" name="Google Shape;527;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28" name="Google Shape;528;p20"/>
          <p:cNvGrpSpPr/>
          <p:nvPr/>
        </p:nvGrpSpPr>
        <p:grpSpPr>
          <a:xfrm>
            <a:off x="7472739" y="1903365"/>
            <a:ext cx="3818329" cy="892917"/>
            <a:chOff x="2002976" y="2117042"/>
            <a:chExt cx="3818329" cy="892917"/>
          </a:xfrm>
        </p:grpSpPr>
        <p:sp>
          <p:nvSpPr>
            <p:cNvPr id="529" name="Google Shape;529;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30" name="Google Shape;530;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31" name="Google Shape;531;p20"/>
          <p:cNvGrpSpPr/>
          <p:nvPr/>
        </p:nvGrpSpPr>
        <p:grpSpPr>
          <a:xfrm>
            <a:off x="7472739" y="3387273"/>
            <a:ext cx="3818329" cy="892917"/>
            <a:chOff x="2002976" y="2117042"/>
            <a:chExt cx="3818329" cy="892917"/>
          </a:xfrm>
        </p:grpSpPr>
        <p:sp>
          <p:nvSpPr>
            <p:cNvPr id="532" name="Google Shape;532;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33" name="Google Shape;533;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34" name="Google Shape;534;p20"/>
          <p:cNvGrpSpPr/>
          <p:nvPr/>
        </p:nvGrpSpPr>
        <p:grpSpPr>
          <a:xfrm>
            <a:off x="7470610" y="4893426"/>
            <a:ext cx="3818329" cy="892917"/>
            <a:chOff x="2002976" y="2117042"/>
            <a:chExt cx="3818329" cy="892917"/>
          </a:xfrm>
        </p:grpSpPr>
        <p:sp>
          <p:nvSpPr>
            <p:cNvPr id="535" name="Google Shape;535;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36" name="Google Shape;536;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1000"/>
                                        <p:tgtEl>
                                          <p:spTgt spid="453"/>
                                        </p:tgtEl>
                                      </p:cBhvr>
                                    </p:animEffect>
                                  </p:childTnLst>
                                </p:cTn>
                              </p:par>
                              <p:par>
                                <p:cTn id="8" presetID="23" presetClass="entr" presetSubtype="16" fill="hold" nodeType="withEffect">
                                  <p:stCondLst>
                                    <p:cond delay="250"/>
                                  </p:stCondLst>
                                  <p:childTnLst>
                                    <p:set>
                                      <p:cBhvr>
                                        <p:cTn id="9" dur="1" fill="hold">
                                          <p:stCondLst>
                                            <p:cond delay="0"/>
                                          </p:stCondLst>
                                        </p:cTn>
                                        <p:tgtEl>
                                          <p:spTgt spid="458"/>
                                        </p:tgtEl>
                                        <p:attrNameLst>
                                          <p:attrName>style.visibility</p:attrName>
                                        </p:attrNameLst>
                                      </p:cBhvr>
                                      <p:to>
                                        <p:strVal val="visible"/>
                                      </p:to>
                                    </p:set>
                                    <p:anim calcmode="lin" valueType="num">
                                      <p:cBhvr additive="base">
                                        <p:cTn id="10" dur="500"/>
                                        <p:tgtEl>
                                          <p:spTgt spid="458"/>
                                        </p:tgtEl>
                                        <p:attrNameLst>
                                          <p:attrName>ppt_w</p:attrName>
                                        </p:attrNameLst>
                                      </p:cBhvr>
                                      <p:tavLst>
                                        <p:tav tm="0">
                                          <p:val>
                                            <p:strVal val="0"/>
                                          </p:val>
                                        </p:tav>
                                        <p:tav tm="100000">
                                          <p:val>
                                            <p:strVal val="#ppt_w"/>
                                          </p:val>
                                        </p:tav>
                                      </p:tavLst>
                                    </p:anim>
                                    <p:anim calcmode="lin" valueType="num">
                                      <p:cBhvr additive="base">
                                        <p:cTn id="11" dur="500"/>
                                        <p:tgtEl>
                                          <p:spTgt spid="458"/>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59"/>
                                        </p:tgtEl>
                                        <p:attrNameLst>
                                          <p:attrName>style.visibility</p:attrName>
                                        </p:attrNameLst>
                                      </p:cBhvr>
                                      <p:to>
                                        <p:strVal val="visible"/>
                                      </p:to>
                                    </p:set>
                                    <p:anim calcmode="lin" valueType="num">
                                      <p:cBhvr additive="base">
                                        <p:cTn id="15" dur="500"/>
                                        <p:tgtEl>
                                          <p:spTgt spid="459"/>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100"/>
                                  </p:stCondLst>
                                  <p:childTnLst>
                                    <p:set>
                                      <p:cBhvr>
                                        <p:cTn id="17" dur="1" fill="hold">
                                          <p:stCondLst>
                                            <p:cond delay="0"/>
                                          </p:stCondLst>
                                        </p:cTn>
                                        <p:tgtEl>
                                          <p:spTgt spid="519"/>
                                        </p:tgtEl>
                                        <p:attrNameLst>
                                          <p:attrName>style.visibility</p:attrName>
                                        </p:attrNameLst>
                                      </p:cBhvr>
                                      <p:to>
                                        <p:strVal val="visible"/>
                                      </p:to>
                                    </p:set>
                                    <p:anim calcmode="lin" valueType="num">
                                      <p:cBhvr additive="base">
                                        <p:cTn id="18" dur="500"/>
                                        <p:tgtEl>
                                          <p:spTgt spid="51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100"/>
                                  </p:stCondLst>
                                  <p:childTnLst>
                                    <p:set>
                                      <p:cBhvr>
                                        <p:cTn id="20" dur="1" fill="hold">
                                          <p:stCondLst>
                                            <p:cond delay="0"/>
                                          </p:stCondLst>
                                        </p:cTn>
                                        <p:tgtEl>
                                          <p:spTgt spid="489"/>
                                        </p:tgtEl>
                                        <p:attrNameLst>
                                          <p:attrName>style.visibility</p:attrName>
                                        </p:attrNameLst>
                                      </p:cBhvr>
                                      <p:to>
                                        <p:strVal val="visible"/>
                                      </p:to>
                                    </p:set>
                                    <p:anim calcmode="lin" valueType="num">
                                      <p:cBhvr additive="base">
                                        <p:cTn id="21" dur="500"/>
                                        <p:tgtEl>
                                          <p:spTgt spid="489"/>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200"/>
                                  </p:stCondLst>
                                  <p:childTnLst>
                                    <p:set>
                                      <p:cBhvr>
                                        <p:cTn id="23" dur="1" fill="hold">
                                          <p:stCondLst>
                                            <p:cond delay="0"/>
                                          </p:stCondLst>
                                        </p:cTn>
                                        <p:tgtEl>
                                          <p:spTgt spid="528"/>
                                        </p:tgtEl>
                                        <p:attrNameLst>
                                          <p:attrName>style.visibility</p:attrName>
                                        </p:attrNameLst>
                                      </p:cBhvr>
                                      <p:to>
                                        <p:strVal val="visible"/>
                                      </p:to>
                                    </p:set>
                                    <p:anim calcmode="lin" valueType="num">
                                      <p:cBhvr additive="base">
                                        <p:cTn id="24" dur="500"/>
                                        <p:tgtEl>
                                          <p:spTgt spid="528"/>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200"/>
                                  </p:stCondLst>
                                  <p:childTnLst>
                                    <p:set>
                                      <p:cBhvr>
                                        <p:cTn id="26" dur="1" fill="hold">
                                          <p:stCondLst>
                                            <p:cond delay="0"/>
                                          </p:stCondLst>
                                        </p:cTn>
                                        <p:tgtEl>
                                          <p:spTgt spid="469"/>
                                        </p:tgtEl>
                                        <p:attrNameLst>
                                          <p:attrName>style.visibility</p:attrName>
                                        </p:attrNameLst>
                                      </p:cBhvr>
                                      <p:to>
                                        <p:strVal val="visible"/>
                                      </p:to>
                                    </p:set>
                                    <p:anim calcmode="lin" valueType="num">
                                      <p:cBhvr additive="base">
                                        <p:cTn id="27" dur="500"/>
                                        <p:tgtEl>
                                          <p:spTgt spid="469"/>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300"/>
                                  </p:stCondLst>
                                  <p:childTnLst>
                                    <p:set>
                                      <p:cBhvr>
                                        <p:cTn id="29" dur="1" fill="hold">
                                          <p:stCondLst>
                                            <p:cond delay="0"/>
                                          </p:stCondLst>
                                        </p:cTn>
                                        <p:tgtEl>
                                          <p:spTgt spid="522"/>
                                        </p:tgtEl>
                                        <p:attrNameLst>
                                          <p:attrName>style.visibility</p:attrName>
                                        </p:attrNameLst>
                                      </p:cBhvr>
                                      <p:to>
                                        <p:strVal val="visible"/>
                                      </p:to>
                                    </p:set>
                                    <p:anim calcmode="lin" valueType="num">
                                      <p:cBhvr additive="base">
                                        <p:cTn id="30" dur="500"/>
                                        <p:tgtEl>
                                          <p:spTgt spid="522"/>
                                        </p:tgtEl>
                                        <p:attrNameLst>
                                          <p:attrName>ppt_y</p:attrName>
                                        </p:attrNameLst>
                                      </p:cBhvr>
                                      <p:tavLst>
                                        <p:tav tm="0">
                                          <p:val>
                                            <p:strVal val="#ppt_y+1"/>
                                          </p:val>
                                        </p:tav>
                                        <p:tav tm="100000">
                                          <p:val>
                                            <p:strVal val="#ppt_y"/>
                                          </p:val>
                                        </p:tav>
                                      </p:tavLst>
                                    </p:anim>
                                  </p:childTnLst>
                                </p:cTn>
                              </p:par>
                              <p:par>
                                <p:cTn id="31" presetID="2" presetClass="entr" presetSubtype="4" fill="hold" nodeType="withEffect">
                                  <p:stCondLst>
                                    <p:cond delay="400"/>
                                  </p:stCondLst>
                                  <p:childTnLst>
                                    <p:set>
                                      <p:cBhvr>
                                        <p:cTn id="32" dur="1" fill="hold">
                                          <p:stCondLst>
                                            <p:cond delay="0"/>
                                          </p:stCondLst>
                                        </p:cTn>
                                        <p:tgtEl>
                                          <p:spTgt spid="479"/>
                                        </p:tgtEl>
                                        <p:attrNameLst>
                                          <p:attrName>style.visibility</p:attrName>
                                        </p:attrNameLst>
                                      </p:cBhvr>
                                      <p:to>
                                        <p:strVal val="visible"/>
                                      </p:to>
                                    </p:set>
                                    <p:anim calcmode="lin" valueType="num">
                                      <p:cBhvr additive="base">
                                        <p:cTn id="33" dur="500"/>
                                        <p:tgtEl>
                                          <p:spTgt spid="479"/>
                                        </p:tgtEl>
                                        <p:attrNameLst>
                                          <p:attrName>ppt_y</p:attrName>
                                        </p:attrNameLst>
                                      </p:cBhvr>
                                      <p:tavLst>
                                        <p:tav tm="0">
                                          <p:val>
                                            <p:strVal val="#ppt_y+1"/>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525"/>
                                        </p:tgtEl>
                                        <p:attrNameLst>
                                          <p:attrName>style.visibility</p:attrName>
                                        </p:attrNameLst>
                                      </p:cBhvr>
                                      <p:to>
                                        <p:strVal val="visible"/>
                                      </p:to>
                                    </p:set>
                                    <p:anim calcmode="lin" valueType="num">
                                      <p:cBhvr additive="base">
                                        <p:cTn id="36" dur="500"/>
                                        <p:tgtEl>
                                          <p:spTgt spid="525"/>
                                        </p:tgtEl>
                                        <p:attrNameLst>
                                          <p:attrName>ppt_y</p:attrName>
                                        </p:attrNameLst>
                                      </p:cBhvr>
                                      <p:tavLst>
                                        <p:tav tm="0">
                                          <p:val>
                                            <p:strVal val="#ppt_y+1"/>
                                          </p:val>
                                        </p:tav>
                                        <p:tav tm="100000">
                                          <p:val>
                                            <p:strVal val="#ppt_y"/>
                                          </p:val>
                                        </p:tav>
                                      </p:tavLst>
                                    </p:anim>
                                  </p:childTnLst>
                                </p:cTn>
                              </p:par>
                              <p:par>
                                <p:cTn id="37" presetID="2" presetClass="entr" presetSubtype="4" fill="hold" nodeType="withEffect">
                                  <p:stCondLst>
                                    <p:cond delay="300"/>
                                  </p:stCondLst>
                                  <p:childTnLst>
                                    <p:set>
                                      <p:cBhvr>
                                        <p:cTn id="38" dur="1" fill="hold">
                                          <p:stCondLst>
                                            <p:cond delay="0"/>
                                          </p:stCondLst>
                                        </p:cTn>
                                        <p:tgtEl>
                                          <p:spTgt spid="499"/>
                                        </p:tgtEl>
                                        <p:attrNameLst>
                                          <p:attrName>style.visibility</p:attrName>
                                        </p:attrNameLst>
                                      </p:cBhvr>
                                      <p:to>
                                        <p:strVal val="visible"/>
                                      </p:to>
                                    </p:set>
                                    <p:anim calcmode="lin" valueType="num">
                                      <p:cBhvr additive="base">
                                        <p:cTn id="39" dur="500"/>
                                        <p:tgtEl>
                                          <p:spTgt spid="499"/>
                                        </p:tgtEl>
                                        <p:attrNameLst>
                                          <p:attrName>ppt_y</p:attrName>
                                        </p:attrNameLst>
                                      </p:cBhvr>
                                      <p:tavLst>
                                        <p:tav tm="0">
                                          <p:val>
                                            <p:strVal val="#ppt_y+1"/>
                                          </p:val>
                                        </p:tav>
                                        <p:tav tm="100000">
                                          <p:val>
                                            <p:strVal val="#ppt_y"/>
                                          </p:val>
                                        </p:tav>
                                      </p:tavLst>
                                    </p:anim>
                                  </p:childTnLst>
                                </p:cTn>
                              </p:par>
                              <p:par>
                                <p:cTn id="40" presetID="2" presetClass="entr" presetSubtype="4" fill="hold" nodeType="withEffect">
                                  <p:stCondLst>
                                    <p:cond delay="400"/>
                                  </p:stCondLst>
                                  <p:childTnLst>
                                    <p:set>
                                      <p:cBhvr>
                                        <p:cTn id="41" dur="1" fill="hold">
                                          <p:stCondLst>
                                            <p:cond delay="0"/>
                                          </p:stCondLst>
                                        </p:cTn>
                                        <p:tgtEl>
                                          <p:spTgt spid="531"/>
                                        </p:tgtEl>
                                        <p:attrNameLst>
                                          <p:attrName>style.visibility</p:attrName>
                                        </p:attrNameLst>
                                      </p:cBhvr>
                                      <p:to>
                                        <p:strVal val="visible"/>
                                      </p:to>
                                    </p:set>
                                    <p:anim calcmode="lin" valueType="num">
                                      <p:cBhvr additive="base">
                                        <p:cTn id="42" dur="500"/>
                                        <p:tgtEl>
                                          <p:spTgt spid="531"/>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500"/>
                                  </p:stCondLst>
                                  <p:childTnLst>
                                    <p:set>
                                      <p:cBhvr>
                                        <p:cTn id="44" dur="1" fill="hold">
                                          <p:stCondLst>
                                            <p:cond delay="0"/>
                                          </p:stCondLst>
                                        </p:cTn>
                                        <p:tgtEl>
                                          <p:spTgt spid="509"/>
                                        </p:tgtEl>
                                        <p:attrNameLst>
                                          <p:attrName>style.visibility</p:attrName>
                                        </p:attrNameLst>
                                      </p:cBhvr>
                                      <p:to>
                                        <p:strVal val="visible"/>
                                      </p:to>
                                    </p:set>
                                    <p:anim calcmode="lin" valueType="num">
                                      <p:cBhvr additive="base">
                                        <p:cTn id="45" dur="500"/>
                                        <p:tgtEl>
                                          <p:spTgt spid="509"/>
                                        </p:tgtEl>
                                        <p:attrNameLst>
                                          <p:attrName>ppt_y</p:attrName>
                                        </p:attrNameLst>
                                      </p:cBhvr>
                                      <p:tavLst>
                                        <p:tav tm="0">
                                          <p:val>
                                            <p:strVal val="#ppt_y+1"/>
                                          </p:val>
                                        </p:tav>
                                        <p:tav tm="100000">
                                          <p:val>
                                            <p:strVal val="#ppt_y"/>
                                          </p:val>
                                        </p:tav>
                                      </p:tavLst>
                                    </p:anim>
                                  </p:childTnLst>
                                </p:cTn>
                              </p:par>
                              <p:par>
                                <p:cTn id="46" presetID="2" presetClass="entr" presetSubtype="4" fill="hold" nodeType="withEffect">
                                  <p:stCondLst>
                                    <p:cond delay="700"/>
                                  </p:stCondLst>
                                  <p:childTnLst>
                                    <p:set>
                                      <p:cBhvr>
                                        <p:cTn id="47" dur="1" fill="hold">
                                          <p:stCondLst>
                                            <p:cond delay="0"/>
                                          </p:stCondLst>
                                        </p:cTn>
                                        <p:tgtEl>
                                          <p:spTgt spid="534"/>
                                        </p:tgtEl>
                                        <p:attrNameLst>
                                          <p:attrName>style.visibility</p:attrName>
                                        </p:attrNameLst>
                                      </p:cBhvr>
                                      <p:to>
                                        <p:strVal val="visible"/>
                                      </p:to>
                                    </p:set>
                                    <p:anim calcmode="lin" valueType="num">
                                      <p:cBhvr additive="base">
                                        <p:cTn id="48" dur="500"/>
                                        <p:tgtEl>
                                          <p:spTgt spid="5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grpSp>
        <p:nvGrpSpPr>
          <p:cNvPr id="570" name="Google Shape;570;p22"/>
          <p:cNvGrpSpPr/>
          <p:nvPr/>
        </p:nvGrpSpPr>
        <p:grpSpPr>
          <a:xfrm>
            <a:off x="0" y="282093"/>
            <a:ext cx="12192000" cy="625231"/>
            <a:chOff x="0" y="282093"/>
            <a:chExt cx="12192000" cy="625231"/>
          </a:xfrm>
        </p:grpSpPr>
        <p:sp>
          <p:nvSpPr>
            <p:cNvPr id="571" name="Google Shape;571;p22"/>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72" name="Google Shape;572;p22"/>
            <p:cNvGrpSpPr/>
            <p:nvPr/>
          </p:nvGrpSpPr>
          <p:grpSpPr>
            <a:xfrm>
              <a:off x="0" y="282093"/>
              <a:ext cx="12192000" cy="625231"/>
              <a:chOff x="0" y="70337"/>
              <a:chExt cx="12192000" cy="625231"/>
            </a:xfrm>
          </p:grpSpPr>
          <p:cxnSp>
            <p:nvCxnSpPr>
              <p:cNvPr id="573" name="Google Shape;573;p22"/>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574" name="Google Shape;574;p22"/>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575" name="Google Shape;575;p22"/>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576" name="Google Shape;576;p22"/>
          <p:cNvGrpSpPr/>
          <p:nvPr/>
        </p:nvGrpSpPr>
        <p:grpSpPr>
          <a:xfrm>
            <a:off x="6353176" y="3398424"/>
            <a:ext cx="2262188" cy="2238375"/>
            <a:chOff x="6353176" y="3398424"/>
            <a:chExt cx="2262188" cy="2238375"/>
          </a:xfrm>
        </p:grpSpPr>
        <p:grpSp>
          <p:nvGrpSpPr>
            <p:cNvPr id="577" name="Google Shape;577;p22"/>
            <p:cNvGrpSpPr/>
            <p:nvPr/>
          </p:nvGrpSpPr>
          <p:grpSpPr>
            <a:xfrm>
              <a:off x="6353176" y="3398424"/>
              <a:ext cx="2262188" cy="2238375"/>
              <a:chOff x="6353176" y="3398424"/>
              <a:chExt cx="2262188" cy="2238375"/>
            </a:xfrm>
          </p:grpSpPr>
          <p:sp>
            <p:nvSpPr>
              <p:cNvPr id="578" name="Google Shape;578;p22"/>
              <p:cNvSpPr/>
              <p:nvPr/>
            </p:nvSpPr>
            <p:spPr>
              <a:xfrm>
                <a:off x="6353176" y="3398424"/>
                <a:ext cx="2262188" cy="2238375"/>
              </a:xfrm>
              <a:custGeom>
                <a:avLst/>
                <a:gdLst/>
                <a:ahLst/>
                <a:cxnLst/>
                <a:rect l="l" t="t" r="r" b="b"/>
                <a:pathLst>
                  <a:path w="602" h="595" extrusionOk="0">
                    <a:moveTo>
                      <a:pt x="553" y="461"/>
                    </a:moveTo>
                    <a:cubicBezTo>
                      <a:pt x="552" y="461"/>
                      <a:pt x="552" y="461"/>
                      <a:pt x="552" y="461"/>
                    </a:cubicBezTo>
                    <a:cubicBezTo>
                      <a:pt x="515" y="414"/>
                      <a:pt x="515" y="414"/>
                      <a:pt x="515" y="414"/>
                    </a:cubicBezTo>
                    <a:cubicBezTo>
                      <a:pt x="537" y="359"/>
                      <a:pt x="537" y="359"/>
                      <a:pt x="537" y="359"/>
                    </a:cubicBezTo>
                    <a:cubicBezTo>
                      <a:pt x="596" y="350"/>
                      <a:pt x="596" y="350"/>
                      <a:pt x="596" y="350"/>
                    </a:cubicBezTo>
                    <a:cubicBezTo>
                      <a:pt x="597" y="351"/>
                      <a:pt x="597" y="351"/>
                      <a:pt x="597" y="351"/>
                    </a:cubicBezTo>
                    <a:cubicBezTo>
                      <a:pt x="601" y="328"/>
                      <a:pt x="602" y="305"/>
                      <a:pt x="601" y="282"/>
                    </a:cubicBezTo>
                    <a:cubicBezTo>
                      <a:pt x="600" y="282"/>
                      <a:pt x="600" y="282"/>
                      <a:pt x="600" y="282"/>
                    </a:cubicBezTo>
                    <a:cubicBezTo>
                      <a:pt x="543" y="266"/>
                      <a:pt x="543" y="266"/>
                      <a:pt x="543" y="266"/>
                    </a:cubicBezTo>
                    <a:cubicBezTo>
                      <a:pt x="528" y="208"/>
                      <a:pt x="528" y="208"/>
                      <a:pt x="528" y="208"/>
                    </a:cubicBezTo>
                    <a:cubicBezTo>
                      <a:pt x="571" y="167"/>
                      <a:pt x="571" y="167"/>
                      <a:pt x="571" y="167"/>
                    </a:cubicBezTo>
                    <a:cubicBezTo>
                      <a:pt x="572" y="167"/>
                      <a:pt x="572" y="167"/>
                      <a:pt x="572" y="167"/>
                    </a:cubicBezTo>
                    <a:cubicBezTo>
                      <a:pt x="562" y="147"/>
                      <a:pt x="550" y="128"/>
                      <a:pt x="536" y="110"/>
                    </a:cubicBezTo>
                    <a:cubicBezTo>
                      <a:pt x="535" y="111"/>
                      <a:pt x="535" y="111"/>
                      <a:pt x="535" y="111"/>
                    </a:cubicBezTo>
                    <a:cubicBezTo>
                      <a:pt x="479" y="132"/>
                      <a:pt x="479" y="132"/>
                      <a:pt x="479" y="132"/>
                    </a:cubicBezTo>
                    <a:cubicBezTo>
                      <a:pt x="433" y="93"/>
                      <a:pt x="433" y="93"/>
                      <a:pt x="433" y="93"/>
                    </a:cubicBezTo>
                    <a:cubicBezTo>
                      <a:pt x="444" y="34"/>
                      <a:pt x="444" y="34"/>
                      <a:pt x="444" y="34"/>
                    </a:cubicBezTo>
                    <a:cubicBezTo>
                      <a:pt x="445" y="34"/>
                      <a:pt x="445" y="34"/>
                      <a:pt x="445" y="34"/>
                    </a:cubicBezTo>
                    <a:cubicBezTo>
                      <a:pt x="424" y="23"/>
                      <a:pt x="402" y="14"/>
                      <a:pt x="380" y="8"/>
                    </a:cubicBezTo>
                    <a:cubicBezTo>
                      <a:pt x="381" y="9"/>
                      <a:pt x="381" y="9"/>
                      <a:pt x="381" y="9"/>
                    </a:cubicBezTo>
                    <a:cubicBezTo>
                      <a:pt x="347" y="59"/>
                      <a:pt x="347" y="59"/>
                      <a:pt x="347" y="59"/>
                    </a:cubicBezTo>
                    <a:cubicBezTo>
                      <a:pt x="288" y="55"/>
                      <a:pt x="288" y="55"/>
                      <a:pt x="288" y="55"/>
                    </a:cubicBezTo>
                    <a:cubicBezTo>
                      <a:pt x="261" y="1"/>
                      <a:pt x="261" y="1"/>
                      <a:pt x="261" y="1"/>
                    </a:cubicBezTo>
                    <a:cubicBezTo>
                      <a:pt x="262" y="0"/>
                      <a:pt x="262" y="0"/>
                      <a:pt x="262" y="0"/>
                    </a:cubicBezTo>
                    <a:cubicBezTo>
                      <a:pt x="239" y="3"/>
                      <a:pt x="216" y="9"/>
                      <a:pt x="195" y="17"/>
                    </a:cubicBezTo>
                    <a:cubicBezTo>
                      <a:pt x="196" y="18"/>
                      <a:pt x="196" y="18"/>
                      <a:pt x="196" y="18"/>
                    </a:cubicBezTo>
                    <a:cubicBezTo>
                      <a:pt x="198" y="77"/>
                      <a:pt x="198" y="77"/>
                      <a:pt x="198" y="77"/>
                    </a:cubicBezTo>
                    <a:cubicBezTo>
                      <a:pt x="147" y="109"/>
                      <a:pt x="147" y="109"/>
                      <a:pt x="147" y="109"/>
                    </a:cubicBezTo>
                    <a:cubicBezTo>
                      <a:pt x="94" y="81"/>
                      <a:pt x="94" y="81"/>
                      <a:pt x="94" y="81"/>
                    </a:cubicBezTo>
                    <a:cubicBezTo>
                      <a:pt x="94" y="80"/>
                      <a:pt x="94" y="80"/>
                      <a:pt x="94" y="80"/>
                    </a:cubicBezTo>
                    <a:cubicBezTo>
                      <a:pt x="86" y="89"/>
                      <a:pt x="77" y="97"/>
                      <a:pt x="70" y="107"/>
                    </a:cubicBezTo>
                    <a:cubicBezTo>
                      <a:pt x="62" y="115"/>
                      <a:pt x="56" y="124"/>
                      <a:pt x="50" y="134"/>
                    </a:cubicBezTo>
                    <a:cubicBezTo>
                      <a:pt x="51" y="133"/>
                      <a:pt x="51" y="133"/>
                      <a:pt x="51" y="133"/>
                    </a:cubicBezTo>
                    <a:cubicBezTo>
                      <a:pt x="88" y="180"/>
                      <a:pt x="88" y="180"/>
                      <a:pt x="88" y="180"/>
                    </a:cubicBezTo>
                    <a:cubicBezTo>
                      <a:pt x="66" y="236"/>
                      <a:pt x="66" y="236"/>
                      <a:pt x="66" y="236"/>
                    </a:cubicBezTo>
                    <a:cubicBezTo>
                      <a:pt x="7" y="244"/>
                      <a:pt x="7" y="244"/>
                      <a:pt x="7" y="244"/>
                    </a:cubicBezTo>
                    <a:cubicBezTo>
                      <a:pt x="6" y="244"/>
                      <a:pt x="6" y="244"/>
                      <a:pt x="6" y="244"/>
                    </a:cubicBezTo>
                    <a:cubicBezTo>
                      <a:pt x="2" y="267"/>
                      <a:pt x="0" y="290"/>
                      <a:pt x="1" y="313"/>
                    </a:cubicBezTo>
                    <a:cubicBezTo>
                      <a:pt x="2" y="312"/>
                      <a:pt x="2" y="312"/>
                      <a:pt x="2" y="312"/>
                    </a:cubicBezTo>
                    <a:cubicBezTo>
                      <a:pt x="60" y="328"/>
                      <a:pt x="60" y="328"/>
                      <a:pt x="60" y="328"/>
                    </a:cubicBezTo>
                    <a:cubicBezTo>
                      <a:pt x="74" y="386"/>
                      <a:pt x="74" y="386"/>
                      <a:pt x="74" y="386"/>
                    </a:cubicBezTo>
                    <a:cubicBezTo>
                      <a:pt x="32" y="428"/>
                      <a:pt x="32" y="428"/>
                      <a:pt x="32" y="428"/>
                    </a:cubicBezTo>
                    <a:cubicBezTo>
                      <a:pt x="31" y="428"/>
                      <a:pt x="31" y="428"/>
                      <a:pt x="31" y="428"/>
                    </a:cubicBezTo>
                    <a:cubicBezTo>
                      <a:pt x="41" y="449"/>
                      <a:pt x="53" y="468"/>
                      <a:pt x="68" y="487"/>
                    </a:cubicBezTo>
                    <a:cubicBezTo>
                      <a:pt x="68" y="485"/>
                      <a:pt x="68" y="485"/>
                      <a:pt x="68" y="485"/>
                    </a:cubicBezTo>
                    <a:cubicBezTo>
                      <a:pt x="124" y="465"/>
                      <a:pt x="124" y="465"/>
                      <a:pt x="124" y="465"/>
                    </a:cubicBezTo>
                    <a:cubicBezTo>
                      <a:pt x="170" y="503"/>
                      <a:pt x="170" y="503"/>
                      <a:pt x="170" y="503"/>
                    </a:cubicBezTo>
                    <a:cubicBezTo>
                      <a:pt x="160" y="562"/>
                      <a:pt x="160" y="562"/>
                      <a:pt x="160" y="562"/>
                    </a:cubicBezTo>
                    <a:cubicBezTo>
                      <a:pt x="159" y="562"/>
                      <a:pt x="159" y="562"/>
                      <a:pt x="159" y="562"/>
                    </a:cubicBezTo>
                    <a:cubicBezTo>
                      <a:pt x="180" y="573"/>
                      <a:pt x="201" y="582"/>
                      <a:pt x="223" y="588"/>
                    </a:cubicBezTo>
                    <a:cubicBezTo>
                      <a:pt x="223" y="587"/>
                      <a:pt x="223" y="587"/>
                      <a:pt x="223" y="587"/>
                    </a:cubicBezTo>
                    <a:cubicBezTo>
                      <a:pt x="256" y="537"/>
                      <a:pt x="256" y="537"/>
                      <a:pt x="256" y="537"/>
                    </a:cubicBezTo>
                    <a:cubicBezTo>
                      <a:pt x="316" y="541"/>
                      <a:pt x="316" y="541"/>
                      <a:pt x="316" y="541"/>
                    </a:cubicBezTo>
                    <a:cubicBezTo>
                      <a:pt x="342" y="594"/>
                      <a:pt x="342" y="594"/>
                      <a:pt x="342" y="594"/>
                    </a:cubicBezTo>
                    <a:cubicBezTo>
                      <a:pt x="342" y="595"/>
                      <a:pt x="342" y="595"/>
                      <a:pt x="342" y="595"/>
                    </a:cubicBezTo>
                    <a:cubicBezTo>
                      <a:pt x="365" y="592"/>
                      <a:pt x="387" y="586"/>
                      <a:pt x="409" y="578"/>
                    </a:cubicBezTo>
                    <a:cubicBezTo>
                      <a:pt x="408" y="578"/>
                      <a:pt x="408" y="578"/>
                      <a:pt x="408" y="578"/>
                    </a:cubicBezTo>
                    <a:cubicBezTo>
                      <a:pt x="406" y="518"/>
                      <a:pt x="406" y="518"/>
                      <a:pt x="406" y="518"/>
                    </a:cubicBezTo>
                    <a:cubicBezTo>
                      <a:pt x="456" y="486"/>
                      <a:pt x="456" y="486"/>
                      <a:pt x="456" y="486"/>
                    </a:cubicBezTo>
                    <a:cubicBezTo>
                      <a:pt x="509" y="514"/>
                      <a:pt x="509" y="514"/>
                      <a:pt x="509" y="514"/>
                    </a:cubicBezTo>
                    <a:cubicBezTo>
                      <a:pt x="509" y="515"/>
                      <a:pt x="509" y="515"/>
                      <a:pt x="509" y="515"/>
                    </a:cubicBezTo>
                    <a:cubicBezTo>
                      <a:pt x="517" y="506"/>
                      <a:pt x="526" y="498"/>
                      <a:pt x="533" y="489"/>
                    </a:cubicBezTo>
                    <a:cubicBezTo>
                      <a:pt x="540" y="480"/>
                      <a:pt x="547" y="471"/>
                      <a:pt x="553" y="461"/>
                    </a:cubicBezTo>
                    <a:close/>
                    <a:moveTo>
                      <a:pt x="188" y="435"/>
                    </a:moveTo>
                    <a:cubicBezTo>
                      <a:pt x="113" y="372"/>
                      <a:pt x="102" y="261"/>
                      <a:pt x="164" y="185"/>
                    </a:cubicBezTo>
                    <a:cubicBezTo>
                      <a:pt x="227" y="109"/>
                      <a:pt x="339" y="98"/>
                      <a:pt x="414" y="161"/>
                    </a:cubicBezTo>
                    <a:cubicBezTo>
                      <a:pt x="490" y="223"/>
                      <a:pt x="501" y="335"/>
                      <a:pt x="439" y="411"/>
                    </a:cubicBezTo>
                    <a:cubicBezTo>
                      <a:pt x="376" y="486"/>
                      <a:pt x="264" y="497"/>
                      <a:pt x="188" y="435"/>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9" name="Google Shape;579;p22"/>
              <p:cNvSpPr/>
              <p:nvPr/>
            </p:nvSpPr>
            <p:spPr>
              <a:xfrm>
                <a:off x="6918326" y="3955637"/>
                <a:ext cx="1127125" cy="1128713"/>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80" name="Google Shape;580;p22"/>
            <p:cNvGrpSpPr/>
            <p:nvPr/>
          </p:nvGrpSpPr>
          <p:grpSpPr>
            <a:xfrm>
              <a:off x="7273926" y="4279487"/>
              <a:ext cx="504825" cy="481012"/>
              <a:chOff x="7273926" y="4279487"/>
              <a:chExt cx="504825" cy="481012"/>
            </a:xfrm>
          </p:grpSpPr>
          <p:sp>
            <p:nvSpPr>
              <p:cNvPr id="581" name="Google Shape;581;p22"/>
              <p:cNvSpPr/>
              <p:nvPr/>
            </p:nvSpPr>
            <p:spPr>
              <a:xfrm>
                <a:off x="7350126" y="4279487"/>
                <a:ext cx="428625" cy="417513"/>
              </a:xfrm>
              <a:custGeom>
                <a:avLst/>
                <a:gdLst/>
                <a:ahLst/>
                <a:cxnLst/>
                <a:rect l="l" t="t" r="r" b="b"/>
                <a:pathLst>
                  <a:path w="270" h="263" extrusionOk="0">
                    <a:moveTo>
                      <a:pt x="78" y="263"/>
                    </a:moveTo>
                    <a:lnTo>
                      <a:pt x="0" y="180"/>
                    </a:lnTo>
                    <a:lnTo>
                      <a:pt x="191" y="0"/>
                    </a:lnTo>
                    <a:lnTo>
                      <a:pt x="270" y="83"/>
                    </a:lnTo>
                    <a:lnTo>
                      <a:pt x="78" y="2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p22"/>
              <p:cNvSpPr/>
              <p:nvPr/>
            </p:nvSpPr>
            <p:spPr>
              <a:xfrm>
                <a:off x="7273926" y="4601749"/>
                <a:ext cx="161925" cy="158750"/>
              </a:xfrm>
              <a:custGeom>
                <a:avLst/>
                <a:gdLst/>
                <a:ahLst/>
                <a:cxnLst/>
                <a:rect l="l" t="t" r="r" b="b"/>
                <a:pathLst>
                  <a:path w="102" h="100" extrusionOk="0">
                    <a:moveTo>
                      <a:pt x="24" y="0"/>
                    </a:moveTo>
                    <a:lnTo>
                      <a:pt x="0" y="100"/>
                    </a:lnTo>
                    <a:lnTo>
                      <a:pt x="102" y="81"/>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83" name="Google Shape;583;p22"/>
          <p:cNvGrpSpPr/>
          <p:nvPr/>
        </p:nvGrpSpPr>
        <p:grpSpPr>
          <a:xfrm>
            <a:off x="3125788" y="2739612"/>
            <a:ext cx="1187450" cy="1166813"/>
            <a:chOff x="3125788" y="2739612"/>
            <a:chExt cx="1187450" cy="1166813"/>
          </a:xfrm>
        </p:grpSpPr>
        <p:grpSp>
          <p:nvGrpSpPr>
            <p:cNvPr id="584" name="Google Shape;584;p22"/>
            <p:cNvGrpSpPr/>
            <p:nvPr/>
          </p:nvGrpSpPr>
          <p:grpSpPr>
            <a:xfrm>
              <a:off x="3125788" y="2739612"/>
              <a:ext cx="1187450" cy="1166813"/>
              <a:chOff x="3125788" y="2739612"/>
              <a:chExt cx="1187450" cy="1166813"/>
            </a:xfrm>
          </p:grpSpPr>
          <p:sp>
            <p:nvSpPr>
              <p:cNvPr id="585" name="Google Shape;585;p22"/>
              <p:cNvSpPr/>
              <p:nvPr/>
            </p:nvSpPr>
            <p:spPr>
              <a:xfrm>
                <a:off x="3125788" y="2739612"/>
                <a:ext cx="1187450" cy="1166813"/>
              </a:xfrm>
              <a:custGeom>
                <a:avLst/>
                <a:gdLst/>
                <a:ahLst/>
                <a:cxnLst/>
                <a:rect l="l" t="t" r="r" b="b"/>
                <a:pathLst>
                  <a:path w="316" h="310" extrusionOk="0">
                    <a:moveTo>
                      <a:pt x="315" y="137"/>
                    </a:moveTo>
                    <a:cubicBezTo>
                      <a:pt x="314" y="137"/>
                      <a:pt x="314" y="137"/>
                      <a:pt x="314" y="137"/>
                    </a:cubicBezTo>
                    <a:cubicBezTo>
                      <a:pt x="284" y="131"/>
                      <a:pt x="284" y="131"/>
                      <a:pt x="284" y="131"/>
                    </a:cubicBezTo>
                    <a:cubicBezTo>
                      <a:pt x="274" y="101"/>
                      <a:pt x="274" y="101"/>
                      <a:pt x="274" y="101"/>
                    </a:cubicBezTo>
                    <a:cubicBezTo>
                      <a:pt x="295" y="78"/>
                      <a:pt x="295" y="78"/>
                      <a:pt x="295" y="78"/>
                    </a:cubicBezTo>
                    <a:cubicBezTo>
                      <a:pt x="296" y="78"/>
                      <a:pt x="296" y="78"/>
                      <a:pt x="296" y="78"/>
                    </a:cubicBezTo>
                    <a:cubicBezTo>
                      <a:pt x="290" y="67"/>
                      <a:pt x="282" y="57"/>
                      <a:pt x="274" y="48"/>
                    </a:cubicBezTo>
                    <a:cubicBezTo>
                      <a:pt x="274" y="49"/>
                      <a:pt x="274" y="49"/>
                      <a:pt x="274" y="49"/>
                    </a:cubicBezTo>
                    <a:cubicBezTo>
                      <a:pt x="246" y="61"/>
                      <a:pt x="246" y="61"/>
                      <a:pt x="246" y="61"/>
                    </a:cubicBezTo>
                    <a:cubicBezTo>
                      <a:pt x="220" y="43"/>
                      <a:pt x="220" y="43"/>
                      <a:pt x="220" y="43"/>
                    </a:cubicBezTo>
                    <a:cubicBezTo>
                      <a:pt x="223" y="12"/>
                      <a:pt x="223" y="12"/>
                      <a:pt x="223" y="12"/>
                    </a:cubicBezTo>
                    <a:cubicBezTo>
                      <a:pt x="224" y="12"/>
                      <a:pt x="224" y="12"/>
                      <a:pt x="224" y="12"/>
                    </a:cubicBezTo>
                    <a:cubicBezTo>
                      <a:pt x="213" y="7"/>
                      <a:pt x="202" y="3"/>
                      <a:pt x="190" y="0"/>
                    </a:cubicBezTo>
                    <a:cubicBezTo>
                      <a:pt x="191" y="1"/>
                      <a:pt x="191" y="1"/>
                      <a:pt x="191" y="1"/>
                    </a:cubicBezTo>
                    <a:cubicBezTo>
                      <a:pt x="175" y="28"/>
                      <a:pt x="175" y="28"/>
                      <a:pt x="175" y="28"/>
                    </a:cubicBezTo>
                    <a:cubicBezTo>
                      <a:pt x="143" y="28"/>
                      <a:pt x="143" y="28"/>
                      <a:pt x="143" y="28"/>
                    </a:cubicBezTo>
                    <a:cubicBezTo>
                      <a:pt x="128" y="1"/>
                      <a:pt x="128" y="1"/>
                      <a:pt x="128" y="1"/>
                    </a:cubicBezTo>
                    <a:cubicBezTo>
                      <a:pt x="128" y="0"/>
                      <a:pt x="128" y="0"/>
                      <a:pt x="128" y="0"/>
                    </a:cubicBezTo>
                    <a:cubicBezTo>
                      <a:pt x="116" y="2"/>
                      <a:pt x="104" y="6"/>
                      <a:pt x="93" y="11"/>
                    </a:cubicBezTo>
                    <a:cubicBezTo>
                      <a:pt x="94" y="11"/>
                      <a:pt x="94" y="11"/>
                      <a:pt x="94" y="11"/>
                    </a:cubicBezTo>
                    <a:cubicBezTo>
                      <a:pt x="97" y="43"/>
                      <a:pt x="97" y="43"/>
                      <a:pt x="97" y="43"/>
                    </a:cubicBezTo>
                    <a:cubicBezTo>
                      <a:pt x="71" y="61"/>
                      <a:pt x="71" y="61"/>
                      <a:pt x="71" y="61"/>
                    </a:cubicBezTo>
                    <a:cubicBezTo>
                      <a:pt x="43" y="48"/>
                      <a:pt x="43" y="48"/>
                      <a:pt x="43" y="48"/>
                    </a:cubicBezTo>
                    <a:cubicBezTo>
                      <a:pt x="43" y="47"/>
                      <a:pt x="43" y="47"/>
                      <a:pt x="43" y="47"/>
                    </a:cubicBezTo>
                    <a:cubicBezTo>
                      <a:pt x="34" y="56"/>
                      <a:pt x="27" y="66"/>
                      <a:pt x="21" y="77"/>
                    </a:cubicBezTo>
                    <a:cubicBezTo>
                      <a:pt x="22" y="77"/>
                      <a:pt x="22" y="77"/>
                      <a:pt x="22" y="77"/>
                    </a:cubicBezTo>
                    <a:cubicBezTo>
                      <a:pt x="43" y="100"/>
                      <a:pt x="43" y="100"/>
                      <a:pt x="43" y="100"/>
                    </a:cubicBezTo>
                    <a:cubicBezTo>
                      <a:pt x="33" y="130"/>
                      <a:pt x="33" y="130"/>
                      <a:pt x="33" y="130"/>
                    </a:cubicBezTo>
                    <a:cubicBezTo>
                      <a:pt x="2" y="136"/>
                      <a:pt x="2" y="136"/>
                      <a:pt x="2" y="136"/>
                    </a:cubicBezTo>
                    <a:cubicBezTo>
                      <a:pt x="2" y="136"/>
                      <a:pt x="2" y="136"/>
                      <a:pt x="2" y="136"/>
                    </a:cubicBezTo>
                    <a:cubicBezTo>
                      <a:pt x="1" y="142"/>
                      <a:pt x="0" y="148"/>
                      <a:pt x="0" y="155"/>
                    </a:cubicBezTo>
                    <a:cubicBezTo>
                      <a:pt x="0" y="161"/>
                      <a:pt x="1" y="167"/>
                      <a:pt x="1" y="172"/>
                    </a:cubicBezTo>
                    <a:cubicBezTo>
                      <a:pt x="2" y="172"/>
                      <a:pt x="2" y="172"/>
                      <a:pt x="2" y="172"/>
                    </a:cubicBezTo>
                    <a:cubicBezTo>
                      <a:pt x="32" y="179"/>
                      <a:pt x="32" y="179"/>
                      <a:pt x="32" y="179"/>
                    </a:cubicBezTo>
                    <a:cubicBezTo>
                      <a:pt x="42" y="208"/>
                      <a:pt x="42" y="208"/>
                      <a:pt x="42" y="208"/>
                    </a:cubicBezTo>
                    <a:cubicBezTo>
                      <a:pt x="21" y="232"/>
                      <a:pt x="21" y="232"/>
                      <a:pt x="21" y="232"/>
                    </a:cubicBezTo>
                    <a:cubicBezTo>
                      <a:pt x="20" y="232"/>
                      <a:pt x="20" y="232"/>
                      <a:pt x="20" y="232"/>
                    </a:cubicBezTo>
                    <a:cubicBezTo>
                      <a:pt x="26" y="242"/>
                      <a:pt x="33" y="252"/>
                      <a:pt x="42" y="261"/>
                    </a:cubicBezTo>
                    <a:cubicBezTo>
                      <a:pt x="42" y="261"/>
                      <a:pt x="42" y="261"/>
                      <a:pt x="42" y="261"/>
                    </a:cubicBezTo>
                    <a:cubicBezTo>
                      <a:pt x="70" y="248"/>
                      <a:pt x="70" y="248"/>
                      <a:pt x="70" y="248"/>
                    </a:cubicBezTo>
                    <a:cubicBezTo>
                      <a:pt x="96" y="267"/>
                      <a:pt x="96" y="267"/>
                      <a:pt x="96" y="267"/>
                    </a:cubicBezTo>
                    <a:cubicBezTo>
                      <a:pt x="92" y="298"/>
                      <a:pt x="92" y="298"/>
                      <a:pt x="92" y="298"/>
                    </a:cubicBezTo>
                    <a:cubicBezTo>
                      <a:pt x="92" y="298"/>
                      <a:pt x="92" y="298"/>
                      <a:pt x="92" y="298"/>
                    </a:cubicBezTo>
                    <a:cubicBezTo>
                      <a:pt x="103" y="303"/>
                      <a:pt x="114" y="307"/>
                      <a:pt x="126" y="309"/>
                    </a:cubicBezTo>
                    <a:cubicBezTo>
                      <a:pt x="126" y="309"/>
                      <a:pt x="126" y="309"/>
                      <a:pt x="126" y="309"/>
                    </a:cubicBezTo>
                    <a:cubicBezTo>
                      <a:pt x="142" y="282"/>
                      <a:pt x="142" y="282"/>
                      <a:pt x="142" y="282"/>
                    </a:cubicBezTo>
                    <a:cubicBezTo>
                      <a:pt x="173" y="282"/>
                      <a:pt x="173" y="282"/>
                      <a:pt x="173" y="282"/>
                    </a:cubicBezTo>
                    <a:cubicBezTo>
                      <a:pt x="189" y="309"/>
                      <a:pt x="189" y="309"/>
                      <a:pt x="189" y="309"/>
                    </a:cubicBezTo>
                    <a:cubicBezTo>
                      <a:pt x="189" y="310"/>
                      <a:pt x="189" y="310"/>
                      <a:pt x="189" y="310"/>
                    </a:cubicBezTo>
                    <a:cubicBezTo>
                      <a:pt x="201" y="307"/>
                      <a:pt x="212" y="304"/>
                      <a:pt x="223" y="299"/>
                    </a:cubicBezTo>
                    <a:cubicBezTo>
                      <a:pt x="223" y="298"/>
                      <a:pt x="223" y="298"/>
                      <a:pt x="223" y="298"/>
                    </a:cubicBezTo>
                    <a:cubicBezTo>
                      <a:pt x="220" y="267"/>
                      <a:pt x="220" y="267"/>
                      <a:pt x="220" y="267"/>
                    </a:cubicBezTo>
                    <a:cubicBezTo>
                      <a:pt x="245" y="249"/>
                      <a:pt x="245" y="249"/>
                      <a:pt x="245" y="249"/>
                    </a:cubicBezTo>
                    <a:cubicBezTo>
                      <a:pt x="274" y="261"/>
                      <a:pt x="274" y="261"/>
                      <a:pt x="274" y="261"/>
                    </a:cubicBezTo>
                    <a:cubicBezTo>
                      <a:pt x="274" y="262"/>
                      <a:pt x="274" y="262"/>
                      <a:pt x="274" y="262"/>
                    </a:cubicBezTo>
                    <a:cubicBezTo>
                      <a:pt x="282" y="253"/>
                      <a:pt x="289" y="243"/>
                      <a:pt x="295" y="233"/>
                    </a:cubicBezTo>
                    <a:cubicBezTo>
                      <a:pt x="295" y="233"/>
                      <a:pt x="295" y="233"/>
                      <a:pt x="295" y="233"/>
                    </a:cubicBezTo>
                    <a:cubicBezTo>
                      <a:pt x="274" y="209"/>
                      <a:pt x="274" y="209"/>
                      <a:pt x="274" y="209"/>
                    </a:cubicBezTo>
                    <a:cubicBezTo>
                      <a:pt x="284" y="179"/>
                      <a:pt x="284" y="179"/>
                      <a:pt x="284" y="179"/>
                    </a:cubicBezTo>
                    <a:cubicBezTo>
                      <a:pt x="314" y="173"/>
                      <a:pt x="314" y="173"/>
                      <a:pt x="314" y="173"/>
                    </a:cubicBezTo>
                    <a:cubicBezTo>
                      <a:pt x="315" y="173"/>
                      <a:pt x="315" y="173"/>
                      <a:pt x="315" y="173"/>
                    </a:cubicBezTo>
                    <a:cubicBezTo>
                      <a:pt x="315" y="167"/>
                      <a:pt x="316" y="161"/>
                      <a:pt x="316" y="155"/>
                    </a:cubicBezTo>
                    <a:cubicBezTo>
                      <a:pt x="316" y="149"/>
                      <a:pt x="315" y="143"/>
                      <a:pt x="315" y="137"/>
                    </a:cubicBezTo>
                    <a:close/>
                    <a:moveTo>
                      <a:pt x="158" y="248"/>
                    </a:moveTo>
                    <a:cubicBezTo>
                      <a:pt x="107" y="248"/>
                      <a:pt x="65" y="206"/>
                      <a:pt x="65" y="155"/>
                    </a:cubicBezTo>
                    <a:cubicBezTo>
                      <a:pt x="65" y="103"/>
                      <a:pt x="107" y="62"/>
                      <a:pt x="158" y="62"/>
                    </a:cubicBezTo>
                    <a:cubicBezTo>
                      <a:pt x="210" y="62"/>
                      <a:pt x="251" y="103"/>
                      <a:pt x="251" y="155"/>
                    </a:cubicBezTo>
                    <a:cubicBezTo>
                      <a:pt x="251" y="206"/>
                      <a:pt x="210" y="248"/>
                      <a:pt x="158" y="248"/>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6" name="Google Shape;586;p22"/>
              <p:cNvSpPr/>
              <p:nvPr/>
            </p:nvSpPr>
            <p:spPr>
              <a:xfrm>
                <a:off x="3438526" y="3041237"/>
                <a:ext cx="563563" cy="563563"/>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87" name="Google Shape;587;p22"/>
            <p:cNvGrpSpPr/>
            <p:nvPr/>
          </p:nvGrpSpPr>
          <p:grpSpPr>
            <a:xfrm>
              <a:off x="3603626" y="3172999"/>
              <a:ext cx="233362" cy="300038"/>
              <a:chOff x="3603626" y="3172999"/>
              <a:chExt cx="233362" cy="300038"/>
            </a:xfrm>
          </p:grpSpPr>
          <p:sp>
            <p:nvSpPr>
              <p:cNvPr id="588" name="Google Shape;588;p22"/>
              <p:cNvSpPr/>
              <p:nvPr/>
            </p:nvSpPr>
            <p:spPr>
              <a:xfrm>
                <a:off x="3689351" y="3172999"/>
                <a:ext cx="60325" cy="300038"/>
              </a:xfrm>
              <a:custGeom>
                <a:avLst/>
                <a:gdLst/>
                <a:ahLst/>
                <a:cxnLst/>
                <a:rect l="l" t="t" r="r" b="b"/>
                <a:pathLst>
                  <a:path w="16" h="80" extrusionOk="0">
                    <a:moveTo>
                      <a:pt x="16" y="72"/>
                    </a:moveTo>
                    <a:cubicBezTo>
                      <a:pt x="16" y="76"/>
                      <a:pt x="12" y="80"/>
                      <a:pt x="8" y="80"/>
                    </a:cubicBezTo>
                    <a:cubicBezTo>
                      <a:pt x="4" y="80"/>
                      <a:pt x="0" y="76"/>
                      <a:pt x="0" y="72"/>
                    </a:cubicBezTo>
                    <a:cubicBezTo>
                      <a:pt x="0" y="8"/>
                      <a:pt x="0" y="8"/>
                      <a:pt x="0" y="8"/>
                    </a:cubicBezTo>
                    <a:cubicBezTo>
                      <a:pt x="0" y="3"/>
                      <a:pt x="4" y="0"/>
                      <a:pt x="8" y="0"/>
                    </a:cubicBezTo>
                    <a:cubicBezTo>
                      <a:pt x="12" y="0"/>
                      <a:pt x="16" y="3"/>
                      <a:pt x="16" y="8"/>
                    </a:cubicBezTo>
                    <a:lnTo>
                      <a:pt x="16" y="7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22"/>
              <p:cNvSpPr/>
              <p:nvPr/>
            </p:nvSpPr>
            <p:spPr>
              <a:xfrm>
                <a:off x="3603626" y="3357149"/>
                <a:ext cx="60325" cy="115888"/>
              </a:xfrm>
              <a:custGeom>
                <a:avLst/>
                <a:gdLst/>
                <a:ahLst/>
                <a:cxnLst/>
                <a:rect l="l" t="t" r="r" b="b"/>
                <a:pathLst>
                  <a:path w="16" h="31" extrusionOk="0">
                    <a:moveTo>
                      <a:pt x="16" y="23"/>
                    </a:moveTo>
                    <a:cubicBezTo>
                      <a:pt x="16" y="27"/>
                      <a:pt x="12" y="31"/>
                      <a:pt x="8" y="31"/>
                    </a:cubicBezTo>
                    <a:cubicBezTo>
                      <a:pt x="3" y="31"/>
                      <a:pt x="0" y="27"/>
                      <a:pt x="0" y="23"/>
                    </a:cubicBezTo>
                    <a:cubicBezTo>
                      <a:pt x="0" y="8"/>
                      <a:pt x="0" y="8"/>
                      <a:pt x="0" y="8"/>
                    </a:cubicBezTo>
                    <a:cubicBezTo>
                      <a:pt x="0" y="3"/>
                      <a:pt x="3" y="0"/>
                      <a:pt x="8" y="0"/>
                    </a:cubicBezTo>
                    <a:cubicBezTo>
                      <a:pt x="12" y="0"/>
                      <a:pt x="16" y="3"/>
                      <a:pt x="16" y="8"/>
                    </a:cubicBezTo>
                    <a:lnTo>
                      <a:pt x="16"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22"/>
              <p:cNvSpPr/>
              <p:nvPr/>
            </p:nvSpPr>
            <p:spPr>
              <a:xfrm>
                <a:off x="3779838" y="3269837"/>
                <a:ext cx="57150" cy="203200"/>
              </a:xfrm>
              <a:custGeom>
                <a:avLst/>
                <a:gdLst/>
                <a:ahLst/>
                <a:cxnLst/>
                <a:rect l="l" t="t" r="r" b="b"/>
                <a:pathLst>
                  <a:path w="15" h="54" extrusionOk="0">
                    <a:moveTo>
                      <a:pt x="15" y="46"/>
                    </a:moveTo>
                    <a:cubicBezTo>
                      <a:pt x="15" y="50"/>
                      <a:pt x="12" y="54"/>
                      <a:pt x="7" y="54"/>
                    </a:cubicBezTo>
                    <a:cubicBezTo>
                      <a:pt x="3" y="54"/>
                      <a:pt x="0" y="50"/>
                      <a:pt x="0" y="46"/>
                    </a:cubicBezTo>
                    <a:cubicBezTo>
                      <a:pt x="0" y="7"/>
                      <a:pt x="0" y="7"/>
                      <a:pt x="0" y="7"/>
                    </a:cubicBezTo>
                    <a:cubicBezTo>
                      <a:pt x="0" y="3"/>
                      <a:pt x="3" y="0"/>
                      <a:pt x="7" y="0"/>
                    </a:cubicBezTo>
                    <a:cubicBezTo>
                      <a:pt x="12" y="0"/>
                      <a:pt x="15" y="3"/>
                      <a:pt x="15" y="7"/>
                    </a:cubicBezTo>
                    <a:lnTo>
                      <a:pt x="15" y="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91" name="Google Shape;591;p22"/>
          <p:cNvGrpSpPr/>
          <p:nvPr/>
        </p:nvGrpSpPr>
        <p:grpSpPr>
          <a:xfrm>
            <a:off x="3952876" y="3319049"/>
            <a:ext cx="1528763" cy="1557338"/>
            <a:chOff x="3952876" y="3319049"/>
            <a:chExt cx="1528763" cy="1557338"/>
          </a:xfrm>
        </p:grpSpPr>
        <p:grpSp>
          <p:nvGrpSpPr>
            <p:cNvPr id="592" name="Google Shape;592;p22"/>
            <p:cNvGrpSpPr/>
            <p:nvPr/>
          </p:nvGrpSpPr>
          <p:grpSpPr>
            <a:xfrm>
              <a:off x="3952876" y="3319049"/>
              <a:ext cx="1528763" cy="1557338"/>
              <a:chOff x="3952876" y="3319049"/>
              <a:chExt cx="1528763" cy="1557338"/>
            </a:xfrm>
          </p:grpSpPr>
          <p:sp>
            <p:nvSpPr>
              <p:cNvPr id="593" name="Google Shape;593;p22"/>
              <p:cNvSpPr/>
              <p:nvPr/>
            </p:nvSpPr>
            <p:spPr>
              <a:xfrm>
                <a:off x="3952876" y="3319049"/>
                <a:ext cx="1528763" cy="1557338"/>
              </a:xfrm>
              <a:custGeom>
                <a:avLst/>
                <a:gdLst/>
                <a:ahLst/>
                <a:cxnLst/>
                <a:rect l="l" t="t" r="r" b="b"/>
                <a:pathLst>
                  <a:path w="407" h="414" extrusionOk="0">
                    <a:moveTo>
                      <a:pt x="404" y="254"/>
                    </a:moveTo>
                    <a:cubicBezTo>
                      <a:pt x="404" y="254"/>
                      <a:pt x="404" y="254"/>
                      <a:pt x="404" y="254"/>
                    </a:cubicBezTo>
                    <a:cubicBezTo>
                      <a:pt x="369" y="233"/>
                      <a:pt x="369" y="233"/>
                      <a:pt x="369" y="233"/>
                    </a:cubicBezTo>
                    <a:cubicBezTo>
                      <a:pt x="370" y="192"/>
                      <a:pt x="370" y="192"/>
                      <a:pt x="370" y="192"/>
                    </a:cubicBezTo>
                    <a:cubicBezTo>
                      <a:pt x="406" y="172"/>
                      <a:pt x="406" y="172"/>
                      <a:pt x="406" y="172"/>
                    </a:cubicBezTo>
                    <a:cubicBezTo>
                      <a:pt x="407" y="172"/>
                      <a:pt x="407" y="172"/>
                      <a:pt x="407" y="172"/>
                    </a:cubicBezTo>
                    <a:cubicBezTo>
                      <a:pt x="404" y="157"/>
                      <a:pt x="399" y="141"/>
                      <a:pt x="393" y="127"/>
                    </a:cubicBezTo>
                    <a:cubicBezTo>
                      <a:pt x="393" y="127"/>
                      <a:pt x="393" y="127"/>
                      <a:pt x="393" y="127"/>
                    </a:cubicBezTo>
                    <a:cubicBezTo>
                      <a:pt x="352" y="130"/>
                      <a:pt x="352" y="130"/>
                      <a:pt x="352" y="130"/>
                    </a:cubicBezTo>
                    <a:cubicBezTo>
                      <a:pt x="329" y="96"/>
                      <a:pt x="329" y="96"/>
                      <a:pt x="329" y="96"/>
                    </a:cubicBezTo>
                    <a:cubicBezTo>
                      <a:pt x="346" y="59"/>
                      <a:pt x="346" y="59"/>
                      <a:pt x="346" y="59"/>
                    </a:cubicBezTo>
                    <a:cubicBezTo>
                      <a:pt x="347" y="59"/>
                      <a:pt x="347" y="59"/>
                      <a:pt x="347" y="59"/>
                    </a:cubicBezTo>
                    <a:cubicBezTo>
                      <a:pt x="336" y="49"/>
                      <a:pt x="324" y="39"/>
                      <a:pt x="311" y="31"/>
                    </a:cubicBezTo>
                    <a:cubicBezTo>
                      <a:pt x="311" y="32"/>
                      <a:pt x="311" y="32"/>
                      <a:pt x="311" y="32"/>
                    </a:cubicBezTo>
                    <a:cubicBezTo>
                      <a:pt x="279" y="58"/>
                      <a:pt x="279" y="58"/>
                      <a:pt x="279" y="58"/>
                    </a:cubicBezTo>
                    <a:cubicBezTo>
                      <a:pt x="241" y="44"/>
                      <a:pt x="241" y="44"/>
                      <a:pt x="241" y="44"/>
                    </a:cubicBezTo>
                    <a:cubicBezTo>
                      <a:pt x="233" y="4"/>
                      <a:pt x="233" y="4"/>
                      <a:pt x="233" y="4"/>
                    </a:cubicBezTo>
                    <a:cubicBezTo>
                      <a:pt x="234" y="3"/>
                      <a:pt x="234" y="3"/>
                      <a:pt x="234" y="3"/>
                    </a:cubicBezTo>
                    <a:cubicBezTo>
                      <a:pt x="218" y="1"/>
                      <a:pt x="202" y="0"/>
                      <a:pt x="186" y="2"/>
                    </a:cubicBezTo>
                    <a:cubicBezTo>
                      <a:pt x="187" y="2"/>
                      <a:pt x="187" y="2"/>
                      <a:pt x="187" y="2"/>
                    </a:cubicBezTo>
                    <a:cubicBezTo>
                      <a:pt x="177" y="42"/>
                      <a:pt x="177" y="42"/>
                      <a:pt x="177" y="42"/>
                    </a:cubicBezTo>
                    <a:cubicBezTo>
                      <a:pt x="137" y="53"/>
                      <a:pt x="137" y="53"/>
                      <a:pt x="137" y="53"/>
                    </a:cubicBezTo>
                    <a:cubicBezTo>
                      <a:pt x="108" y="25"/>
                      <a:pt x="108" y="25"/>
                      <a:pt x="108" y="25"/>
                    </a:cubicBezTo>
                    <a:cubicBezTo>
                      <a:pt x="108" y="24"/>
                      <a:pt x="108" y="24"/>
                      <a:pt x="108" y="24"/>
                    </a:cubicBezTo>
                    <a:cubicBezTo>
                      <a:pt x="94" y="32"/>
                      <a:pt x="81" y="40"/>
                      <a:pt x="68" y="51"/>
                    </a:cubicBezTo>
                    <a:cubicBezTo>
                      <a:pt x="69" y="51"/>
                      <a:pt x="69" y="51"/>
                      <a:pt x="69" y="51"/>
                    </a:cubicBezTo>
                    <a:cubicBezTo>
                      <a:pt x="85" y="89"/>
                      <a:pt x="85" y="89"/>
                      <a:pt x="85" y="89"/>
                    </a:cubicBezTo>
                    <a:cubicBezTo>
                      <a:pt x="59" y="122"/>
                      <a:pt x="59" y="122"/>
                      <a:pt x="59" y="122"/>
                    </a:cubicBezTo>
                    <a:cubicBezTo>
                      <a:pt x="19" y="116"/>
                      <a:pt x="19" y="116"/>
                      <a:pt x="19" y="116"/>
                    </a:cubicBezTo>
                    <a:cubicBezTo>
                      <a:pt x="18" y="115"/>
                      <a:pt x="18" y="115"/>
                      <a:pt x="18" y="115"/>
                    </a:cubicBezTo>
                    <a:cubicBezTo>
                      <a:pt x="15" y="123"/>
                      <a:pt x="11" y="130"/>
                      <a:pt x="9" y="138"/>
                    </a:cubicBezTo>
                    <a:cubicBezTo>
                      <a:pt x="6" y="146"/>
                      <a:pt x="4" y="153"/>
                      <a:pt x="2" y="160"/>
                    </a:cubicBezTo>
                    <a:cubicBezTo>
                      <a:pt x="3" y="160"/>
                      <a:pt x="3" y="160"/>
                      <a:pt x="3" y="160"/>
                    </a:cubicBezTo>
                    <a:cubicBezTo>
                      <a:pt x="38" y="182"/>
                      <a:pt x="38" y="182"/>
                      <a:pt x="38" y="182"/>
                    </a:cubicBezTo>
                    <a:cubicBezTo>
                      <a:pt x="36" y="223"/>
                      <a:pt x="36" y="223"/>
                      <a:pt x="36" y="223"/>
                    </a:cubicBezTo>
                    <a:cubicBezTo>
                      <a:pt x="0" y="242"/>
                      <a:pt x="0" y="242"/>
                      <a:pt x="0" y="242"/>
                    </a:cubicBezTo>
                    <a:cubicBezTo>
                      <a:pt x="0" y="242"/>
                      <a:pt x="0" y="242"/>
                      <a:pt x="0" y="242"/>
                    </a:cubicBezTo>
                    <a:cubicBezTo>
                      <a:pt x="2" y="257"/>
                      <a:pt x="7" y="273"/>
                      <a:pt x="13" y="288"/>
                    </a:cubicBezTo>
                    <a:cubicBezTo>
                      <a:pt x="13" y="287"/>
                      <a:pt x="13" y="287"/>
                      <a:pt x="13" y="287"/>
                    </a:cubicBezTo>
                    <a:cubicBezTo>
                      <a:pt x="54" y="284"/>
                      <a:pt x="54" y="284"/>
                      <a:pt x="54" y="284"/>
                    </a:cubicBezTo>
                    <a:cubicBezTo>
                      <a:pt x="77" y="318"/>
                      <a:pt x="77" y="318"/>
                      <a:pt x="77" y="318"/>
                    </a:cubicBezTo>
                    <a:cubicBezTo>
                      <a:pt x="59" y="355"/>
                      <a:pt x="59" y="355"/>
                      <a:pt x="59" y="355"/>
                    </a:cubicBezTo>
                    <a:cubicBezTo>
                      <a:pt x="59" y="355"/>
                      <a:pt x="59" y="355"/>
                      <a:pt x="59" y="355"/>
                    </a:cubicBezTo>
                    <a:cubicBezTo>
                      <a:pt x="70" y="366"/>
                      <a:pt x="83" y="376"/>
                      <a:pt x="96" y="384"/>
                    </a:cubicBezTo>
                    <a:cubicBezTo>
                      <a:pt x="96" y="383"/>
                      <a:pt x="96" y="383"/>
                      <a:pt x="96" y="383"/>
                    </a:cubicBezTo>
                    <a:cubicBezTo>
                      <a:pt x="128" y="357"/>
                      <a:pt x="128" y="357"/>
                      <a:pt x="128" y="357"/>
                    </a:cubicBezTo>
                    <a:cubicBezTo>
                      <a:pt x="166" y="371"/>
                      <a:pt x="166" y="371"/>
                      <a:pt x="166" y="371"/>
                    </a:cubicBezTo>
                    <a:cubicBezTo>
                      <a:pt x="174" y="411"/>
                      <a:pt x="174" y="411"/>
                      <a:pt x="174" y="411"/>
                    </a:cubicBezTo>
                    <a:cubicBezTo>
                      <a:pt x="173" y="412"/>
                      <a:pt x="173" y="412"/>
                      <a:pt x="173" y="412"/>
                    </a:cubicBezTo>
                    <a:cubicBezTo>
                      <a:pt x="189" y="414"/>
                      <a:pt x="205" y="414"/>
                      <a:pt x="221" y="413"/>
                    </a:cubicBezTo>
                    <a:cubicBezTo>
                      <a:pt x="220" y="413"/>
                      <a:pt x="220" y="413"/>
                      <a:pt x="220" y="413"/>
                    </a:cubicBezTo>
                    <a:cubicBezTo>
                      <a:pt x="230" y="373"/>
                      <a:pt x="230" y="373"/>
                      <a:pt x="230" y="373"/>
                    </a:cubicBezTo>
                    <a:cubicBezTo>
                      <a:pt x="270" y="361"/>
                      <a:pt x="270" y="361"/>
                      <a:pt x="270" y="361"/>
                    </a:cubicBezTo>
                    <a:cubicBezTo>
                      <a:pt x="299" y="390"/>
                      <a:pt x="299" y="390"/>
                      <a:pt x="299" y="390"/>
                    </a:cubicBezTo>
                    <a:cubicBezTo>
                      <a:pt x="299" y="390"/>
                      <a:pt x="299" y="390"/>
                      <a:pt x="299" y="390"/>
                    </a:cubicBezTo>
                    <a:cubicBezTo>
                      <a:pt x="313" y="383"/>
                      <a:pt x="326" y="374"/>
                      <a:pt x="339" y="363"/>
                    </a:cubicBezTo>
                    <a:cubicBezTo>
                      <a:pt x="338" y="363"/>
                      <a:pt x="338" y="363"/>
                      <a:pt x="338" y="363"/>
                    </a:cubicBezTo>
                    <a:cubicBezTo>
                      <a:pt x="322" y="325"/>
                      <a:pt x="322" y="325"/>
                      <a:pt x="322" y="325"/>
                    </a:cubicBezTo>
                    <a:cubicBezTo>
                      <a:pt x="347" y="293"/>
                      <a:pt x="347" y="293"/>
                      <a:pt x="347" y="293"/>
                    </a:cubicBezTo>
                    <a:cubicBezTo>
                      <a:pt x="388" y="298"/>
                      <a:pt x="388" y="298"/>
                      <a:pt x="388" y="298"/>
                    </a:cubicBezTo>
                    <a:cubicBezTo>
                      <a:pt x="388" y="299"/>
                      <a:pt x="388" y="299"/>
                      <a:pt x="388" y="299"/>
                    </a:cubicBezTo>
                    <a:cubicBezTo>
                      <a:pt x="392" y="292"/>
                      <a:pt x="395" y="284"/>
                      <a:pt x="398" y="276"/>
                    </a:cubicBezTo>
                    <a:cubicBezTo>
                      <a:pt x="400" y="269"/>
                      <a:pt x="403" y="261"/>
                      <a:pt x="404" y="254"/>
                    </a:cubicBezTo>
                    <a:close/>
                    <a:moveTo>
                      <a:pt x="162" y="322"/>
                    </a:moveTo>
                    <a:cubicBezTo>
                      <a:pt x="99" y="300"/>
                      <a:pt x="66" y="230"/>
                      <a:pt x="88" y="166"/>
                    </a:cubicBezTo>
                    <a:cubicBezTo>
                      <a:pt x="111" y="103"/>
                      <a:pt x="181" y="70"/>
                      <a:pt x="244" y="92"/>
                    </a:cubicBezTo>
                    <a:cubicBezTo>
                      <a:pt x="308" y="115"/>
                      <a:pt x="341" y="185"/>
                      <a:pt x="318" y="248"/>
                    </a:cubicBezTo>
                    <a:cubicBezTo>
                      <a:pt x="296" y="312"/>
                      <a:pt x="226" y="345"/>
                      <a:pt x="162" y="322"/>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4" name="Google Shape;594;p22"/>
              <p:cNvSpPr/>
              <p:nvPr/>
            </p:nvSpPr>
            <p:spPr>
              <a:xfrm>
                <a:off x="4354513" y="3744499"/>
                <a:ext cx="711200" cy="711200"/>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95" name="Google Shape;595;p22"/>
            <p:cNvSpPr/>
            <p:nvPr/>
          </p:nvSpPr>
          <p:spPr>
            <a:xfrm>
              <a:off x="4595813" y="3906424"/>
              <a:ext cx="231775" cy="384175"/>
            </a:xfrm>
            <a:custGeom>
              <a:avLst/>
              <a:gdLst/>
              <a:ahLst/>
              <a:cxnLst/>
              <a:rect l="l" t="t" r="r" b="b"/>
              <a:pathLst>
                <a:path w="62" h="102" extrusionOk="0">
                  <a:moveTo>
                    <a:pt x="58" y="58"/>
                  </a:moveTo>
                  <a:cubicBezTo>
                    <a:pt x="56" y="55"/>
                    <a:pt x="53" y="52"/>
                    <a:pt x="48" y="50"/>
                  </a:cubicBezTo>
                  <a:cubicBezTo>
                    <a:pt x="45" y="48"/>
                    <a:pt x="40" y="47"/>
                    <a:pt x="31" y="45"/>
                  </a:cubicBezTo>
                  <a:cubicBezTo>
                    <a:pt x="23" y="43"/>
                    <a:pt x="18" y="41"/>
                    <a:pt x="16" y="39"/>
                  </a:cubicBezTo>
                  <a:cubicBezTo>
                    <a:pt x="14" y="38"/>
                    <a:pt x="13" y="35"/>
                    <a:pt x="13" y="32"/>
                  </a:cubicBezTo>
                  <a:cubicBezTo>
                    <a:pt x="13" y="29"/>
                    <a:pt x="14" y="26"/>
                    <a:pt x="17" y="24"/>
                  </a:cubicBezTo>
                  <a:cubicBezTo>
                    <a:pt x="20" y="22"/>
                    <a:pt x="24" y="21"/>
                    <a:pt x="31" y="21"/>
                  </a:cubicBezTo>
                  <a:cubicBezTo>
                    <a:pt x="36" y="21"/>
                    <a:pt x="41" y="22"/>
                    <a:pt x="44" y="25"/>
                  </a:cubicBezTo>
                  <a:cubicBezTo>
                    <a:pt x="47" y="27"/>
                    <a:pt x="49" y="31"/>
                    <a:pt x="49" y="36"/>
                  </a:cubicBezTo>
                  <a:cubicBezTo>
                    <a:pt x="59" y="35"/>
                    <a:pt x="59" y="35"/>
                    <a:pt x="59" y="35"/>
                  </a:cubicBezTo>
                  <a:cubicBezTo>
                    <a:pt x="59" y="30"/>
                    <a:pt x="58" y="26"/>
                    <a:pt x="55" y="23"/>
                  </a:cubicBezTo>
                  <a:cubicBezTo>
                    <a:pt x="53" y="19"/>
                    <a:pt x="50" y="16"/>
                    <a:pt x="45" y="15"/>
                  </a:cubicBezTo>
                  <a:cubicBezTo>
                    <a:pt x="43" y="14"/>
                    <a:pt x="41" y="13"/>
                    <a:pt x="39" y="13"/>
                  </a:cubicBezTo>
                  <a:cubicBezTo>
                    <a:pt x="39" y="0"/>
                    <a:pt x="39" y="0"/>
                    <a:pt x="39" y="0"/>
                  </a:cubicBezTo>
                  <a:cubicBezTo>
                    <a:pt x="22" y="0"/>
                    <a:pt x="22" y="0"/>
                    <a:pt x="22" y="0"/>
                  </a:cubicBezTo>
                  <a:cubicBezTo>
                    <a:pt x="22" y="12"/>
                    <a:pt x="22" y="12"/>
                    <a:pt x="22" y="12"/>
                  </a:cubicBezTo>
                  <a:cubicBezTo>
                    <a:pt x="20" y="13"/>
                    <a:pt x="18" y="14"/>
                    <a:pt x="16" y="14"/>
                  </a:cubicBezTo>
                  <a:cubicBezTo>
                    <a:pt x="12" y="16"/>
                    <a:pt x="8" y="19"/>
                    <a:pt x="6" y="22"/>
                  </a:cubicBezTo>
                  <a:cubicBezTo>
                    <a:pt x="4" y="26"/>
                    <a:pt x="3" y="29"/>
                    <a:pt x="3" y="33"/>
                  </a:cubicBezTo>
                  <a:cubicBezTo>
                    <a:pt x="3" y="37"/>
                    <a:pt x="4" y="40"/>
                    <a:pt x="6" y="43"/>
                  </a:cubicBezTo>
                  <a:cubicBezTo>
                    <a:pt x="7" y="46"/>
                    <a:pt x="10" y="48"/>
                    <a:pt x="14" y="50"/>
                  </a:cubicBezTo>
                  <a:cubicBezTo>
                    <a:pt x="17" y="52"/>
                    <a:pt x="22" y="53"/>
                    <a:pt x="29" y="55"/>
                  </a:cubicBezTo>
                  <a:cubicBezTo>
                    <a:pt x="36" y="57"/>
                    <a:pt x="41" y="58"/>
                    <a:pt x="43" y="59"/>
                  </a:cubicBezTo>
                  <a:cubicBezTo>
                    <a:pt x="46" y="60"/>
                    <a:pt x="48" y="61"/>
                    <a:pt x="50" y="63"/>
                  </a:cubicBezTo>
                  <a:cubicBezTo>
                    <a:pt x="51" y="65"/>
                    <a:pt x="52" y="67"/>
                    <a:pt x="52" y="70"/>
                  </a:cubicBezTo>
                  <a:cubicBezTo>
                    <a:pt x="52" y="72"/>
                    <a:pt x="51" y="74"/>
                    <a:pt x="49" y="76"/>
                  </a:cubicBezTo>
                  <a:cubicBezTo>
                    <a:pt x="48" y="78"/>
                    <a:pt x="46" y="80"/>
                    <a:pt x="43" y="81"/>
                  </a:cubicBezTo>
                  <a:cubicBezTo>
                    <a:pt x="40" y="82"/>
                    <a:pt x="36" y="83"/>
                    <a:pt x="32" y="83"/>
                  </a:cubicBezTo>
                  <a:cubicBezTo>
                    <a:pt x="28" y="83"/>
                    <a:pt x="24" y="82"/>
                    <a:pt x="21" y="80"/>
                  </a:cubicBezTo>
                  <a:cubicBezTo>
                    <a:pt x="17" y="79"/>
                    <a:pt x="14" y="77"/>
                    <a:pt x="13" y="74"/>
                  </a:cubicBezTo>
                  <a:cubicBezTo>
                    <a:pt x="11" y="72"/>
                    <a:pt x="10" y="69"/>
                    <a:pt x="10" y="65"/>
                  </a:cubicBezTo>
                  <a:cubicBezTo>
                    <a:pt x="0" y="66"/>
                    <a:pt x="0" y="66"/>
                    <a:pt x="0" y="66"/>
                  </a:cubicBezTo>
                  <a:cubicBezTo>
                    <a:pt x="0" y="71"/>
                    <a:pt x="1" y="76"/>
                    <a:pt x="4" y="80"/>
                  </a:cubicBezTo>
                  <a:cubicBezTo>
                    <a:pt x="7" y="84"/>
                    <a:pt x="11" y="87"/>
                    <a:pt x="15" y="89"/>
                  </a:cubicBezTo>
                  <a:cubicBezTo>
                    <a:pt x="17" y="90"/>
                    <a:pt x="20" y="90"/>
                    <a:pt x="22" y="91"/>
                  </a:cubicBezTo>
                  <a:cubicBezTo>
                    <a:pt x="22" y="102"/>
                    <a:pt x="22" y="102"/>
                    <a:pt x="22" y="102"/>
                  </a:cubicBezTo>
                  <a:cubicBezTo>
                    <a:pt x="39" y="102"/>
                    <a:pt x="39" y="102"/>
                    <a:pt x="39" y="102"/>
                  </a:cubicBezTo>
                  <a:cubicBezTo>
                    <a:pt x="39" y="91"/>
                    <a:pt x="39" y="91"/>
                    <a:pt x="39" y="91"/>
                  </a:cubicBezTo>
                  <a:cubicBezTo>
                    <a:pt x="42" y="91"/>
                    <a:pt x="45" y="90"/>
                    <a:pt x="48" y="89"/>
                  </a:cubicBezTo>
                  <a:cubicBezTo>
                    <a:pt x="52" y="87"/>
                    <a:pt x="56" y="84"/>
                    <a:pt x="58" y="80"/>
                  </a:cubicBezTo>
                  <a:cubicBezTo>
                    <a:pt x="60" y="77"/>
                    <a:pt x="62" y="73"/>
                    <a:pt x="62" y="69"/>
                  </a:cubicBezTo>
                  <a:cubicBezTo>
                    <a:pt x="62" y="65"/>
                    <a:pt x="60" y="61"/>
                    <a:pt x="58"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96" name="Google Shape;596;p22"/>
          <p:cNvGrpSpPr/>
          <p:nvPr/>
        </p:nvGrpSpPr>
        <p:grpSpPr>
          <a:xfrm>
            <a:off x="5095876" y="2112549"/>
            <a:ext cx="1982788" cy="1951038"/>
            <a:chOff x="5095876" y="2112549"/>
            <a:chExt cx="1982788" cy="1951038"/>
          </a:xfrm>
        </p:grpSpPr>
        <p:grpSp>
          <p:nvGrpSpPr>
            <p:cNvPr id="597" name="Google Shape;597;p22"/>
            <p:cNvGrpSpPr/>
            <p:nvPr/>
          </p:nvGrpSpPr>
          <p:grpSpPr>
            <a:xfrm>
              <a:off x="5095876" y="2112549"/>
              <a:ext cx="1982788" cy="1951038"/>
              <a:chOff x="5095876" y="2112549"/>
              <a:chExt cx="1982788" cy="1951038"/>
            </a:xfrm>
          </p:grpSpPr>
          <p:sp>
            <p:nvSpPr>
              <p:cNvPr id="598" name="Google Shape;598;p22"/>
              <p:cNvSpPr/>
              <p:nvPr/>
            </p:nvSpPr>
            <p:spPr>
              <a:xfrm>
                <a:off x="5095876" y="2112549"/>
                <a:ext cx="1982788" cy="1951038"/>
              </a:xfrm>
              <a:custGeom>
                <a:avLst/>
                <a:gdLst/>
                <a:ahLst/>
                <a:cxnLst/>
                <a:rect l="l" t="t" r="r" b="b"/>
                <a:pathLst>
                  <a:path w="528" h="519" extrusionOk="0">
                    <a:moveTo>
                      <a:pt x="498" y="380"/>
                    </a:moveTo>
                    <a:cubicBezTo>
                      <a:pt x="497" y="380"/>
                      <a:pt x="497" y="380"/>
                      <a:pt x="497" y="380"/>
                    </a:cubicBezTo>
                    <a:cubicBezTo>
                      <a:pt x="461" y="342"/>
                      <a:pt x="461" y="342"/>
                      <a:pt x="461" y="342"/>
                    </a:cubicBezTo>
                    <a:cubicBezTo>
                      <a:pt x="475" y="292"/>
                      <a:pt x="475" y="292"/>
                      <a:pt x="475" y="292"/>
                    </a:cubicBezTo>
                    <a:cubicBezTo>
                      <a:pt x="526" y="279"/>
                      <a:pt x="526" y="279"/>
                      <a:pt x="526" y="279"/>
                    </a:cubicBezTo>
                    <a:cubicBezTo>
                      <a:pt x="527" y="280"/>
                      <a:pt x="527" y="280"/>
                      <a:pt x="527" y="280"/>
                    </a:cubicBezTo>
                    <a:cubicBezTo>
                      <a:pt x="528" y="259"/>
                      <a:pt x="527" y="239"/>
                      <a:pt x="524" y="219"/>
                    </a:cubicBezTo>
                    <a:cubicBezTo>
                      <a:pt x="524" y="220"/>
                      <a:pt x="524" y="220"/>
                      <a:pt x="524" y="220"/>
                    </a:cubicBezTo>
                    <a:cubicBezTo>
                      <a:pt x="472" y="211"/>
                      <a:pt x="472" y="211"/>
                      <a:pt x="472" y="211"/>
                    </a:cubicBezTo>
                    <a:cubicBezTo>
                      <a:pt x="454" y="161"/>
                      <a:pt x="454" y="161"/>
                      <a:pt x="454" y="161"/>
                    </a:cubicBezTo>
                    <a:cubicBezTo>
                      <a:pt x="488" y="121"/>
                      <a:pt x="488" y="121"/>
                      <a:pt x="488" y="121"/>
                    </a:cubicBezTo>
                    <a:cubicBezTo>
                      <a:pt x="488" y="121"/>
                      <a:pt x="488" y="121"/>
                      <a:pt x="488" y="121"/>
                    </a:cubicBezTo>
                    <a:cubicBezTo>
                      <a:pt x="478" y="105"/>
                      <a:pt x="466" y="89"/>
                      <a:pt x="452" y="75"/>
                    </a:cubicBezTo>
                    <a:cubicBezTo>
                      <a:pt x="452" y="76"/>
                      <a:pt x="452" y="76"/>
                      <a:pt x="452" y="76"/>
                    </a:cubicBezTo>
                    <a:cubicBezTo>
                      <a:pt x="405" y="99"/>
                      <a:pt x="405" y="99"/>
                      <a:pt x="405" y="99"/>
                    </a:cubicBezTo>
                    <a:cubicBezTo>
                      <a:pt x="361" y="69"/>
                      <a:pt x="361" y="69"/>
                      <a:pt x="361" y="69"/>
                    </a:cubicBezTo>
                    <a:cubicBezTo>
                      <a:pt x="365" y="17"/>
                      <a:pt x="365" y="17"/>
                      <a:pt x="365" y="17"/>
                    </a:cubicBezTo>
                    <a:cubicBezTo>
                      <a:pt x="366" y="16"/>
                      <a:pt x="366" y="16"/>
                      <a:pt x="366" y="16"/>
                    </a:cubicBezTo>
                    <a:cubicBezTo>
                      <a:pt x="347" y="8"/>
                      <a:pt x="327" y="3"/>
                      <a:pt x="308" y="0"/>
                    </a:cubicBezTo>
                    <a:cubicBezTo>
                      <a:pt x="308" y="0"/>
                      <a:pt x="308" y="0"/>
                      <a:pt x="308" y="0"/>
                    </a:cubicBezTo>
                    <a:cubicBezTo>
                      <a:pt x="283" y="47"/>
                      <a:pt x="283" y="47"/>
                      <a:pt x="283" y="47"/>
                    </a:cubicBezTo>
                    <a:cubicBezTo>
                      <a:pt x="231" y="48"/>
                      <a:pt x="231" y="48"/>
                      <a:pt x="231" y="48"/>
                    </a:cubicBezTo>
                    <a:cubicBezTo>
                      <a:pt x="203" y="4"/>
                      <a:pt x="203" y="4"/>
                      <a:pt x="203" y="4"/>
                    </a:cubicBezTo>
                    <a:cubicBezTo>
                      <a:pt x="204" y="3"/>
                      <a:pt x="204" y="3"/>
                      <a:pt x="204" y="3"/>
                    </a:cubicBezTo>
                    <a:cubicBezTo>
                      <a:pt x="184" y="8"/>
                      <a:pt x="165" y="15"/>
                      <a:pt x="147" y="24"/>
                    </a:cubicBezTo>
                    <a:cubicBezTo>
                      <a:pt x="147" y="24"/>
                      <a:pt x="147" y="24"/>
                      <a:pt x="147" y="24"/>
                    </a:cubicBezTo>
                    <a:cubicBezTo>
                      <a:pt x="155" y="76"/>
                      <a:pt x="155" y="76"/>
                      <a:pt x="155" y="76"/>
                    </a:cubicBezTo>
                    <a:cubicBezTo>
                      <a:pt x="113" y="108"/>
                      <a:pt x="113" y="108"/>
                      <a:pt x="113" y="108"/>
                    </a:cubicBezTo>
                    <a:cubicBezTo>
                      <a:pt x="65" y="88"/>
                      <a:pt x="65" y="88"/>
                      <a:pt x="65" y="88"/>
                    </a:cubicBezTo>
                    <a:cubicBezTo>
                      <a:pt x="65" y="88"/>
                      <a:pt x="65" y="88"/>
                      <a:pt x="65" y="88"/>
                    </a:cubicBezTo>
                    <a:cubicBezTo>
                      <a:pt x="58" y="95"/>
                      <a:pt x="51" y="104"/>
                      <a:pt x="45" y="113"/>
                    </a:cubicBezTo>
                    <a:cubicBezTo>
                      <a:pt x="40" y="121"/>
                      <a:pt x="35" y="129"/>
                      <a:pt x="30" y="138"/>
                    </a:cubicBezTo>
                    <a:cubicBezTo>
                      <a:pt x="31" y="138"/>
                      <a:pt x="31" y="138"/>
                      <a:pt x="31" y="138"/>
                    </a:cubicBezTo>
                    <a:cubicBezTo>
                      <a:pt x="68" y="175"/>
                      <a:pt x="68" y="175"/>
                      <a:pt x="68" y="175"/>
                    </a:cubicBezTo>
                    <a:cubicBezTo>
                      <a:pt x="53" y="226"/>
                      <a:pt x="53" y="226"/>
                      <a:pt x="53" y="226"/>
                    </a:cubicBezTo>
                    <a:cubicBezTo>
                      <a:pt x="2" y="238"/>
                      <a:pt x="2" y="238"/>
                      <a:pt x="2" y="238"/>
                    </a:cubicBezTo>
                    <a:cubicBezTo>
                      <a:pt x="2" y="238"/>
                      <a:pt x="2" y="238"/>
                      <a:pt x="2" y="238"/>
                    </a:cubicBezTo>
                    <a:cubicBezTo>
                      <a:pt x="0" y="258"/>
                      <a:pt x="1" y="279"/>
                      <a:pt x="4" y="299"/>
                    </a:cubicBezTo>
                    <a:cubicBezTo>
                      <a:pt x="4" y="298"/>
                      <a:pt x="4" y="298"/>
                      <a:pt x="4" y="298"/>
                    </a:cubicBezTo>
                    <a:cubicBezTo>
                      <a:pt x="56" y="307"/>
                      <a:pt x="56" y="307"/>
                      <a:pt x="56" y="307"/>
                    </a:cubicBezTo>
                    <a:cubicBezTo>
                      <a:pt x="74" y="356"/>
                      <a:pt x="74" y="356"/>
                      <a:pt x="74" y="356"/>
                    </a:cubicBezTo>
                    <a:cubicBezTo>
                      <a:pt x="40" y="396"/>
                      <a:pt x="40" y="396"/>
                      <a:pt x="40" y="396"/>
                    </a:cubicBezTo>
                    <a:cubicBezTo>
                      <a:pt x="39" y="396"/>
                      <a:pt x="39" y="396"/>
                      <a:pt x="39" y="396"/>
                    </a:cubicBezTo>
                    <a:cubicBezTo>
                      <a:pt x="50" y="413"/>
                      <a:pt x="62" y="430"/>
                      <a:pt x="77" y="444"/>
                    </a:cubicBezTo>
                    <a:cubicBezTo>
                      <a:pt x="77" y="443"/>
                      <a:pt x="77" y="443"/>
                      <a:pt x="77" y="443"/>
                    </a:cubicBezTo>
                    <a:cubicBezTo>
                      <a:pt x="124" y="420"/>
                      <a:pt x="124" y="420"/>
                      <a:pt x="124" y="420"/>
                    </a:cubicBezTo>
                    <a:cubicBezTo>
                      <a:pt x="167" y="450"/>
                      <a:pt x="167" y="450"/>
                      <a:pt x="167" y="450"/>
                    </a:cubicBezTo>
                    <a:cubicBezTo>
                      <a:pt x="164" y="502"/>
                      <a:pt x="164" y="502"/>
                      <a:pt x="164" y="502"/>
                    </a:cubicBezTo>
                    <a:cubicBezTo>
                      <a:pt x="163" y="502"/>
                      <a:pt x="163" y="502"/>
                      <a:pt x="163" y="502"/>
                    </a:cubicBezTo>
                    <a:cubicBezTo>
                      <a:pt x="182" y="510"/>
                      <a:pt x="202" y="516"/>
                      <a:pt x="221" y="519"/>
                    </a:cubicBezTo>
                    <a:cubicBezTo>
                      <a:pt x="221" y="518"/>
                      <a:pt x="221" y="518"/>
                      <a:pt x="221" y="518"/>
                    </a:cubicBezTo>
                    <a:cubicBezTo>
                      <a:pt x="246" y="472"/>
                      <a:pt x="246" y="472"/>
                      <a:pt x="246" y="472"/>
                    </a:cubicBezTo>
                    <a:cubicBezTo>
                      <a:pt x="298" y="470"/>
                      <a:pt x="298" y="470"/>
                      <a:pt x="298" y="470"/>
                    </a:cubicBezTo>
                    <a:cubicBezTo>
                      <a:pt x="326" y="514"/>
                      <a:pt x="326" y="514"/>
                      <a:pt x="326" y="514"/>
                    </a:cubicBezTo>
                    <a:cubicBezTo>
                      <a:pt x="325" y="515"/>
                      <a:pt x="325" y="515"/>
                      <a:pt x="325" y="515"/>
                    </a:cubicBezTo>
                    <a:cubicBezTo>
                      <a:pt x="345" y="511"/>
                      <a:pt x="364" y="504"/>
                      <a:pt x="383" y="494"/>
                    </a:cubicBezTo>
                    <a:cubicBezTo>
                      <a:pt x="382" y="494"/>
                      <a:pt x="382" y="494"/>
                      <a:pt x="382" y="494"/>
                    </a:cubicBezTo>
                    <a:cubicBezTo>
                      <a:pt x="374" y="442"/>
                      <a:pt x="374" y="442"/>
                      <a:pt x="374" y="442"/>
                    </a:cubicBezTo>
                    <a:cubicBezTo>
                      <a:pt x="416" y="410"/>
                      <a:pt x="416" y="410"/>
                      <a:pt x="416" y="410"/>
                    </a:cubicBezTo>
                    <a:cubicBezTo>
                      <a:pt x="464" y="429"/>
                      <a:pt x="464" y="429"/>
                      <a:pt x="464" y="429"/>
                    </a:cubicBezTo>
                    <a:cubicBezTo>
                      <a:pt x="464" y="430"/>
                      <a:pt x="464" y="430"/>
                      <a:pt x="464" y="430"/>
                    </a:cubicBezTo>
                    <a:cubicBezTo>
                      <a:pt x="471" y="422"/>
                      <a:pt x="477" y="414"/>
                      <a:pt x="483" y="406"/>
                    </a:cubicBezTo>
                    <a:cubicBezTo>
                      <a:pt x="489" y="397"/>
                      <a:pt x="494" y="389"/>
                      <a:pt x="498" y="380"/>
                    </a:cubicBezTo>
                    <a:close/>
                    <a:moveTo>
                      <a:pt x="178" y="389"/>
                    </a:moveTo>
                    <a:cubicBezTo>
                      <a:pt x="106" y="341"/>
                      <a:pt x="87" y="244"/>
                      <a:pt x="135" y="173"/>
                    </a:cubicBezTo>
                    <a:cubicBezTo>
                      <a:pt x="182" y="101"/>
                      <a:pt x="279" y="82"/>
                      <a:pt x="351" y="130"/>
                    </a:cubicBezTo>
                    <a:cubicBezTo>
                      <a:pt x="422" y="177"/>
                      <a:pt x="441" y="274"/>
                      <a:pt x="394" y="346"/>
                    </a:cubicBezTo>
                    <a:cubicBezTo>
                      <a:pt x="346" y="417"/>
                      <a:pt x="249" y="436"/>
                      <a:pt x="178" y="389"/>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9" name="Google Shape;599;p22"/>
              <p:cNvSpPr/>
              <p:nvPr/>
            </p:nvSpPr>
            <p:spPr>
              <a:xfrm>
                <a:off x="5576888" y="2574512"/>
                <a:ext cx="1020763" cy="1023938"/>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00" name="Google Shape;600;p22"/>
            <p:cNvGrpSpPr/>
            <p:nvPr/>
          </p:nvGrpSpPr>
          <p:grpSpPr>
            <a:xfrm>
              <a:off x="5838826" y="2838037"/>
              <a:ext cx="500063" cy="496888"/>
              <a:chOff x="5838826" y="2838037"/>
              <a:chExt cx="500063" cy="496888"/>
            </a:xfrm>
          </p:grpSpPr>
          <p:sp>
            <p:nvSpPr>
              <p:cNvPr id="601" name="Google Shape;601;p22"/>
              <p:cNvSpPr/>
              <p:nvPr/>
            </p:nvSpPr>
            <p:spPr>
              <a:xfrm>
                <a:off x="6102351" y="2838037"/>
                <a:ext cx="236538" cy="233363"/>
              </a:xfrm>
              <a:custGeom>
                <a:avLst/>
                <a:gdLst/>
                <a:ahLst/>
                <a:cxnLst/>
                <a:rect l="l" t="t" r="r" b="b"/>
                <a:pathLst>
                  <a:path w="63" h="62" extrusionOk="0">
                    <a:moveTo>
                      <a:pt x="0" y="0"/>
                    </a:moveTo>
                    <a:cubicBezTo>
                      <a:pt x="0" y="62"/>
                      <a:pt x="0" y="62"/>
                      <a:pt x="0" y="62"/>
                    </a:cubicBezTo>
                    <a:cubicBezTo>
                      <a:pt x="63" y="62"/>
                      <a:pt x="63" y="62"/>
                      <a:pt x="63" y="62"/>
                    </a:cubicBezTo>
                    <a:cubicBezTo>
                      <a:pt x="61" y="29"/>
                      <a:pt x="34" y="2"/>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22"/>
              <p:cNvSpPr/>
              <p:nvPr/>
            </p:nvSpPr>
            <p:spPr>
              <a:xfrm>
                <a:off x="5838826" y="2838037"/>
                <a:ext cx="500063" cy="496888"/>
              </a:xfrm>
              <a:custGeom>
                <a:avLst/>
                <a:gdLst/>
                <a:ahLst/>
                <a:cxnLst/>
                <a:rect l="l" t="t" r="r" b="b"/>
                <a:pathLst>
                  <a:path w="133" h="132" extrusionOk="0">
                    <a:moveTo>
                      <a:pt x="63" y="70"/>
                    </a:moveTo>
                    <a:cubicBezTo>
                      <a:pt x="63" y="0"/>
                      <a:pt x="63" y="0"/>
                      <a:pt x="63" y="0"/>
                    </a:cubicBezTo>
                    <a:cubicBezTo>
                      <a:pt x="28" y="2"/>
                      <a:pt x="0" y="31"/>
                      <a:pt x="0" y="66"/>
                    </a:cubicBezTo>
                    <a:cubicBezTo>
                      <a:pt x="0" y="103"/>
                      <a:pt x="30" y="132"/>
                      <a:pt x="66" y="132"/>
                    </a:cubicBezTo>
                    <a:cubicBezTo>
                      <a:pt x="102" y="132"/>
                      <a:pt x="131" y="105"/>
                      <a:pt x="133" y="70"/>
                    </a:cubicBezTo>
                    <a:lnTo>
                      <a:pt x="63"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603" name="Google Shape;603;p22"/>
          <p:cNvGrpSpPr/>
          <p:nvPr/>
        </p:nvGrpSpPr>
        <p:grpSpPr>
          <a:xfrm>
            <a:off x="1198745" y="2017543"/>
            <a:ext cx="2355569" cy="1200693"/>
            <a:chOff x="6603483" y="2471846"/>
            <a:chExt cx="2355569" cy="1200693"/>
          </a:xfrm>
        </p:grpSpPr>
        <p:sp>
          <p:nvSpPr>
            <p:cNvPr id="604" name="Google Shape;604;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05" name="Google Shape;605;p22"/>
            <p:cNvSpPr/>
            <p:nvPr/>
          </p:nvSpPr>
          <p:spPr>
            <a:xfrm>
              <a:off x="6603483" y="2718432"/>
              <a:ext cx="23555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06" name="Google Shape;606;p22"/>
          <p:cNvGrpSpPr/>
          <p:nvPr/>
        </p:nvGrpSpPr>
        <p:grpSpPr>
          <a:xfrm>
            <a:off x="8851993" y="4394014"/>
            <a:ext cx="2464259" cy="1200693"/>
            <a:chOff x="6603483" y="2471846"/>
            <a:chExt cx="2464259" cy="1200693"/>
          </a:xfrm>
        </p:grpSpPr>
        <p:sp>
          <p:nvSpPr>
            <p:cNvPr id="607" name="Google Shape;607;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08" name="Google Shape;608;p22"/>
            <p:cNvSpPr/>
            <p:nvPr/>
          </p:nvSpPr>
          <p:spPr>
            <a:xfrm>
              <a:off x="6603483" y="2718432"/>
              <a:ext cx="246425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09" name="Google Shape;609;p22"/>
          <p:cNvGrpSpPr/>
          <p:nvPr/>
        </p:nvGrpSpPr>
        <p:grpSpPr>
          <a:xfrm>
            <a:off x="7607597" y="1947137"/>
            <a:ext cx="2449826" cy="1200693"/>
            <a:chOff x="6603484" y="2471846"/>
            <a:chExt cx="2449826" cy="1200693"/>
          </a:xfrm>
        </p:grpSpPr>
        <p:sp>
          <p:nvSpPr>
            <p:cNvPr id="610" name="Google Shape;610;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11" name="Google Shape;611;p22"/>
            <p:cNvSpPr/>
            <p:nvPr/>
          </p:nvSpPr>
          <p:spPr>
            <a:xfrm>
              <a:off x="6603484" y="2718432"/>
              <a:ext cx="24498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12" name="Google Shape;612;p22"/>
          <p:cNvGrpSpPr/>
          <p:nvPr/>
        </p:nvGrpSpPr>
        <p:grpSpPr>
          <a:xfrm>
            <a:off x="2009975" y="4717362"/>
            <a:ext cx="2319804" cy="1200693"/>
            <a:chOff x="6603484" y="2471846"/>
            <a:chExt cx="2319804" cy="1200693"/>
          </a:xfrm>
        </p:grpSpPr>
        <p:sp>
          <p:nvSpPr>
            <p:cNvPr id="613" name="Google Shape;613;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14" name="Google Shape;614;p22"/>
            <p:cNvSpPr/>
            <p:nvPr/>
          </p:nvSpPr>
          <p:spPr>
            <a:xfrm>
              <a:off x="6603484" y="2718432"/>
              <a:ext cx="2319804"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0"/>
                                        </p:tgtEl>
                                        <p:attrNameLst>
                                          <p:attrName>style.visibility</p:attrName>
                                        </p:attrNameLst>
                                      </p:cBhvr>
                                      <p:to>
                                        <p:strVal val="visible"/>
                                      </p:to>
                                    </p:set>
                                    <p:animEffect transition="in" filter="fade">
                                      <p:cBhvr>
                                        <p:cTn id="7" dur="1000"/>
                                        <p:tgtEl>
                                          <p:spTgt spid="570"/>
                                        </p:tgtEl>
                                      </p:cBhvr>
                                    </p:animEffect>
                                  </p:childTnLst>
                                </p:cTn>
                              </p:par>
                              <p:par>
                                <p:cTn id="8" presetID="23" presetClass="entr" presetSubtype="16" fill="hold" nodeType="withEffect">
                                  <p:stCondLst>
                                    <p:cond delay="250"/>
                                  </p:stCondLst>
                                  <p:childTnLst>
                                    <p:set>
                                      <p:cBhvr>
                                        <p:cTn id="9" dur="1" fill="hold">
                                          <p:stCondLst>
                                            <p:cond delay="0"/>
                                          </p:stCondLst>
                                        </p:cTn>
                                        <p:tgtEl>
                                          <p:spTgt spid="575"/>
                                        </p:tgtEl>
                                        <p:attrNameLst>
                                          <p:attrName>style.visibility</p:attrName>
                                        </p:attrNameLst>
                                      </p:cBhvr>
                                      <p:to>
                                        <p:strVal val="visible"/>
                                      </p:to>
                                    </p:set>
                                    <p:anim calcmode="lin" valueType="num">
                                      <p:cBhvr additive="base">
                                        <p:cTn id="10" dur="500"/>
                                        <p:tgtEl>
                                          <p:spTgt spid="575"/>
                                        </p:tgtEl>
                                        <p:attrNameLst>
                                          <p:attrName>ppt_w</p:attrName>
                                        </p:attrNameLst>
                                      </p:cBhvr>
                                      <p:tavLst>
                                        <p:tav tm="0">
                                          <p:val>
                                            <p:strVal val="0"/>
                                          </p:val>
                                        </p:tav>
                                        <p:tav tm="100000">
                                          <p:val>
                                            <p:strVal val="#ppt_w"/>
                                          </p:val>
                                        </p:tav>
                                      </p:tavLst>
                                    </p:anim>
                                    <p:anim calcmode="lin" valueType="num">
                                      <p:cBhvr additive="base">
                                        <p:cTn id="11" dur="500"/>
                                        <p:tgtEl>
                                          <p:spTgt spid="57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1750"/>
                                  </p:stCondLst>
                                  <p:childTnLst>
                                    <p:set>
                                      <p:cBhvr>
                                        <p:cTn id="13" dur="1" fill="hold">
                                          <p:stCondLst>
                                            <p:cond delay="0"/>
                                          </p:stCondLst>
                                        </p:cTn>
                                        <p:tgtEl>
                                          <p:spTgt spid="603"/>
                                        </p:tgtEl>
                                        <p:attrNameLst>
                                          <p:attrName>style.visibility</p:attrName>
                                        </p:attrNameLst>
                                      </p:cBhvr>
                                      <p:to>
                                        <p:strVal val="visible"/>
                                      </p:to>
                                    </p:set>
                                    <p:anim calcmode="lin" valueType="num">
                                      <p:cBhvr additive="base">
                                        <p:cTn id="14" dur="500"/>
                                        <p:tgtEl>
                                          <p:spTgt spid="603"/>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1750"/>
                                  </p:stCondLst>
                                  <p:childTnLst>
                                    <p:set>
                                      <p:cBhvr>
                                        <p:cTn id="16" dur="1" fill="hold">
                                          <p:stCondLst>
                                            <p:cond delay="0"/>
                                          </p:stCondLst>
                                        </p:cTn>
                                        <p:tgtEl>
                                          <p:spTgt spid="612"/>
                                        </p:tgtEl>
                                        <p:attrNameLst>
                                          <p:attrName>style.visibility</p:attrName>
                                        </p:attrNameLst>
                                      </p:cBhvr>
                                      <p:to>
                                        <p:strVal val="visible"/>
                                      </p:to>
                                    </p:set>
                                    <p:anim calcmode="lin" valueType="num">
                                      <p:cBhvr additive="base">
                                        <p:cTn id="17" dur="500"/>
                                        <p:tgtEl>
                                          <p:spTgt spid="612"/>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1750"/>
                                  </p:stCondLst>
                                  <p:childTnLst>
                                    <p:set>
                                      <p:cBhvr>
                                        <p:cTn id="19" dur="1" fill="hold">
                                          <p:stCondLst>
                                            <p:cond delay="0"/>
                                          </p:stCondLst>
                                        </p:cTn>
                                        <p:tgtEl>
                                          <p:spTgt spid="609"/>
                                        </p:tgtEl>
                                        <p:attrNameLst>
                                          <p:attrName>style.visibility</p:attrName>
                                        </p:attrNameLst>
                                      </p:cBhvr>
                                      <p:to>
                                        <p:strVal val="visible"/>
                                      </p:to>
                                    </p:set>
                                    <p:anim calcmode="lin" valueType="num">
                                      <p:cBhvr additive="base">
                                        <p:cTn id="20" dur="500"/>
                                        <p:tgtEl>
                                          <p:spTgt spid="609"/>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1750"/>
                                  </p:stCondLst>
                                  <p:childTnLst>
                                    <p:set>
                                      <p:cBhvr>
                                        <p:cTn id="22" dur="1" fill="hold">
                                          <p:stCondLst>
                                            <p:cond delay="0"/>
                                          </p:stCondLst>
                                        </p:cTn>
                                        <p:tgtEl>
                                          <p:spTgt spid="606"/>
                                        </p:tgtEl>
                                        <p:attrNameLst>
                                          <p:attrName>style.visibility</p:attrName>
                                        </p:attrNameLst>
                                      </p:cBhvr>
                                      <p:to>
                                        <p:strVal val="visible"/>
                                      </p:to>
                                    </p:set>
                                    <p:anim calcmode="lin" valueType="num">
                                      <p:cBhvr additive="base">
                                        <p:cTn id="23" dur="500"/>
                                        <p:tgtEl>
                                          <p:spTgt spid="606"/>
                                        </p:tgtEl>
                                        <p:attrNameLst>
                                          <p:attrName>ppt_x</p:attrName>
                                        </p:attrNameLst>
                                      </p:cBhvr>
                                      <p:tavLst>
                                        <p:tav tm="0">
                                          <p:val>
                                            <p:strVal val="#ppt_x+1"/>
                                          </p:val>
                                        </p:tav>
                                        <p:tav tm="100000">
                                          <p:val>
                                            <p:strVal val="#ppt_x"/>
                                          </p:val>
                                        </p:tav>
                                      </p:tavLst>
                                    </p:anim>
                                  </p:childTnLst>
                                </p:cTn>
                              </p:par>
                              <p:par>
                                <p:cTn id="24" presetID="23" presetClass="entr" presetSubtype="16" fill="hold" nodeType="withEffect">
                                  <p:stCondLst>
                                    <p:cond delay="1750"/>
                                  </p:stCondLst>
                                  <p:childTnLst>
                                    <p:set>
                                      <p:cBhvr>
                                        <p:cTn id="25" dur="1" fill="hold">
                                          <p:stCondLst>
                                            <p:cond delay="0"/>
                                          </p:stCondLst>
                                        </p:cTn>
                                        <p:tgtEl>
                                          <p:spTgt spid="583"/>
                                        </p:tgtEl>
                                        <p:attrNameLst>
                                          <p:attrName>style.visibility</p:attrName>
                                        </p:attrNameLst>
                                      </p:cBhvr>
                                      <p:to>
                                        <p:strVal val="visible"/>
                                      </p:to>
                                    </p:set>
                                    <p:anim calcmode="lin" valueType="num">
                                      <p:cBhvr additive="base">
                                        <p:cTn id="26" dur="500"/>
                                        <p:tgtEl>
                                          <p:spTgt spid="583"/>
                                        </p:tgtEl>
                                        <p:attrNameLst>
                                          <p:attrName>ppt_w</p:attrName>
                                        </p:attrNameLst>
                                      </p:cBhvr>
                                      <p:tavLst>
                                        <p:tav tm="0">
                                          <p:val>
                                            <p:strVal val="0"/>
                                          </p:val>
                                        </p:tav>
                                        <p:tav tm="100000">
                                          <p:val>
                                            <p:strVal val="#ppt_w"/>
                                          </p:val>
                                        </p:tav>
                                      </p:tavLst>
                                    </p:anim>
                                    <p:anim calcmode="lin" valueType="num">
                                      <p:cBhvr additive="base">
                                        <p:cTn id="27" dur="500"/>
                                        <p:tgtEl>
                                          <p:spTgt spid="583"/>
                                        </p:tgtEl>
                                        <p:attrNameLst>
                                          <p:attrName>ppt_h</p:attrName>
                                        </p:attrNameLst>
                                      </p:cBhvr>
                                      <p:tavLst>
                                        <p:tav tm="0">
                                          <p:val>
                                            <p:strVal val="0"/>
                                          </p:val>
                                        </p:tav>
                                        <p:tav tm="100000">
                                          <p:val>
                                            <p:strVal val="#ppt_h"/>
                                          </p:val>
                                        </p:tav>
                                      </p:tavLst>
                                    </p:anim>
                                  </p:childTnLst>
                                </p:cTn>
                              </p:par>
                              <p:par>
                                <p:cTn id="28" presetID="8" presetClass="emph" presetSubtype="0" fill="hold" nodeType="withEffect">
                                  <p:stCondLst>
                                    <p:cond delay="1750"/>
                                  </p:stCondLst>
                                  <p:childTnLst>
                                    <p:animRot by="-21600000">
                                      <p:cBhvr>
                                        <p:cTn id="29" dur="2000" fill="hold"/>
                                        <p:tgtEl>
                                          <p:spTgt spid="583"/>
                                        </p:tgtEl>
                                        <p:attrNameLst>
                                          <p:attrName>r</p:attrName>
                                        </p:attrNameLst>
                                      </p:cBhvr>
                                    </p:animRot>
                                  </p:childTnLst>
                                </p:cTn>
                              </p:par>
                              <p:par>
                                <p:cTn id="30" presetID="23" presetClass="entr" presetSubtype="16" fill="hold" nodeType="withEffect">
                                  <p:stCondLst>
                                    <p:cond delay="1750"/>
                                  </p:stCondLst>
                                  <p:childTnLst>
                                    <p:set>
                                      <p:cBhvr>
                                        <p:cTn id="31" dur="1" fill="hold">
                                          <p:stCondLst>
                                            <p:cond delay="0"/>
                                          </p:stCondLst>
                                        </p:cTn>
                                        <p:tgtEl>
                                          <p:spTgt spid="591"/>
                                        </p:tgtEl>
                                        <p:attrNameLst>
                                          <p:attrName>style.visibility</p:attrName>
                                        </p:attrNameLst>
                                      </p:cBhvr>
                                      <p:to>
                                        <p:strVal val="visible"/>
                                      </p:to>
                                    </p:set>
                                    <p:anim calcmode="lin" valueType="num">
                                      <p:cBhvr additive="base">
                                        <p:cTn id="32" dur="500"/>
                                        <p:tgtEl>
                                          <p:spTgt spid="591"/>
                                        </p:tgtEl>
                                        <p:attrNameLst>
                                          <p:attrName>ppt_w</p:attrName>
                                        </p:attrNameLst>
                                      </p:cBhvr>
                                      <p:tavLst>
                                        <p:tav tm="0">
                                          <p:val>
                                            <p:strVal val="0"/>
                                          </p:val>
                                        </p:tav>
                                        <p:tav tm="100000">
                                          <p:val>
                                            <p:strVal val="#ppt_w"/>
                                          </p:val>
                                        </p:tav>
                                      </p:tavLst>
                                    </p:anim>
                                    <p:anim calcmode="lin" valueType="num">
                                      <p:cBhvr additive="base">
                                        <p:cTn id="33" dur="500"/>
                                        <p:tgtEl>
                                          <p:spTgt spid="591"/>
                                        </p:tgtEl>
                                        <p:attrNameLst>
                                          <p:attrName>ppt_h</p:attrName>
                                        </p:attrNameLst>
                                      </p:cBhvr>
                                      <p:tavLst>
                                        <p:tav tm="0">
                                          <p:val>
                                            <p:strVal val="0"/>
                                          </p:val>
                                        </p:tav>
                                        <p:tav tm="100000">
                                          <p:val>
                                            <p:strVal val="#ppt_h"/>
                                          </p:val>
                                        </p:tav>
                                      </p:tavLst>
                                    </p:anim>
                                  </p:childTnLst>
                                </p:cTn>
                              </p:par>
                              <p:par>
                                <p:cTn id="34" presetID="8" presetClass="emph" presetSubtype="0" fill="hold" nodeType="withEffect">
                                  <p:stCondLst>
                                    <p:cond delay="1750"/>
                                  </p:stCondLst>
                                  <p:childTnLst>
                                    <p:animRot by="-21600000">
                                      <p:cBhvr>
                                        <p:cTn id="35" dur="2000" fill="hold"/>
                                        <p:tgtEl>
                                          <p:spTgt spid="591"/>
                                        </p:tgtEl>
                                        <p:attrNameLst>
                                          <p:attrName>r</p:attrName>
                                        </p:attrNameLst>
                                      </p:cBhvr>
                                    </p:animRot>
                                  </p:childTnLst>
                                </p:cTn>
                              </p:par>
                              <p:par>
                                <p:cTn id="36" presetID="23" presetClass="entr" presetSubtype="16" fill="hold" nodeType="withEffect">
                                  <p:stCondLst>
                                    <p:cond delay="1750"/>
                                  </p:stCondLst>
                                  <p:childTnLst>
                                    <p:set>
                                      <p:cBhvr>
                                        <p:cTn id="37" dur="1" fill="hold">
                                          <p:stCondLst>
                                            <p:cond delay="0"/>
                                          </p:stCondLst>
                                        </p:cTn>
                                        <p:tgtEl>
                                          <p:spTgt spid="596"/>
                                        </p:tgtEl>
                                        <p:attrNameLst>
                                          <p:attrName>style.visibility</p:attrName>
                                        </p:attrNameLst>
                                      </p:cBhvr>
                                      <p:to>
                                        <p:strVal val="visible"/>
                                      </p:to>
                                    </p:set>
                                    <p:anim calcmode="lin" valueType="num">
                                      <p:cBhvr additive="base">
                                        <p:cTn id="38" dur="500"/>
                                        <p:tgtEl>
                                          <p:spTgt spid="596"/>
                                        </p:tgtEl>
                                        <p:attrNameLst>
                                          <p:attrName>ppt_w</p:attrName>
                                        </p:attrNameLst>
                                      </p:cBhvr>
                                      <p:tavLst>
                                        <p:tav tm="0">
                                          <p:val>
                                            <p:strVal val="0"/>
                                          </p:val>
                                        </p:tav>
                                        <p:tav tm="100000">
                                          <p:val>
                                            <p:strVal val="#ppt_w"/>
                                          </p:val>
                                        </p:tav>
                                      </p:tavLst>
                                    </p:anim>
                                    <p:anim calcmode="lin" valueType="num">
                                      <p:cBhvr additive="base">
                                        <p:cTn id="39" dur="500"/>
                                        <p:tgtEl>
                                          <p:spTgt spid="596"/>
                                        </p:tgtEl>
                                        <p:attrNameLst>
                                          <p:attrName>ppt_h</p:attrName>
                                        </p:attrNameLst>
                                      </p:cBhvr>
                                      <p:tavLst>
                                        <p:tav tm="0">
                                          <p:val>
                                            <p:strVal val="0"/>
                                          </p:val>
                                        </p:tav>
                                        <p:tav tm="100000">
                                          <p:val>
                                            <p:strVal val="#ppt_h"/>
                                          </p:val>
                                        </p:tav>
                                      </p:tavLst>
                                    </p:anim>
                                  </p:childTnLst>
                                </p:cTn>
                              </p:par>
                              <p:par>
                                <p:cTn id="40" presetID="8" presetClass="emph" presetSubtype="0" fill="hold" nodeType="withEffect">
                                  <p:stCondLst>
                                    <p:cond delay="1750"/>
                                  </p:stCondLst>
                                  <p:childTnLst>
                                    <p:animRot by="-21600000">
                                      <p:cBhvr>
                                        <p:cTn id="41" dur="2000" fill="hold"/>
                                        <p:tgtEl>
                                          <p:spTgt spid="596"/>
                                        </p:tgtEl>
                                        <p:attrNameLst>
                                          <p:attrName>r</p:attrName>
                                        </p:attrNameLst>
                                      </p:cBhvr>
                                    </p:animRot>
                                  </p:childTnLst>
                                </p:cTn>
                              </p:par>
                              <p:par>
                                <p:cTn id="42" presetID="23" presetClass="entr" presetSubtype="16" fill="hold" nodeType="withEffect">
                                  <p:stCondLst>
                                    <p:cond delay="1750"/>
                                  </p:stCondLst>
                                  <p:childTnLst>
                                    <p:set>
                                      <p:cBhvr>
                                        <p:cTn id="43" dur="1" fill="hold">
                                          <p:stCondLst>
                                            <p:cond delay="0"/>
                                          </p:stCondLst>
                                        </p:cTn>
                                        <p:tgtEl>
                                          <p:spTgt spid="576"/>
                                        </p:tgtEl>
                                        <p:attrNameLst>
                                          <p:attrName>style.visibility</p:attrName>
                                        </p:attrNameLst>
                                      </p:cBhvr>
                                      <p:to>
                                        <p:strVal val="visible"/>
                                      </p:to>
                                    </p:set>
                                    <p:anim calcmode="lin" valueType="num">
                                      <p:cBhvr additive="base">
                                        <p:cTn id="44" dur="500"/>
                                        <p:tgtEl>
                                          <p:spTgt spid="576"/>
                                        </p:tgtEl>
                                        <p:attrNameLst>
                                          <p:attrName>ppt_w</p:attrName>
                                        </p:attrNameLst>
                                      </p:cBhvr>
                                      <p:tavLst>
                                        <p:tav tm="0">
                                          <p:val>
                                            <p:strVal val="0"/>
                                          </p:val>
                                        </p:tav>
                                        <p:tav tm="100000">
                                          <p:val>
                                            <p:strVal val="#ppt_w"/>
                                          </p:val>
                                        </p:tav>
                                      </p:tavLst>
                                    </p:anim>
                                    <p:anim calcmode="lin" valueType="num">
                                      <p:cBhvr additive="base">
                                        <p:cTn id="45" dur="500"/>
                                        <p:tgtEl>
                                          <p:spTgt spid="576"/>
                                        </p:tgtEl>
                                        <p:attrNameLst>
                                          <p:attrName>ppt_h</p:attrName>
                                        </p:attrNameLst>
                                      </p:cBhvr>
                                      <p:tavLst>
                                        <p:tav tm="0">
                                          <p:val>
                                            <p:strVal val="0"/>
                                          </p:val>
                                        </p:tav>
                                        <p:tav tm="100000">
                                          <p:val>
                                            <p:strVal val="#ppt_h"/>
                                          </p:val>
                                        </p:tav>
                                      </p:tavLst>
                                    </p:anim>
                                  </p:childTnLst>
                                </p:cTn>
                              </p:par>
                              <p:par>
                                <p:cTn id="46" presetID="8" presetClass="emph" presetSubtype="0" fill="hold" nodeType="withEffect">
                                  <p:stCondLst>
                                    <p:cond delay="1750"/>
                                  </p:stCondLst>
                                  <p:childTnLst>
                                    <p:animRot by="-21600000">
                                      <p:cBhvr>
                                        <p:cTn id="47" dur="2000" fill="hold"/>
                                        <p:tgtEl>
                                          <p:spTgt spid="5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23"/>
          <p:cNvGrpSpPr/>
          <p:nvPr/>
        </p:nvGrpSpPr>
        <p:grpSpPr>
          <a:xfrm>
            <a:off x="0" y="282093"/>
            <a:ext cx="12192000" cy="625231"/>
            <a:chOff x="0" y="282093"/>
            <a:chExt cx="12192000" cy="625231"/>
          </a:xfrm>
        </p:grpSpPr>
        <p:sp>
          <p:nvSpPr>
            <p:cNvPr id="621" name="Google Shape;621;p23"/>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22" name="Google Shape;622;p23"/>
            <p:cNvGrpSpPr/>
            <p:nvPr/>
          </p:nvGrpSpPr>
          <p:grpSpPr>
            <a:xfrm>
              <a:off x="0" y="282093"/>
              <a:ext cx="12192000" cy="625231"/>
              <a:chOff x="0" y="70337"/>
              <a:chExt cx="12192000" cy="625231"/>
            </a:xfrm>
          </p:grpSpPr>
          <p:cxnSp>
            <p:nvCxnSpPr>
              <p:cNvPr id="623" name="Google Shape;623;p23"/>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624" name="Google Shape;624;p23"/>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625" name="Google Shape;625;p23"/>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626" name="Google Shape;626;p23"/>
          <p:cNvGrpSpPr/>
          <p:nvPr/>
        </p:nvGrpSpPr>
        <p:grpSpPr>
          <a:xfrm>
            <a:off x="3919076" y="1839817"/>
            <a:ext cx="4353846" cy="4356770"/>
            <a:chOff x="3751263" y="1531938"/>
            <a:chExt cx="4727575" cy="4730750"/>
          </a:xfrm>
        </p:grpSpPr>
        <p:sp>
          <p:nvSpPr>
            <p:cNvPr id="627" name="Google Shape;627;p23"/>
            <p:cNvSpPr/>
            <p:nvPr/>
          </p:nvSpPr>
          <p:spPr>
            <a:xfrm>
              <a:off x="3751263" y="1531938"/>
              <a:ext cx="4727575" cy="4730750"/>
            </a:xfrm>
            <a:custGeom>
              <a:avLst/>
              <a:gdLst/>
              <a:ahLst/>
              <a:cxnLst/>
              <a:rect l="l" t="t" r="r" b="b"/>
              <a:pathLst>
                <a:path w="1896" h="1896" extrusionOk="0">
                  <a:moveTo>
                    <a:pt x="1618" y="278"/>
                  </a:moveTo>
                  <a:cubicBezTo>
                    <a:pt x="1557" y="216"/>
                    <a:pt x="1488" y="164"/>
                    <a:pt x="1415" y="122"/>
                  </a:cubicBezTo>
                  <a:cubicBezTo>
                    <a:pt x="1274" y="43"/>
                    <a:pt x="1114" y="0"/>
                    <a:pt x="948" y="0"/>
                  </a:cubicBezTo>
                  <a:cubicBezTo>
                    <a:pt x="695" y="0"/>
                    <a:pt x="457" y="99"/>
                    <a:pt x="278" y="278"/>
                  </a:cubicBezTo>
                  <a:cubicBezTo>
                    <a:pt x="225" y="331"/>
                    <a:pt x="179" y="389"/>
                    <a:pt x="141" y="451"/>
                  </a:cubicBezTo>
                  <a:cubicBezTo>
                    <a:pt x="49" y="599"/>
                    <a:pt x="0" y="770"/>
                    <a:pt x="0" y="948"/>
                  </a:cubicBezTo>
                  <a:cubicBezTo>
                    <a:pt x="0" y="1061"/>
                    <a:pt x="20" y="1170"/>
                    <a:pt x="57" y="1273"/>
                  </a:cubicBezTo>
                  <a:cubicBezTo>
                    <a:pt x="104" y="1401"/>
                    <a:pt x="179" y="1519"/>
                    <a:pt x="278" y="1618"/>
                  </a:cubicBezTo>
                  <a:cubicBezTo>
                    <a:pt x="457" y="1797"/>
                    <a:pt x="695" y="1896"/>
                    <a:pt x="948" y="1896"/>
                  </a:cubicBezTo>
                  <a:cubicBezTo>
                    <a:pt x="1201" y="1896"/>
                    <a:pt x="1439" y="1797"/>
                    <a:pt x="1618" y="1618"/>
                  </a:cubicBezTo>
                  <a:cubicBezTo>
                    <a:pt x="1618" y="1618"/>
                    <a:pt x="1618" y="1618"/>
                    <a:pt x="1618" y="1618"/>
                  </a:cubicBezTo>
                  <a:cubicBezTo>
                    <a:pt x="1618" y="1618"/>
                    <a:pt x="1618" y="1618"/>
                    <a:pt x="1618" y="1618"/>
                  </a:cubicBezTo>
                  <a:cubicBezTo>
                    <a:pt x="1797" y="1439"/>
                    <a:pt x="1896" y="1201"/>
                    <a:pt x="1896" y="948"/>
                  </a:cubicBezTo>
                  <a:cubicBezTo>
                    <a:pt x="1896" y="695"/>
                    <a:pt x="1797" y="457"/>
                    <a:pt x="1618" y="278"/>
                  </a:cubicBezTo>
                  <a:close/>
                  <a:moveTo>
                    <a:pt x="1881" y="928"/>
                  </a:moveTo>
                  <a:cubicBezTo>
                    <a:pt x="1869" y="920"/>
                    <a:pt x="1848" y="913"/>
                    <a:pt x="1818" y="906"/>
                  </a:cubicBezTo>
                  <a:cubicBezTo>
                    <a:pt x="1812" y="905"/>
                    <a:pt x="1807" y="903"/>
                    <a:pt x="1801" y="902"/>
                  </a:cubicBezTo>
                  <a:cubicBezTo>
                    <a:pt x="1800" y="889"/>
                    <a:pt x="1799" y="875"/>
                    <a:pt x="1798" y="862"/>
                  </a:cubicBezTo>
                  <a:cubicBezTo>
                    <a:pt x="1842" y="883"/>
                    <a:pt x="1871" y="905"/>
                    <a:pt x="1881" y="928"/>
                  </a:cubicBezTo>
                  <a:close/>
                  <a:moveTo>
                    <a:pt x="1797" y="850"/>
                  </a:moveTo>
                  <a:cubicBezTo>
                    <a:pt x="1796" y="834"/>
                    <a:pt x="1794" y="819"/>
                    <a:pt x="1792" y="804"/>
                  </a:cubicBezTo>
                  <a:cubicBezTo>
                    <a:pt x="1835" y="835"/>
                    <a:pt x="1864" y="869"/>
                    <a:pt x="1878" y="904"/>
                  </a:cubicBezTo>
                  <a:cubicBezTo>
                    <a:pt x="1861" y="885"/>
                    <a:pt x="1834" y="867"/>
                    <a:pt x="1797" y="850"/>
                  </a:cubicBezTo>
                  <a:close/>
                  <a:moveTo>
                    <a:pt x="1790" y="790"/>
                  </a:moveTo>
                  <a:cubicBezTo>
                    <a:pt x="1787" y="773"/>
                    <a:pt x="1784" y="756"/>
                    <a:pt x="1781" y="739"/>
                  </a:cubicBezTo>
                  <a:cubicBezTo>
                    <a:pt x="1825" y="780"/>
                    <a:pt x="1856" y="824"/>
                    <a:pt x="1872" y="871"/>
                  </a:cubicBezTo>
                  <a:cubicBezTo>
                    <a:pt x="1855" y="843"/>
                    <a:pt x="1827" y="816"/>
                    <a:pt x="1790" y="790"/>
                  </a:cubicBezTo>
                  <a:close/>
                  <a:moveTo>
                    <a:pt x="1684" y="810"/>
                  </a:moveTo>
                  <a:cubicBezTo>
                    <a:pt x="1681" y="786"/>
                    <a:pt x="1677" y="762"/>
                    <a:pt x="1673" y="738"/>
                  </a:cubicBezTo>
                  <a:cubicBezTo>
                    <a:pt x="1714" y="756"/>
                    <a:pt x="1750" y="775"/>
                    <a:pt x="1780" y="795"/>
                  </a:cubicBezTo>
                  <a:cubicBezTo>
                    <a:pt x="1783" y="812"/>
                    <a:pt x="1785" y="828"/>
                    <a:pt x="1786" y="845"/>
                  </a:cubicBezTo>
                  <a:cubicBezTo>
                    <a:pt x="1757" y="833"/>
                    <a:pt x="1723" y="821"/>
                    <a:pt x="1684" y="810"/>
                  </a:cubicBezTo>
                  <a:close/>
                  <a:moveTo>
                    <a:pt x="1787" y="857"/>
                  </a:moveTo>
                  <a:cubicBezTo>
                    <a:pt x="1789" y="871"/>
                    <a:pt x="1790" y="885"/>
                    <a:pt x="1790" y="900"/>
                  </a:cubicBezTo>
                  <a:cubicBezTo>
                    <a:pt x="1762" y="894"/>
                    <a:pt x="1728" y="889"/>
                    <a:pt x="1690" y="884"/>
                  </a:cubicBezTo>
                  <a:cubicBezTo>
                    <a:pt x="1689" y="863"/>
                    <a:pt x="1687" y="842"/>
                    <a:pt x="1685" y="821"/>
                  </a:cubicBezTo>
                  <a:cubicBezTo>
                    <a:pt x="1724" y="832"/>
                    <a:pt x="1759" y="844"/>
                    <a:pt x="1787" y="857"/>
                  </a:cubicBezTo>
                  <a:close/>
                  <a:moveTo>
                    <a:pt x="1616" y="793"/>
                  </a:moveTo>
                  <a:cubicBezTo>
                    <a:pt x="1590" y="787"/>
                    <a:pt x="1564" y="782"/>
                    <a:pt x="1536" y="777"/>
                  </a:cubicBezTo>
                  <a:cubicBezTo>
                    <a:pt x="1532" y="746"/>
                    <a:pt x="1528" y="716"/>
                    <a:pt x="1523" y="687"/>
                  </a:cubicBezTo>
                  <a:cubicBezTo>
                    <a:pt x="1573" y="701"/>
                    <a:pt x="1620" y="716"/>
                    <a:pt x="1662" y="733"/>
                  </a:cubicBezTo>
                  <a:cubicBezTo>
                    <a:pt x="1666" y="758"/>
                    <a:pt x="1670" y="782"/>
                    <a:pt x="1673" y="807"/>
                  </a:cubicBezTo>
                  <a:cubicBezTo>
                    <a:pt x="1655" y="802"/>
                    <a:pt x="1636" y="797"/>
                    <a:pt x="1616" y="793"/>
                  </a:cubicBezTo>
                  <a:close/>
                  <a:moveTo>
                    <a:pt x="1674" y="818"/>
                  </a:moveTo>
                  <a:cubicBezTo>
                    <a:pt x="1676" y="839"/>
                    <a:pt x="1678" y="861"/>
                    <a:pt x="1679" y="883"/>
                  </a:cubicBezTo>
                  <a:cubicBezTo>
                    <a:pt x="1659" y="880"/>
                    <a:pt x="1638" y="878"/>
                    <a:pt x="1615" y="876"/>
                  </a:cubicBezTo>
                  <a:cubicBezTo>
                    <a:pt x="1592" y="873"/>
                    <a:pt x="1568" y="871"/>
                    <a:pt x="1544" y="869"/>
                  </a:cubicBezTo>
                  <a:cubicBezTo>
                    <a:pt x="1542" y="841"/>
                    <a:pt x="1540" y="814"/>
                    <a:pt x="1537" y="787"/>
                  </a:cubicBezTo>
                  <a:cubicBezTo>
                    <a:pt x="1564" y="792"/>
                    <a:pt x="1589" y="797"/>
                    <a:pt x="1614" y="803"/>
                  </a:cubicBezTo>
                  <a:cubicBezTo>
                    <a:pt x="1635" y="807"/>
                    <a:pt x="1655" y="812"/>
                    <a:pt x="1674" y="818"/>
                  </a:cubicBezTo>
                  <a:close/>
                  <a:moveTo>
                    <a:pt x="1404" y="757"/>
                  </a:moveTo>
                  <a:cubicBezTo>
                    <a:pt x="1400" y="723"/>
                    <a:pt x="1396" y="689"/>
                    <a:pt x="1391" y="656"/>
                  </a:cubicBezTo>
                  <a:cubicBezTo>
                    <a:pt x="1433" y="664"/>
                    <a:pt x="1473" y="673"/>
                    <a:pt x="1512" y="684"/>
                  </a:cubicBezTo>
                  <a:cubicBezTo>
                    <a:pt x="1517" y="713"/>
                    <a:pt x="1522" y="744"/>
                    <a:pt x="1525" y="775"/>
                  </a:cubicBezTo>
                  <a:cubicBezTo>
                    <a:pt x="1487" y="768"/>
                    <a:pt x="1446" y="762"/>
                    <a:pt x="1404" y="757"/>
                  </a:cubicBezTo>
                  <a:close/>
                  <a:moveTo>
                    <a:pt x="1526" y="785"/>
                  </a:moveTo>
                  <a:cubicBezTo>
                    <a:pt x="1529" y="813"/>
                    <a:pt x="1532" y="840"/>
                    <a:pt x="1533" y="868"/>
                  </a:cubicBezTo>
                  <a:cubicBezTo>
                    <a:pt x="1494" y="865"/>
                    <a:pt x="1454" y="862"/>
                    <a:pt x="1411" y="860"/>
                  </a:cubicBezTo>
                  <a:cubicBezTo>
                    <a:pt x="1410" y="829"/>
                    <a:pt x="1408" y="798"/>
                    <a:pt x="1405" y="767"/>
                  </a:cubicBezTo>
                  <a:cubicBezTo>
                    <a:pt x="1447" y="772"/>
                    <a:pt x="1488" y="779"/>
                    <a:pt x="1526" y="785"/>
                  </a:cubicBezTo>
                  <a:close/>
                  <a:moveTo>
                    <a:pt x="1282" y="744"/>
                  </a:moveTo>
                  <a:cubicBezTo>
                    <a:pt x="1279" y="708"/>
                    <a:pt x="1275" y="672"/>
                    <a:pt x="1271" y="637"/>
                  </a:cubicBezTo>
                  <a:cubicBezTo>
                    <a:pt x="1308" y="642"/>
                    <a:pt x="1345" y="648"/>
                    <a:pt x="1380" y="654"/>
                  </a:cubicBezTo>
                  <a:cubicBezTo>
                    <a:pt x="1385" y="687"/>
                    <a:pt x="1390" y="721"/>
                    <a:pt x="1393" y="755"/>
                  </a:cubicBezTo>
                  <a:cubicBezTo>
                    <a:pt x="1357" y="751"/>
                    <a:pt x="1320" y="747"/>
                    <a:pt x="1282" y="744"/>
                  </a:cubicBezTo>
                  <a:close/>
                  <a:moveTo>
                    <a:pt x="1394" y="766"/>
                  </a:moveTo>
                  <a:cubicBezTo>
                    <a:pt x="1397" y="796"/>
                    <a:pt x="1399" y="828"/>
                    <a:pt x="1401" y="859"/>
                  </a:cubicBezTo>
                  <a:cubicBezTo>
                    <a:pt x="1364" y="857"/>
                    <a:pt x="1327" y="855"/>
                    <a:pt x="1288" y="854"/>
                  </a:cubicBezTo>
                  <a:cubicBezTo>
                    <a:pt x="1287" y="820"/>
                    <a:pt x="1285" y="787"/>
                    <a:pt x="1282" y="754"/>
                  </a:cubicBezTo>
                  <a:cubicBezTo>
                    <a:pt x="1321" y="758"/>
                    <a:pt x="1358" y="761"/>
                    <a:pt x="1394" y="766"/>
                  </a:cubicBezTo>
                  <a:close/>
                  <a:moveTo>
                    <a:pt x="1165" y="1046"/>
                  </a:moveTo>
                  <a:cubicBezTo>
                    <a:pt x="1203" y="1045"/>
                    <a:pt x="1241" y="1044"/>
                    <a:pt x="1278" y="1042"/>
                  </a:cubicBezTo>
                  <a:cubicBezTo>
                    <a:pt x="1276" y="1076"/>
                    <a:pt x="1274" y="1110"/>
                    <a:pt x="1272" y="1143"/>
                  </a:cubicBezTo>
                  <a:cubicBezTo>
                    <a:pt x="1236" y="1146"/>
                    <a:pt x="1199" y="1148"/>
                    <a:pt x="1161" y="1150"/>
                  </a:cubicBezTo>
                  <a:cubicBezTo>
                    <a:pt x="1163" y="1116"/>
                    <a:pt x="1164" y="1081"/>
                    <a:pt x="1165" y="1046"/>
                  </a:cubicBezTo>
                  <a:close/>
                  <a:moveTo>
                    <a:pt x="1161" y="746"/>
                  </a:moveTo>
                  <a:cubicBezTo>
                    <a:pt x="1199" y="748"/>
                    <a:pt x="1236" y="750"/>
                    <a:pt x="1272" y="753"/>
                  </a:cubicBezTo>
                  <a:cubicBezTo>
                    <a:pt x="1274" y="786"/>
                    <a:pt x="1276" y="820"/>
                    <a:pt x="1278" y="854"/>
                  </a:cubicBezTo>
                  <a:cubicBezTo>
                    <a:pt x="1241" y="852"/>
                    <a:pt x="1203" y="851"/>
                    <a:pt x="1165" y="850"/>
                  </a:cubicBezTo>
                  <a:cubicBezTo>
                    <a:pt x="1164" y="815"/>
                    <a:pt x="1163" y="780"/>
                    <a:pt x="1161" y="746"/>
                  </a:cubicBezTo>
                  <a:close/>
                  <a:moveTo>
                    <a:pt x="1165" y="1036"/>
                  </a:moveTo>
                  <a:cubicBezTo>
                    <a:pt x="1166" y="1008"/>
                    <a:pt x="1166" y="981"/>
                    <a:pt x="1166" y="953"/>
                  </a:cubicBezTo>
                  <a:cubicBezTo>
                    <a:pt x="1279" y="953"/>
                    <a:pt x="1279" y="953"/>
                    <a:pt x="1279" y="953"/>
                  </a:cubicBezTo>
                  <a:cubicBezTo>
                    <a:pt x="1279" y="980"/>
                    <a:pt x="1279" y="1006"/>
                    <a:pt x="1278" y="1032"/>
                  </a:cubicBezTo>
                  <a:cubicBezTo>
                    <a:pt x="1241" y="1033"/>
                    <a:pt x="1203" y="1035"/>
                    <a:pt x="1165" y="1036"/>
                  </a:cubicBezTo>
                  <a:close/>
                  <a:moveTo>
                    <a:pt x="1166" y="943"/>
                  </a:moveTo>
                  <a:cubicBezTo>
                    <a:pt x="1166" y="915"/>
                    <a:pt x="1166" y="888"/>
                    <a:pt x="1165" y="860"/>
                  </a:cubicBezTo>
                  <a:cubicBezTo>
                    <a:pt x="1203" y="861"/>
                    <a:pt x="1241" y="862"/>
                    <a:pt x="1278" y="864"/>
                  </a:cubicBezTo>
                  <a:cubicBezTo>
                    <a:pt x="1279" y="890"/>
                    <a:pt x="1279" y="916"/>
                    <a:pt x="1279" y="943"/>
                  </a:cubicBezTo>
                  <a:lnTo>
                    <a:pt x="1166" y="943"/>
                  </a:lnTo>
                  <a:close/>
                  <a:moveTo>
                    <a:pt x="1270" y="627"/>
                  </a:moveTo>
                  <a:cubicBezTo>
                    <a:pt x="1265" y="589"/>
                    <a:pt x="1259" y="553"/>
                    <a:pt x="1253" y="518"/>
                  </a:cubicBezTo>
                  <a:cubicBezTo>
                    <a:pt x="1289" y="524"/>
                    <a:pt x="1323" y="531"/>
                    <a:pt x="1357" y="539"/>
                  </a:cubicBezTo>
                  <a:cubicBezTo>
                    <a:pt x="1365" y="573"/>
                    <a:pt x="1372" y="608"/>
                    <a:pt x="1378" y="643"/>
                  </a:cubicBezTo>
                  <a:cubicBezTo>
                    <a:pt x="1343" y="637"/>
                    <a:pt x="1307" y="631"/>
                    <a:pt x="1270" y="627"/>
                  </a:cubicBezTo>
                  <a:close/>
                  <a:moveTo>
                    <a:pt x="1271" y="743"/>
                  </a:moveTo>
                  <a:cubicBezTo>
                    <a:pt x="1235" y="740"/>
                    <a:pt x="1198" y="738"/>
                    <a:pt x="1160" y="736"/>
                  </a:cubicBezTo>
                  <a:cubicBezTo>
                    <a:pt x="1159" y="698"/>
                    <a:pt x="1156" y="661"/>
                    <a:pt x="1153" y="625"/>
                  </a:cubicBezTo>
                  <a:cubicBezTo>
                    <a:pt x="1190" y="628"/>
                    <a:pt x="1225" y="631"/>
                    <a:pt x="1260" y="636"/>
                  </a:cubicBezTo>
                  <a:cubicBezTo>
                    <a:pt x="1265" y="671"/>
                    <a:pt x="1268" y="706"/>
                    <a:pt x="1271" y="743"/>
                  </a:cubicBezTo>
                  <a:close/>
                  <a:moveTo>
                    <a:pt x="1049" y="943"/>
                  </a:moveTo>
                  <a:cubicBezTo>
                    <a:pt x="1049" y="914"/>
                    <a:pt x="1048" y="886"/>
                    <a:pt x="1048" y="858"/>
                  </a:cubicBezTo>
                  <a:cubicBezTo>
                    <a:pt x="1084" y="859"/>
                    <a:pt x="1120" y="859"/>
                    <a:pt x="1155" y="860"/>
                  </a:cubicBezTo>
                  <a:cubicBezTo>
                    <a:pt x="1155" y="887"/>
                    <a:pt x="1156" y="915"/>
                    <a:pt x="1156" y="943"/>
                  </a:cubicBezTo>
                  <a:lnTo>
                    <a:pt x="1049" y="943"/>
                  </a:lnTo>
                  <a:close/>
                  <a:moveTo>
                    <a:pt x="1156" y="953"/>
                  </a:moveTo>
                  <a:cubicBezTo>
                    <a:pt x="1156" y="981"/>
                    <a:pt x="1155" y="1008"/>
                    <a:pt x="1155" y="1036"/>
                  </a:cubicBezTo>
                  <a:cubicBezTo>
                    <a:pt x="1120" y="1037"/>
                    <a:pt x="1084" y="1037"/>
                    <a:pt x="1048" y="1038"/>
                  </a:cubicBezTo>
                  <a:cubicBezTo>
                    <a:pt x="1048" y="1010"/>
                    <a:pt x="1049" y="981"/>
                    <a:pt x="1049" y="953"/>
                  </a:cubicBezTo>
                  <a:lnTo>
                    <a:pt x="1156" y="953"/>
                  </a:lnTo>
                  <a:close/>
                  <a:moveTo>
                    <a:pt x="1154" y="850"/>
                  </a:moveTo>
                  <a:cubicBezTo>
                    <a:pt x="1119" y="849"/>
                    <a:pt x="1084" y="849"/>
                    <a:pt x="1048" y="848"/>
                  </a:cubicBezTo>
                  <a:cubicBezTo>
                    <a:pt x="1048" y="812"/>
                    <a:pt x="1047" y="777"/>
                    <a:pt x="1046" y="742"/>
                  </a:cubicBezTo>
                  <a:cubicBezTo>
                    <a:pt x="1082" y="743"/>
                    <a:pt x="1116" y="744"/>
                    <a:pt x="1151" y="745"/>
                  </a:cubicBezTo>
                  <a:cubicBezTo>
                    <a:pt x="1152" y="780"/>
                    <a:pt x="1154" y="815"/>
                    <a:pt x="1154" y="850"/>
                  </a:cubicBezTo>
                  <a:close/>
                  <a:moveTo>
                    <a:pt x="1048" y="1048"/>
                  </a:moveTo>
                  <a:cubicBezTo>
                    <a:pt x="1084" y="1047"/>
                    <a:pt x="1119" y="1047"/>
                    <a:pt x="1154" y="1046"/>
                  </a:cubicBezTo>
                  <a:cubicBezTo>
                    <a:pt x="1154" y="1081"/>
                    <a:pt x="1152" y="1116"/>
                    <a:pt x="1151" y="1151"/>
                  </a:cubicBezTo>
                  <a:cubicBezTo>
                    <a:pt x="1116" y="1152"/>
                    <a:pt x="1082" y="1153"/>
                    <a:pt x="1046" y="1154"/>
                  </a:cubicBezTo>
                  <a:cubicBezTo>
                    <a:pt x="1047" y="1119"/>
                    <a:pt x="1048" y="1084"/>
                    <a:pt x="1048" y="1048"/>
                  </a:cubicBezTo>
                  <a:close/>
                  <a:moveTo>
                    <a:pt x="1160" y="1160"/>
                  </a:moveTo>
                  <a:cubicBezTo>
                    <a:pt x="1198" y="1158"/>
                    <a:pt x="1235" y="1156"/>
                    <a:pt x="1271" y="1153"/>
                  </a:cubicBezTo>
                  <a:cubicBezTo>
                    <a:pt x="1268" y="1190"/>
                    <a:pt x="1265" y="1225"/>
                    <a:pt x="1260" y="1260"/>
                  </a:cubicBezTo>
                  <a:cubicBezTo>
                    <a:pt x="1225" y="1265"/>
                    <a:pt x="1190" y="1268"/>
                    <a:pt x="1153" y="1271"/>
                  </a:cubicBezTo>
                  <a:cubicBezTo>
                    <a:pt x="1156" y="1235"/>
                    <a:pt x="1159" y="1198"/>
                    <a:pt x="1160" y="1160"/>
                  </a:cubicBezTo>
                  <a:close/>
                  <a:moveTo>
                    <a:pt x="1270" y="1269"/>
                  </a:moveTo>
                  <a:cubicBezTo>
                    <a:pt x="1307" y="1265"/>
                    <a:pt x="1343" y="1259"/>
                    <a:pt x="1378" y="1253"/>
                  </a:cubicBezTo>
                  <a:cubicBezTo>
                    <a:pt x="1372" y="1288"/>
                    <a:pt x="1365" y="1323"/>
                    <a:pt x="1357" y="1357"/>
                  </a:cubicBezTo>
                  <a:cubicBezTo>
                    <a:pt x="1323" y="1365"/>
                    <a:pt x="1289" y="1372"/>
                    <a:pt x="1253" y="1378"/>
                  </a:cubicBezTo>
                  <a:cubicBezTo>
                    <a:pt x="1259" y="1343"/>
                    <a:pt x="1265" y="1307"/>
                    <a:pt x="1270" y="1269"/>
                  </a:cubicBezTo>
                  <a:close/>
                  <a:moveTo>
                    <a:pt x="1271" y="1259"/>
                  </a:moveTo>
                  <a:cubicBezTo>
                    <a:pt x="1275" y="1224"/>
                    <a:pt x="1279" y="1188"/>
                    <a:pt x="1282" y="1152"/>
                  </a:cubicBezTo>
                  <a:cubicBezTo>
                    <a:pt x="1320" y="1149"/>
                    <a:pt x="1357" y="1145"/>
                    <a:pt x="1393" y="1141"/>
                  </a:cubicBezTo>
                  <a:cubicBezTo>
                    <a:pt x="1390" y="1175"/>
                    <a:pt x="1385" y="1209"/>
                    <a:pt x="1380" y="1242"/>
                  </a:cubicBezTo>
                  <a:cubicBezTo>
                    <a:pt x="1345" y="1248"/>
                    <a:pt x="1308" y="1254"/>
                    <a:pt x="1271" y="1259"/>
                  </a:cubicBezTo>
                  <a:close/>
                  <a:moveTo>
                    <a:pt x="1282" y="1142"/>
                  </a:moveTo>
                  <a:cubicBezTo>
                    <a:pt x="1285" y="1109"/>
                    <a:pt x="1287" y="1076"/>
                    <a:pt x="1288" y="1042"/>
                  </a:cubicBezTo>
                  <a:cubicBezTo>
                    <a:pt x="1327" y="1040"/>
                    <a:pt x="1364" y="1039"/>
                    <a:pt x="1401" y="1037"/>
                  </a:cubicBezTo>
                  <a:cubicBezTo>
                    <a:pt x="1399" y="1068"/>
                    <a:pt x="1397" y="1100"/>
                    <a:pt x="1394" y="1130"/>
                  </a:cubicBezTo>
                  <a:cubicBezTo>
                    <a:pt x="1358" y="1135"/>
                    <a:pt x="1321" y="1138"/>
                    <a:pt x="1282" y="1142"/>
                  </a:cubicBezTo>
                  <a:close/>
                  <a:moveTo>
                    <a:pt x="1288" y="1032"/>
                  </a:moveTo>
                  <a:cubicBezTo>
                    <a:pt x="1289" y="1006"/>
                    <a:pt x="1289" y="980"/>
                    <a:pt x="1289" y="953"/>
                  </a:cubicBezTo>
                  <a:cubicBezTo>
                    <a:pt x="1403" y="953"/>
                    <a:pt x="1403" y="953"/>
                    <a:pt x="1403" y="953"/>
                  </a:cubicBezTo>
                  <a:cubicBezTo>
                    <a:pt x="1403" y="978"/>
                    <a:pt x="1402" y="1002"/>
                    <a:pt x="1401" y="1026"/>
                  </a:cubicBezTo>
                  <a:cubicBezTo>
                    <a:pt x="1365" y="1028"/>
                    <a:pt x="1327" y="1030"/>
                    <a:pt x="1288" y="1032"/>
                  </a:cubicBezTo>
                  <a:close/>
                  <a:moveTo>
                    <a:pt x="1289" y="943"/>
                  </a:moveTo>
                  <a:cubicBezTo>
                    <a:pt x="1289" y="916"/>
                    <a:pt x="1289" y="890"/>
                    <a:pt x="1288" y="864"/>
                  </a:cubicBezTo>
                  <a:cubicBezTo>
                    <a:pt x="1327" y="866"/>
                    <a:pt x="1365" y="868"/>
                    <a:pt x="1401" y="870"/>
                  </a:cubicBezTo>
                  <a:cubicBezTo>
                    <a:pt x="1402" y="894"/>
                    <a:pt x="1403" y="918"/>
                    <a:pt x="1403" y="943"/>
                  </a:cubicBezTo>
                  <a:lnTo>
                    <a:pt x="1289" y="943"/>
                  </a:lnTo>
                  <a:close/>
                  <a:moveTo>
                    <a:pt x="1389" y="645"/>
                  </a:moveTo>
                  <a:cubicBezTo>
                    <a:pt x="1383" y="610"/>
                    <a:pt x="1376" y="575"/>
                    <a:pt x="1369" y="542"/>
                  </a:cubicBezTo>
                  <a:cubicBezTo>
                    <a:pt x="1410" y="552"/>
                    <a:pt x="1450" y="563"/>
                    <a:pt x="1487" y="576"/>
                  </a:cubicBezTo>
                  <a:cubicBezTo>
                    <a:pt x="1496" y="607"/>
                    <a:pt x="1503" y="640"/>
                    <a:pt x="1509" y="673"/>
                  </a:cubicBezTo>
                  <a:cubicBezTo>
                    <a:pt x="1471" y="662"/>
                    <a:pt x="1431" y="653"/>
                    <a:pt x="1389" y="645"/>
                  </a:cubicBezTo>
                  <a:close/>
                  <a:moveTo>
                    <a:pt x="1366" y="530"/>
                  </a:moveTo>
                  <a:cubicBezTo>
                    <a:pt x="1356" y="489"/>
                    <a:pt x="1345" y="450"/>
                    <a:pt x="1332" y="412"/>
                  </a:cubicBezTo>
                  <a:cubicBezTo>
                    <a:pt x="1371" y="423"/>
                    <a:pt x="1409" y="436"/>
                    <a:pt x="1446" y="451"/>
                  </a:cubicBezTo>
                  <a:cubicBezTo>
                    <a:pt x="1460" y="487"/>
                    <a:pt x="1473" y="525"/>
                    <a:pt x="1484" y="564"/>
                  </a:cubicBezTo>
                  <a:cubicBezTo>
                    <a:pt x="1446" y="551"/>
                    <a:pt x="1407" y="540"/>
                    <a:pt x="1366" y="530"/>
                  </a:cubicBezTo>
                  <a:close/>
                  <a:moveTo>
                    <a:pt x="1354" y="528"/>
                  </a:moveTo>
                  <a:cubicBezTo>
                    <a:pt x="1321" y="520"/>
                    <a:pt x="1286" y="513"/>
                    <a:pt x="1251" y="507"/>
                  </a:cubicBezTo>
                  <a:cubicBezTo>
                    <a:pt x="1243" y="465"/>
                    <a:pt x="1234" y="425"/>
                    <a:pt x="1224" y="387"/>
                  </a:cubicBezTo>
                  <a:cubicBezTo>
                    <a:pt x="1257" y="393"/>
                    <a:pt x="1289" y="401"/>
                    <a:pt x="1320" y="409"/>
                  </a:cubicBezTo>
                  <a:cubicBezTo>
                    <a:pt x="1333" y="447"/>
                    <a:pt x="1344" y="486"/>
                    <a:pt x="1354" y="528"/>
                  </a:cubicBezTo>
                  <a:close/>
                  <a:moveTo>
                    <a:pt x="1240" y="505"/>
                  </a:moveTo>
                  <a:cubicBezTo>
                    <a:pt x="1207" y="500"/>
                    <a:pt x="1174" y="496"/>
                    <a:pt x="1140" y="492"/>
                  </a:cubicBezTo>
                  <a:cubicBezTo>
                    <a:pt x="1134" y="450"/>
                    <a:pt x="1128" y="410"/>
                    <a:pt x="1121" y="371"/>
                  </a:cubicBezTo>
                  <a:cubicBezTo>
                    <a:pt x="1152" y="375"/>
                    <a:pt x="1183" y="379"/>
                    <a:pt x="1213" y="385"/>
                  </a:cubicBezTo>
                  <a:cubicBezTo>
                    <a:pt x="1223" y="423"/>
                    <a:pt x="1232" y="463"/>
                    <a:pt x="1240" y="505"/>
                  </a:cubicBezTo>
                  <a:close/>
                  <a:moveTo>
                    <a:pt x="1242" y="516"/>
                  </a:moveTo>
                  <a:cubicBezTo>
                    <a:pt x="1248" y="551"/>
                    <a:pt x="1254" y="588"/>
                    <a:pt x="1259" y="625"/>
                  </a:cubicBezTo>
                  <a:cubicBezTo>
                    <a:pt x="1224" y="621"/>
                    <a:pt x="1188" y="617"/>
                    <a:pt x="1152" y="615"/>
                  </a:cubicBezTo>
                  <a:cubicBezTo>
                    <a:pt x="1149" y="576"/>
                    <a:pt x="1145" y="539"/>
                    <a:pt x="1141" y="503"/>
                  </a:cubicBezTo>
                  <a:cubicBezTo>
                    <a:pt x="1175" y="506"/>
                    <a:pt x="1209" y="511"/>
                    <a:pt x="1242" y="516"/>
                  </a:cubicBezTo>
                  <a:close/>
                  <a:moveTo>
                    <a:pt x="1150" y="735"/>
                  </a:moveTo>
                  <a:cubicBezTo>
                    <a:pt x="1116" y="733"/>
                    <a:pt x="1081" y="732"/>
                    <a:pt x="1046" y="731"/>
                  </a:cubicBezTo>
                  <a:cubicBezTo>
                    <a:pt x="1045" y="693"/>
                    <a:pt x="1044" y="655"/>
                    <a:pt x="1043" y="619"/>
                  </a:cubicBezTo>
                  <a:cubicBezTo>
                    <a:pt x="1077" y="620"/>
                    <a:pt x="1110" y="622"/>
                    <a:pt x="1143" y="624"/>
                  </a:cubicBezTo>
                  <a:cubicBezTo>
                    <a:pt x="1146" y="660"/>
                    <a:pt x="1148" y="697"/>
                    <a:pt x="1150" y="735"/>
                  </a:cubicBezTo>
                  <a:close/>
                  <a:moveTo>
                    <a:pt x="1046" y="1165"/>
                  </a:moveTo>
                  <a:cubicBezTo>
                    <a:pt x="1081" y="1164"/>
                    <a:pt x="1116" y="1162"/>
                    <a:pt x="1150" y="1161"/>
                  </a:cubicBezTo>
                  <a:cubicBezTo>
                    <a:pt x="1148" y="1199"/>
                    <a:pt x="1146" y="1236"/>
                    <a:pt x="1143" y="1272"/>
                  </a:cubicBezTo>
                  <a:cubicBezTo>
                    <a:pt x="1110" y="1274"/>
                    <a:pt x="1077" y="1276"/>
                    <a:pt x="1043" y="1277"/>
                  </a:cubicBezTo>
                  <a:cubicBezTo>
                    <a:pt x="1044" y="1241"/>
                    <a:pt x="1045" y="1203"/>
                    <a:pt x="1046" y="1165"/>
                  </a:cubicBezTo>
                  <a:close/>
                  <a:moveTo>
                    <a:pt x="1152" y="1281"/>
                  </a:moveTo>
                  <a:cubicBezTo>
                    <a:pt x="1188" y="1279"/>
                    <a:pt x="1224" y="1275"/>
                    <a:pt x="1259" y="1271"/>
                  </a:cubicBezTo>
                  <a:cubicBezTo>
                    <a:pt x="1254" y="1308"/>
                    <a:pt x="1248" y="1345"/>
                    <a:pt x="1242" y="1380"/>
                  </a:cubicBezTo>
                  <a:cubicBezTo>
                    <a:pt x="1209" y="1385"/>
                    <a:pt x="1175" y="1389"/>
                    <a:pt x="1141" y="1393"/>
                  </a:cubicBezTo>
                  <a:cubicBezTo>
                    <a:pt x="1145" y="1357"/>
                    <a:pt x="1149" y="1320"/>
                    <a:pt x="1152" y="1281"/>
                  </a:cubicBezTo>
                  <a:close/>
                  <a:moveTo>
                    <a:pt x="1240" y="1391"/>
                  </a:moveTo>
                  <a:cubicBezTo>
                    <a:pt x="1232" y="1433"/>
                    <a:pt x="1223" y="1473"/>
                    <a:pt x="1213" y="1511"/>
                  </a:cubicBezTo>
                  <a:cubicBezTo>
                    <a:pt x="1183" y="1517"/>
                    <a:pt x="1152" y="1521"/>
                    <a:pt x="1121" y="1525"/>
                  </a:cubicBezTo>
                  <a:cubicBezTo>
                    <a:pt x="1128" y="1486"/>
                    <a:pt x="1134" y="1446"/>
                    <a:pt x="1140" y="1404"/>
                  </a:cubicBezTo>
                  <a:cubicBezTo>
                    <a:pt x="1174" y="1400"/>
                    <a:pt x="1207" y="1396"/>
                    <a:pt x="1240" y="1391"/>
                  </a:cubicBezTo>
                  <a:close/>
                  <a:moveTo>
                    <a:pt x="1251" y="1389"/>
                  </a:moveTo>
                  <a:cubicBezTo>
                    <a:pt x="1286" y="1383"/>
                    <a:pt x="1321" y="1376"/>
                    <a:pt x="1354" y="1368"/>
                  </a:cubicBezTo>
                  <a:cubicBezTo>
                    <a:pt x="1344" y="1410"/>
                    <a:pt x="1333" y="1449"/>
                    <a:pt x="1320" y="1487"/>
                  </a:cubicBezTo>
                  <a:cubicBezTo>
                    <a:pt x="1289" y="1495"/>
                    <a:pt x="1257" y="1503"/>
                    <a:pt x="1224" y="1509"/>
                  </a:cubicBezTo>
                  <a:cubicBezTo>
                    <a:pt x="1234" y="1471"/>
                    <a:pt x="1243" y="1431"/>
                    <a:pt x="1251" y="1389"/>
                  </a:cubicBezTo>
                  <a:close/>
                  <a:moveTo>
                    <a:pt x="1366" y="1366"/>
                  </a:moveTo>
                  <a:cubicBezTo>
                    <a:pt x="1407" y="1356"/>
                    <a:pt x="1446" y="1345"/>
                    <a:pt x="1484" y="1332"/>
                  </a:cubicBezTo>
                  <a:cubicBezTo>
                    <a:pt x="1473" y="1371"/>
                    <a:pt x="1460" y="1409"/>
                    <a:pt x="1446" y="1445"/>
                  </a:cubicBezTo>
                  <a:cubicBezTo>
                    <a:pt x="1409" y="1460"/>
                    <a:pt x="1371" y="1472"/>
                    <a:pt x="1332" y="1484"/>
                  </a:cubicBezTo>
                  <a:cubicBezTo>
                    <a:pt x="1345" y="1446"/>
                    <a:pt x="1356" y="1407"/>
                    <a:pt x="1366" y="1366"/>
                  </a:cubicBezTo>
                  <a:close/>
                  <a:moveTo>
                    <a:pt x="1369" y="1354"/>
                  </a:moveTo>
                  <a:cubicBezTo>
                    <a:pt x="1376" y="1321"/>
                    <a:pt x="1383" y="1286"/>
                    <a:pt x="1389" y="1251"/>
                  </a:cubicBezTo>
                  <a:cubicBezTo>
                    <a:pt x="1431" y="1243"/>
                    <a:pt x="1471" y="1234"/>
                    <a:pt x="1509" y="1223"/>
                  </a:cubicBezTo>
                  <a:cubicBezTo>
                    <a:pt x="1503" y="1256"/>
                    <a:pt x="1496" y="1289"/>
                    <a:pt x="1487" y="1320"/>
                  </a:cubicBezTo>
                  <a:cubicBezTo>
                    <a:pt x="1450" y="1333"/>
                    <a:pt x="1410" y="1344"/>
                    <a:pt x="1369" y="1354"/>
                  </a:cubicBezTo>
                  <a:close/>
                  <a:moveTo>
                    <a:pt x="1391" y="1240"/>
                  </a:moveTo>
                  <a:cubicBezTo>
                    <a:pt x="1396" y="1207"/>
                    <a:pt x="1400" y="1173"/>
                    <a:pt x="1404" y="1139"/>
                  </a:cubicBezTo>
                  <a:cubicBezTo>
                    <a:pt x="1446" y="1134"/>
                    <a:pt x="1487" y="1128"/>
                    <a:pt x="1525" y="1121"/>
                  </a:cubicBezTo>
                  <a:cubicBezTo>
                    <a:pt x="1522" y="1152"/>
                    <a:pt x="1517" y="1183"/>
                    <a:pt x="1512" y="1212"/>
                  </a:cubicBezTo>
                  <a:cubicBezTo>
                    <a:pt x="1473" y="1223"/>
                    <a:pt x="1433" y="1232"/>
                    <a:pt x="1391" y="1240"/>
                  </a:cubicBezTo>
                  <a:close/>
                  <a:moveTo>
                    <a:pt x="1405" y="1129"/>
                  </a:moveTo>
                  <a:cubicBezTo>
                    <a:pt x="1408" y="1098"/>
                    <a:pt x="1410" y="1067"/>
                    <a:pt x="1411" y="1036"/>
                  </a:cubicBezTo>
                  <a:cubicBezTo>
                    <a:pt x="1454" y="1034"/>
                    <a:pt x="1494" y="1031"/>
                    <a:pt x="1533" y="1028"/>
                  </a:cubicBezTo>
                  <a:cubicBezTo>
                    <a:pt x="1532" y="1056"/>
                    <a:pt x="1529" y="1083"/>
                    <a:pt x="1526" y="1111"/>
                  </a:cubicBezTo>
                  <a:cubicBezTo>
                    <a:pt x="1488" y="1117"/>
                    <a:pt x="1447" y="1124"/>
                    <a:pt x="1405" y="1129"/>
                  </a:cubicBezTo>
                  <a:close/>
                  <a:moveTo>
                    <a:pt x="1412" y="1026"/>
                  </a:moveTo>
                  <a:cubicBezTo>
                    <a:pt x="1413" y="1002"/>
                    <a:pt x="1413" y="978"/>
                    <a:pt x="1413" y="953"/>
                  </a:cubicBezTo>
                  <a:cubicBezTo>
                    <a:pt x="1535" y="953"/>
                    <a:pt x="1535" y="953"/>
                    <a:pt x="1535" y="953"/>
                  </a:cubicBezTo>
                  <a:cubicBezTo>
                    <a:pt x="1535" y="975"/>
                    <a:pt x="1535" y="996"/>
                    <a:pt x="1534" y="1017"/>
                  </a:cubicBezTo>
                  <a:cubicBezTo>
                    <a:pt x="1495" y="1021"/>
                    <a:pt x="1454" y="1023"/>
                    <a:pt x="1412" y="1026"/>
                  </a:cubicBezTo>
                  <a:close/>
                  <a:moveTo>
                    <a:pt x="1413" y="943"/>
                  </a:moveTo>
                  <a:cubicBezTo>
                    <a:pt x="1413" y="918"/>
                    <a:pt x="1413" y="894"/>
                    <a:pt x="1412" y="870"/>
                  </a:cubicBezTo>
                  <a:cubicBezTo>
                    <a:pt x="1454" y="873"/>
                    <a:pt x="1495" y="875"/>
                    <a:pt x="1534" y="878"/>
                  </a:cubicBezTo>
                  <a:cubicBezTo>
                    <a:pt x="1535" y="900"/>
                    <a:pt x="1535" y="921"/>
                    <a:pt x="1535" y="943"/>
                  </a:cubicBezTo>
                  <a:lnTo>
                    <a:pt x="1413" y="943"/>
                  </a:lnTo>
                  <a:close/>
                  <a:moveTo>
                    <a:pt x="1617" y="705"/>
                  </a:moveTo>
                  <a:cubicBezTo>
                    <a:pt x="1586" y="695"/>
                    <a:pt x="1554" y="685"/>
                    <a:pt x="1521" y="676"/>
                  </a:cubicBezTo>
                  <a:cubicBezTo>
                    <a:pt x="1515" y="643"/>
                    <a:pt x="1507" y="611"/>
                    <a:pt x="1499" y="580"/>
                  </a:cubicBezTo>
                  <a:cubicBezTo>
                    <a:pt x="1551" y="599"/>
                    <a:pt x="1598" y="619"/>
                    <a:pt x="1641" y="642"/>
                  </a:cubicBezTo>
                  <a:cubicBezTo>
                    <a:pt x="1648" y="668"/>
                    <a:pt x="1654" y="695"/>
                    <a:pt x="1659" y="722"/>
                  </a:cubicBezTo>
                  <a:cubicBezTo>
                    <a:pt x="1646" y="716"/>
                    <a:pt x="1631" y="711"/>
                    <a:pt x="1617" y="705"/>
                  </a:cubicBezTo>
                  <a:close/>
                  <a:moveTo>
                    <a:pt x="1617" y="618"/>
                  </a:moveTo>
                  <a:cubicBezTo>
                    <a:pt x="1579" y="600"/>
                    <a:pt x="1539" y="583"/>
                    <a:pt x="1496" y="568"/>
                  </a:cubicBezTo>
                  <a:cubicBezTo>
                    <a:pt x="1485" y="530"/>
                    <a:pt x="1473" y="492"/>
                    <a:pt x="1459" y="456"/>
                  </a:cubicBezTo>
                  <a:cubicBezTo>
                    <a:pt x="1511" y="477"/>
                    <a:pt x="1559" y="501"/>
                    <a:pt x="1603" y="528"/>
                  </a:cubicBezTo>
                  <a:cubicBezTo>
                    <a:pt x="1616" y="561"/>
                    <a:pt x="1627" y="594"/>
                    <a:pt x="1637" y="628"/>
                  </a:cubicBezTo>
                  <a:cubicBezTo>
                    <a:pt x="1631" y="625"/>
                    <a:pt x="1624" y="622"/>
                    <a:pt x="1617" y="618"/>
                  </a:cubicBezTo>
                  <a:close/>
                  <a:moveTo>
                    <a:pt x="1454" y="442"/>
                  </a:moveTo>
                  <a:cubicBezTo>
                    <a:pt x="1434" y="392"/>
                    <a:pt x="1410" y="344"/>
                    <a:pt x="1384" y="299"/>
                  </a:cubicBezTo>
                  <a:cubicBezTo>
                    <a:pt x="1434" y="320"/>
                    <a:pt x="1481" y="344"/>
                    <a:pt x="1525" y="371"/>
                  </a:cubicBezTo>
                  <a:cubicBezTo>
                    <a:pt x="1552" y="415"/>
                    <a:pt x="1576" y="462"/>
                    <a:pt x="1597" y="512"/>
                  </a:cubicBezTo>
                  <a:cubicBezTo>
                    <a:pt x="1552" y="486"/>
                    <a:pt x="1504" y="463"/>
                    <a:pt x="1454" y="442"/>
                  </a:cubicBezTo>
                  <a:close/>
                  <a:moveTo>
                    <a:pt x="1440" y="437"/>
                  </a:moveTo>
                  <a:cubicBezTo>
                    <a:pt x="1404" y="423"/>
                    <a:pt x="1367" y="411"/>
                    <a:pt x="1328" y="400"/>
                  </a:cubicBezTo>
                  <a:cubicBezTo>
                    <a:pt x="1313" y="357"/>
                    <a:pt x="1296" y="317"/>
                    <a:pt x="1278" y="279"/>
                  </a:cubicBezTo>
                  <a:cubicBezTo>
                    <a:pt x="1275" y="272"/>
                    <a:pt x="1271" y="266"/>
                    <a:pt x="1268" y="259"/>
                  </a:cubicBezTo>
                  <a:cubicBezTo>
                    <a:pt x="1302" y="269"/>
                    <a:pt x="1335" y="280"/>
                    <a:pt x="1368" y="293"/>
                  </a:cubicBezTo>
                  <a:cubicBezTo>
                    <a:pt x="1395" y="337"/>
                    <a:pt x="1419" y="385"/>
                    <a:pt x="1440" y="437"/>
                  </a:cubicBezTo>
                  <a:close/>
                  <a:moveTo>
                    <a:pt x="1316" y="397"/>
                  </a:moveTo>
                  <a:cubicBezTo>
                    <a:pt x="1285" y="389"/>
                    <a:pt x="1253" y="382"/>
                    <a:pt x="1221" y="375"/>
                  </a:cubicBezTo>
                  <a:cubicBezTo>
                    <a:pt x="1212" y="342"/>
                    <a:pt x="1202" y="310"/>
                    <a:pt x="1191" y="280"/>
                  </a:cubicBezTo>
                  <a:cubicBezTo>
                    <a:pt x="1185" y="265"/>
                    <a:pt x="1180" y="250"/>
                    <a:pt x="1174" y="237"/>
                  </a:cubicBezTo>
                  <a:cubicBezTo>
                    <a:pt x="1201" y="242"/>
                    <a:pt x="1228" y="248"/>
                    <a:pt x="1254" y="255"/>
                  </a:cubicBezTo>
                  <a:cubicBezTo>
                    <a:pt x="1277" y="298"/>
                    <a:pt x="1298" y="346"/>
                    <a:pt x="1316" y="397"/>
                  </a:cubicBezTo>
                  <a:close/>
                  <a:moveTo>
                    <a:pt x="1210" y="373"/>
                  </a:moveTo>
                  <a:cubicBezTo>
                    <a:pt x="1180" y="368"/>
                    <a:pt x="1150" y="364"/>
                    <a:pt x="1120" y="360"/>
                  </a:cubicBezTo>
                  <a:cubicBezTo>
                    <a:pt x="1115" y="333"/>
                    <a:pt x="1109" y="306"/>
                    <a:pt x="1103" y="280"/>
                  </a:cubicBezTo>
                  <a:cubicBezTo>
                    <a:pt x="1099" y="260"/>
                    <a:pt x="1094" y="241"/>
                    <a:pt x="1089" y="223"/>
                  </a:cubicBezTo>
                  <a:cubicBezTo>
                    <a:pt x="1114" y="226"/>
                    <a:pt x="1139" y="230"/>
                    <a:pt x="1163" y="235"/>
                  </a:cubicBezTo>
                  <a:cubicBezTo>
                    <a:pt x="1180" y="276"/>
                    <a:pt x="1196" y="323"/>
                    <a:pt x="1210" y="373"/>
                  </a:cubicBezTo>
                  <a:close/>
                  <a:moveTo>
                    <a:pt x="1093" y="282"/>
                  </a:moveTo>
                  <a:cubicBezTo>
                    <a:pt x="1099" y="307"/>
                    <a:pt x="1104" y="333"/>
                    <a:pt x="1109" y="359"/>
                  </a:cubicBezTo>
                  <a:cubicBezTo>
                    <a:pt x="1082" y="356"/>
                    <a:pt x="1055" y="354"/>
                    <a:pt x="1027" y="353"/>
                  </a:cubicBezTo>
                  <a:cubicBezTo>
                    <a:pt x="1025" y="328"/>
                    <a:pt x="1023" y="304"/>
                    <a:pt x="1021" y="281"/>
                  </a:cubicBezTo>
                  <a:cubicBezTo>
                    <a:pt x="1018" y="258"/>
                    <a:pt x="1016" y="237"/>
                    <a:pt x="1013" y="217"/>
                  </a:cubicBezTo>
                  <a:cubicBezTo>
                    <a:pt x="1035" y="218"/>
                    <a:pt x="1057" y="220"/>
                    <a:pt x="1079" y="222"/>
                  </a:cubicBezTo>
                  <a:cubicBezTo>
                    <a:pt x="1084" y="241"/>
                    <a:pt x="1089" y="261"/>
                    <a:pt x="1093" y="282"/>
                  </a:cubicBezTo>
                  <a:close/>
                  <a:moveTo>
                    <a:pt x="1111" y="370"/>
                  </a:moveTo>
                  <a:cubicBezTo>
                    <a:pt x="1118" y="408"/>
                    <a:pt x="1124" y="449"/>
                    <a:pt x="1129" y="491"/>
                  </a:cubicBezTo>
                  <a:cubicBezTo>
                    <a:pt x="1099" y="489"/>
                    <a:pt x="1068" y="486"/>
                    <a:pt x="1036" y="485"/>
                  </a:cubicBezTo>
                  <a:cubicBezTo>
                    <a:pt x="1034" y="443"/>
                    <a:pt x="1031" y="402"/>
                    <a:pt x="1028" y="363"/>
                  </a:cubicBezTo>
                  <a:cubicBezTo>
                    <a:pt x="1056" y="365"/>
                    <a:pt x="1084" y="367"/>
                    <a:pt x="1111" y="370"/>
                  </a:cubicBezTo>
                  <a:close/>
                  <a:moveTo>
                    <a:pt x="1130" y="502"/>
                  </a:moveTo>
                  <a:cubicBezTo>
                    <a:pt x="1135" y="538"/>
                    <a:pt x="1139" y="575"/>
                    <a:pt x="1142" y="614"/>
                  </a:cubicBezTo>
                  <a:cubicBezTo>
                    <a:pt x="1109" y="611"/>
                    <a:pt x="1076" y="610"/>
                    <a:pt x="1042" y="608"/>
                  </a:cubicBezTo>
                  <a:cubicBezTo>
                    <a:pt x="1041" y="570"/>
                    <a:pt x="1039" y="532"/>
                    <a:pt x="1037" y="495"/>
                  </a:cubicBezTo>
                  <a:cubicBezTo>
                    <a:pt x="1069" y="497"/>
                    <a:pt x="1100" y="499"/>
                    <a:pt x="1130" y="502"/>
                  </a:cubicBezTo>
                  <a:close/>
                  <a:moveTo>
                    <a:pt x="1142" y="1282"/>
                  </a:moveTo>
                  <a:cubicBezTo>
                    <a:pt x="1139" y="1321"/>
                    <a:pt x="1135" y="1358"/>
                    <a:pt x="1130" y="1394"/>
                  </a:cubicBezTo>
                  <a:cubicBezTo>
                    <a:pt x="1100" y="1397"/>
                    <a:pt x="1069" y="1399"/>
                    <a:pt x="1037" y="1401"/>
                  </a:cubicBezTo>
                  <a:cubicBezTo>
                    <a:pt x="1039" y="1364"/>
                    <a:pt x="1041" y="1326"/>
                    <a:pt x="1042" y="1288"/>
                  </a:cubicBezTo>
                  <a:cubicBezTo>
                    <a:pt x="1076" y="1286"/>
                    <a:pt x="1109" y="1285"/>
                    <a:pt x="1142" y="1282"/>
                  </a:cubicBezTo>
                  <a:close/>
                  <a:moveTo>
                    <a:pt x="1129" y="1405"/>
                  </a:moveTo>
                  <a:cubicBezTo>
                    <a:pt x="1124" y="1447"/>
                    <a:pt x="1118" y="1488"/>
                    <a:pt x="1111" y="1526"/>
                  </a:cubicBezTo>
                  <a:cubicBezTo>
                    <a:pt x="1084" y="1529"/>
                    <a:pt x="1056" y="1531"/>
                    <a:pt x="1028" y="1533"/>
                  </a:cubicBezTo>
                  <a:cubicBezTo>
                    <a:pt x="1031" y="1494"/>
                    <a:pt x="1034" y="1453"/>
                    <a:pt x="1036" y="1411"/>
                  </a:cubicBezTo>
                  <a:cubicBezTo>
                    <a:pt x="1068" y="1410"/>
                    <a:pt x="1099" y="1407"/>
                    <a:pt x="1129" y="1405"/>
                  </a:cubicBezTo>
                  <a:close/>
                  <a:moveTo>
                    <a:pt x="1109" y="1537"/>
                  </a:moveTo>
                  <a:cubicBezTo>
                    <a:pt x="1104" y="1563"/>
                    <a:pt x="1099" y="1589"/>
                    <a:pt x="1093" y="1613"/>
                  </a:cubicBezTo>
                  <a:cubicBezTo>
                    <a:pt x="1089" y="1635"/>
                    <a:pt x="1084" y="1655"/>
                    <a:pt x="1079" y="1674"/>
                  </a:cubicBezTo>
                  <a:cubicBezTo>
                    <a:pt x="1057" y="1676"/>
                    <a:pt x="1035" y="1678"/>
                    <a:pt x="1013" y="1679"/>
                  </a:cubicBezTo>
                  <a:cubicBezTo>
                    <a:pt x="1016" y="1659"/>
                    <a:pt x="1018" y="1638"/>
                    <a:pt x="1021" y="1615"/>
                  </a:cubicBezTo>
                  <a:cubicBezTo>
                    <a:pt x="1023" y="1592"/>
                    <a:pt x="1025" y="1568"/>
                    <a:pt x="1027" y="1543"/>
                  </a:cubicBezTo>
                  <a:cubicBezTo>
                    <a:pt x="1055" y="1542"/>
                    <a:pt x="1082" y="1540"/>
                    <a:pt x="1109" y="1537"/>
                  </a:cubicBezTo>
                  <a:close/>
                  <a:moveTo>
                    <a:pt x="1103" y="1616"/>
                  </a:moveTo>
                  <a:cubicBezTo>
                    <a:pt x="1109" y="1590"/>
                    <a:pt x="1115" y="1563"/>
                    <a:pt x="1120" y="1536"/>
                  </a:cubicBezTo>
                  <a:cubicBezTo>
                    <a:pt x="1150" y="1532"/>
                    <a:pt x="1180" y="1528"/>
                    <a:pt x="1210" y="1522"/>
                  </a:cubicBezTo>
                  <a:cubicBezTo>
                    <a:pt x="1196" y="1573"/>
                    <a:pt x="1180" y="1620"/>
                    <a:pt x="1163" y="1661"/>
                  </a:cubicBezTo>
                  <a:cubicBezTo>
                    <a:pt x="1139" y="1666"/>
                    <a:pt x="1114" y="1670"/>
                    <a:pt x="1089" y="1673"/>
                  </a:cubicBezTo>
                  <a:cubicBezTo>
                    <a:pt x="1094" y="1655"/>
                    <a:pt x="1099" y="1636"/>
                    <a:pt x="1103" y="1616"/>
                  </a:cubicBezTo>
                  <a:close/>
                  <a:moveTo>
                    <a:pt x="1191" y="1616"/>
                  </a:moveTo>
                  <a:cubicBezTo>
                    <a:pt x="1202" y="1586"/>
                    <a:pt x="1212" y="1554"/>
                    <a:pt x="1221" y="1520"/>
                  </a:cubicBezTo>
                  <a:cubicBezTo>
                    <a:pt x="1253" y="1514"/>
                    <a:pt x="1285" y="1507"/>
                    <a:pt x="1316" y="1499"/>
                  </a:cubicBezTo>
                  <a:cubicBezTo>
                    <a:pt x="1298" y="1550"/>
                    <a:pt x="1277" y="1598"/>
                    <a:pt x="1254" y="1641"/>
                  </a:cubicBezTo>
                  <a:cubicBezTo>
                    <a:pt x="1228" y="1648"/>
                    <a:pt x="1201" y="1654"/>
                    <a:pt x="1174" y="1659"/>
                  </a:cubicBezTo>
                  <a:cubicBezTo>
                    <a:pt x="1180" y="1645"/>
                    <a:pt x="1185" y="1631"/>
                    <a:pt x="1191" y="1616"/>
                  </a:cubicBezTo>
                  <a:close/>
                  <a:moveTo>
                    <a:pt x="1278" y="1617"/>
                  </a:moveTo>
                  <a:cubicBezTo>
                    <a:pt x="1296" y="1579"/>
                    <a:pt x="1313" y="1538"/>
                    <a:pt x="1328" y="1496"/>
                  </a:cubicBezTo>
                  <a:cubicBezTo>
                    <a:pt x="1367" y="1485"/>
                    <a:pt x="1404" y="1473"/>
                    <a:pt x="1440" y="1459"/>
                  </a:cubicBezTo>
                  <a:cubicBezTo>
                    <a:pt x="1419" y="1511"/>
                    <a:pt x="1395" y="1559"/>
                    <a:pt x="1368" y="1603"/>
                  </a:cubicBezTo>
                  <a:cubicBezTo>
                    <a:pt x="1335" y="1616"/>
                    <a:pt x="1302" y="1627"/>
                    <a:pt x="1268" y="1637"/>
                  </a:cubicBezTo>
                  <a:cubicBezTo>
                    <a:pt x="1271" y="1630"/>
                    <a:pt x="1275" y="1624"/>
                    <a:pt x="1278" y="1617"/>
                  </a:cubicBezTo>
                  <a:close/>
                  <a:moveTo>
                    <a:pt x="1454" y="1454"/>
                  </a:moveTo>
                  <a:cubicBezTo>
                    <a:pt x="1504" y="1433"/>
                    <a:pt x="1552" y="1410"/>
                    <a:pt x="1597" y="1384"/>
                  </a:cubicBezTo>
                  <a:cubicBezTo>
                    <a:pt x="1576" y="1434"/>
                    <a:pt x="1552" y="1481"/>
                    <a:pt x="1525" y="1525"/>
                  </a:cubicBezTo>
                  <a:cubicBezTo>
                    <a:pt x="1481" y="1552"/>
                    <a:pt x="1434" y="1576"/>
                    <a:pt x="1384" y="1597"/>
                  </a:cubicBezTo>
                  <a:cubicBezTo>
                    <a:pt x="1410" y="1552"/>
                    <a:pt x="1434" y="1504"/>
                    <a:pt x="1454" y="1454"/>
                  </a:cubicBezTo>
                  <a:close/>
                  <a:moveTo>
                    <a:pt x="1459" y="1440"/>
                  </a:moveTo>
                  <a:cubicBezTo>
                    <a:pt x="1473" y="1404"/>
                    <a:pt x="1485" y="1366"/>
                    <a:pt x="1496" y="1328"/>
                  </a:cubicBezTo>
                  <a:cubicBezTo>
                    <a:pt x="1539" y="1313"/>
                    <a:pt x="1579" y="1296"/>
                    <a:pt x="1617" y="1278"/>
                  </a:cubicBezTo>
                  <a:cubicBezTo>
                    <a:pt x="1624" y="1274"/>
                    <a:pt x="1631" y="1271"/>
                    <a:pt x="1637" y="1268"/>
                  </a:cubicBezTo>
                  <a:cubicBezTo>
                    <a:pt x="1627" y="1302"/>
                    <a:pt x="1616" y="1335"/>
                    <a:pt x="1603" y="1368"/>
                  </a:cubicBezTo>
                  <a:cubicBezTo>
                    <a:pt x="1559" y="1395"/>
                    <a:pt x="1511" y="1419"/>
                    <a:pt x="1459" y="1440"/>
                  </a:cubicBezTo>
                  <a:close/>
                  <a:moveTo>
                    <a:pt x="1499" y="1316"/>
                  </a:moveTo>
                  <a:cubicBezTo>
                    <a:pt x="1507" y="1285"/>
                    <a:pt x="1515" y="1253"/>
                    <a:pt x="1521" y="1220"/>
                  </a:cubicBezTo>
                  <a:cubicBezTo>
                    <a:pt x="1554" y="1211"/>
                    <a:pt x="1586" y="1201"/>
                    <a:pt x="1617" y="1190"/>
                  </a:cubicBezTo>
                  <a:cubicBezTo>
                    <a:pt x="1631" y="1185"/>
                    <a:pt x="1646" y="1180"/>
                    <a:pt x="1659" y="1174"/>
                  </a:cubicBezTo>
                  <a:cubicBezTo>
                    <a:pt x="1654" y="1201"/>
                    <a:pt x="1648" y="1228"/>
                    <a:pt x="1641" y="1254"/>
                  </a:cubicBezTo>
                  <a:cubicBezTo>
                    <a:pt x="1598" y="1277"/>
                    <a:pt x="1551" y="1297"/>
                    <a:pt x="1499" y="1316"/>
                  </a:cubicBezTo>
                  <a:close/>
                  <a:moveTo>
                    <a:pt x="1523" y="1209"/>
                  </a:moveTo>
                  <a:cubicBezTo>
                    <a:pt x="1528" y="1180"/>
                    <a:pt x="1532" y="1150"/>
                    <a:pt x="1536" y="1119"/>
                  </a:cubicBezTo>
                  <a:cubicBezTo>
                    <a:pt x="1564" y="1114"/>
                    <a:pt x="1590" y="1109"/>
                    <a:pt x="1616" y="1103"/>
                  </a:cubicBezTo>
                  <a:cubicBezTo>
                    <a:pt x="1636" y="1099"/>
                    <a:pt x="1655" y="1094"/>
                    <a:pt x="1673" y="1089"/>
                  </a:cubicBezTo>
                  <a:cubicBezTo>
                    <a:pt x="1670" y="1114"/>
                    <a:pt x="1666" y="1138"/>
                    <a:pt x="1662" y="1163"/>
                  </a:cubicBezTo>
                  <a:cubicBezTo>
                    <a:pt x="1620" y="1180"/>
                    <a:pt x="1573" y="1195"/>
                    <a:pt x="1523" y="1209"/>
                  </a:cubicBezTo>
                  <a:close/>
                  <a:moveTo>
                    <a:pt x="1614" y="1093"/>
                  </a:moveTo>
                  <a:cubicBezTo>
                    <a:pt x="1589" y="1099"/>
                    <a:pt x="1564" y="1104"/>
                    <a:pt x="1537" y="1109"/>
                  </a:cubicBezTo>
                  <a:cubicBezTo>
                    <a:pt x="1540" y="1082"/>
                    <a:pt x="1542" y="1054"/>
                    <a:pt x="1544" y="1027"/>
                  </a:cubicBezTo>
                  <a:cubicBezTo>
                    <a:pt x="1568" y="1025"/>
                    <a:pt x="1592" y="1023"/>
                    <a:pt x="1615" y="1020"/>
                  </a:cubicBezTo>
                  <a:cubicBezTo>
                    <a:pt x="1638" y="1018"/>
                    <a:pt x="1659" y="1016"/>
                    <a:pt x="1679" y="1013"/>
                  </a:cubicBezTo>
                  <a:cubicBezTo>
                    <a:pt x="1678" y="1035"/>
                    <a:pt x="1676" y="1057"/>
                    <a:pt x="1674" y="1078"/>
                  </a:cubicBezTo>
                  <a:cubicBezTo>
                    <a:pt x="1655" y="1084"/>
                    <a:pt x="1635" y="1088"/>
                    <a:pt x="1614" y="1093"/>
                  </a:cubicBezTo>
                  <a:close/>
                  <a:moveTo>
                    <a:pt x="1614" y="1010"/>
                  </a:moveTo>
                  <a:cubicBezTo>
                    <a:pt x="1592" y="1013"/>
                    <a:pt x="1568" y="1015"/>
                    <a:pt x="1544" y="1017"/>
                  </a:cubicBezTo>
                  <a:cubicBezTo>
                    <a:pt x="1545" y="996"/>
                    <a:pt x="1545" y="974"/>
                    <a:pt x="1546" y="953"/>
                  </a:cubicBezTo>
                  <a:cubicBezTo>
                    <a:pt x="1681" y="953"/>
                    <a:pt x="1681" y="953"/>
                    <a:pt x="1681" y="953"/>
                  </a:cubicBezTo>
                  <a:cubicBezTo>
                    <a:pt x="1681" y="970"/>
                    <a:pt x="1680" y="986"/>
                    <a:pt x="1680" y="1003"/>
                  </a:cubicBezTo>
                  <a:cubicBezTo>
                    <a:pt x="1660" y="1005"/>
                    <a:pt x="1638" y="1008"/>
                    <a:pt x="1614" y="1010"/>
                  </a:cubicBezTo>
                  <a:close/>
                  <a:moveTo>
                    <a:pt x="1546" y="943"/>
                  </a:moveTo>
                  <a:cubicBezTo>
                    <a:pt x="1545" y="922"/>
                    <a:pt x="1545" y="900"/>
                    <a:pt x="1544" y="879"/>
                  </a:cubicBezTo>
                  <a:cubicBezTo>
                    <a:pt x="1568" y="881"/>
                    <a:pt x="1592" y="883"/>
                    <a:pt x="1614" y="886"/>
                  </a:cubicBezTo>
                  <a:cubicBezTo>
                    <a:pt x="1638" y="888"/>
                    <a:pt x="1660" y="891"/>
                    <a:pt x="1680" y="893"/>
                  </a:cubicBezTo>
                  <a:cubicBezTo>
                    <a:pt x="1680" y="910"/>
                    <a:pt x="1681" y="926"/>
                    <a:pt x="1681" y="943"/>
                  </a:cubicBezTo>
                  <a:lnTo>
                    <a:pt x="1546" y="943"/>
                  </a:lnTo>
                  <a:close/>
                  <a:moveTo>
                    <a:pt x="1671" y="727"/>
                  </a:moveTo>
                  <a:cubicBezTo>
                    <a:pt x="1666" y="700"/>
                    <a:pt x="1660" y="674"/>
                    <a:pt x="1654" y="649"/>
                  </a:cubicBezTo>
                  <a:cubicBezTo>
                    <a:pt x="1697" y="673"/>
                    <a:pt x="1735" y="699"/>
                    <a:pt x="1768" y="727"/>
                  </a:cubicBezTo>
                  <a:cubicBezTo>
                    <a:pt x="1772" y="745"/>
                    <a:pt x="1775" y="764"/>
                    <a:pt x="1778" y="782"/>
                  </a:cubicBezTo>
                  <a:cubicBezTo>
                    <a:pt x="1748" y="763"/>
                    <a:pt x="1712" y="744"/>
                    <a:pt x="1671" y="727"/>
                  </a:cubicBezTo>
                  <a:close/>
                  <a:moveTo>
                    <a:pt x="1650" y="635"/>
                  </a:moveTo>
                  <a:cubicBezTo>
                    <a:pt x="1641" y="602"/>
                    <a:pt x="1630" y="570"/>
                    <a:pt x="1619" y="538"/>
                  </a:cubicBezTo>
                  <a:cubicBezTo>
                    <a:pt x="1666" y="568"/>
                    <a:pt x="1708" y="602"/>
                    <a:pt x="1744" y="638"/>
                  </a:cubicBezTo>
                  <a:cubicBezTo>
                    <a:pt x="1751" y="662"/>
                    <a:pt x="1758" y="686"/>
                    <a:pt x="1764" y="711"/>
                  </a:cubicBezTo>
                  <a:cubicBezTo>
                    <a:pt x="1732" y="684"/>
                    <a:pt x="1694" y="659"/>
                    <a:pt x="1650" y="635"/>
                  </a:cubicBezTo>
                  <a:close/>
                  <a:moveTo>
                    <a:pt x="1618" y="525"/>
                  </a:moveTo>
                  <a:cubicBezTo>
                    <a:pt x="1616" y="524"/>
                    <a:pt x="1614" y="523"/>
                    <a:pt x="1612" y="522"/>
                  </a:cubicBezTo>
                  <a:cubicBezTo>
                    <a:pt x="1593" y="473"/>
                    <a:pt x="1571" y="427"/>
                    <a:pt x="1545" y="383"/>
                  </a:cubicBezTo>
                  <a:cubicBezTo>
                    <a:pt x="1598" y="417"/>
                    <a:pt x="1646" y="456"/>
                    <a:pt x="1688" y="498"/>
                  </a:cubicBezTo>
                  <a:cubicBezTo>
                    <a:pt x="1707" y="536"/>
                    <a:pt x="1723" y="575"/>
                    <a:pt x="1737" y="616"/>
                  </a:cubicBezTo>
                  <a:cubicBezTo>
                    <a:pt x="1702" y="584"/>
                    <a:pt x="1662" y="553"/>
                    <a:pt x="1618" y="525"/>
                  </a:cubicBezTo>
                  <a:close/>
                  <a:moveTo>
                    <a:pt x="1534" y="364"/>
                  </a:moveTo>
                  <a:cubicBezTo>
                    <a:pt x="1515" y="334"/>
                    <a:pt x="1495" y="305"/>
                    <a:pt x="1474" y="278"/>
                  </a:cubicBezTo>
                  <a:cubicBezTo>
                    <a:pt x="1459" y="259"/>
                    <a:pt x="1443" y="241"/>
                    <a:pt x="1427" y="223"/>
                  </a:cubicBezTo>
                  <a:cubicBezTo>
                    <a:pt x="1480" y="252"/>
                    <a:pt x="1529" y="285"/>
                    <a:pt x="1575" y="321"/>
                  </a:cubicBezTo>
                  <a:cubicBezTo>
                    <a:pt x="1612" y="367"/>
                    <a:pt x="1645" y="417"/>
                    <a:pt x="1673" y="470"/>
                  </a:cubicBezTo>
                  <a:cubicBezTo>
                    <a:pt x="1631" y="431"/>
                    <a:pt x="1585" y="395"/>
                    <a:pt x="1534" y="364"/>
                  </a:cubicBezTo>
                  <a:close/>
                  <a:moveTo>
                    <a:pt x="1513" y="352"/>
                  </a:moveTo>
                  <a:cubicBezTo>
                    <a:pt x="1470" y="326"/>
                    <a:pt x="1424" y="304"/>
                    <a:pt x="1375" y="285"/>
                  </a:cubicBezTo>
                  <a:cubicBezTo>
                    <a:pt x="1374" y="283"/>
                    <a:pt x="1373" y="281"/>
                    <a:pt x="1371" y="279"/>
                  </a:cubicBezTo>
                  <a:cubicBezTo>
                    <a:pt x="1343" y="234"/>
                    <a:pt x="1313" y="194"/>
                    <a:pt x="1280" y="159"/>
                  </a:cubicBezTo>
                  <a:cubicBezTo>
                    <a:pt x="1321" y="173"/>
                    <a:pt x="1360" y="190"/>
                    <a:pt x="1398" y="208"/>
                  </a:cubicBezTo>
                  <a:cubicBezTo>
                    <a:pt x="1440" y="251"/>
                    <a:pt x="1479" y="299"/>
                    <a:pt x="1513" y="352"/>
                  </a:cubicBezTo>
                  <a:close/>
                  <a:moveTo>
                    <a:pt x="1359" y="278"/>
                  </a:moveTo>
                  <a:cubicBezTo>
                    <a:pt x="1327" y="266"/>
                    <a:pt x="1295" y="256"/>
                    <a:pt x="1261" y="247"/>
                  </a:cubicBezTo>
                  <a:cubicBezTo>
                    <a:pt x="1238" y="203"/>
                    <a:pt x="1212" y="165"/>
                    <a:pt x="1186" y="132"/>
                  </a:cubicBezTo>
                  <a:cubicBezTo>
                    <a:pt x="1210" y="138"/>
                    <a:pt x="1234" y="145"/>
                    <a:pt x="1258" y="152"/>
                  </a:cubicBezTo>
                  <a:cubicBezTo>
                    <a:pt x="1295" y="188"/>
                    <a:pt x="1328" y="231"/>
                    <a:pt x="1359" y="278"/>
                  </a:cubicBezTo>
                  <a:close/>
                  <a:moveTo>
                    <a:pt x="1247" y="243"/>
                  </a:moveTo>
                  <a:cubicBezTo>
                    <a:pt x="1222" y="236"/>
                    <a:pt x="1196" y="230"/>
                    <a:pt x="1170" y="225"/>
                  </a:cubicBezTo>
                  <a:cubicBezTo>
                    <a:pt x="1152" y="184"/>
                    <a:pt x="1134" y="148"/>
                    <a:pt x="1114" y="118"/>
                  </a:cubicBezTo>
                  <a:cubicBezTo>
                    <a:pt x="1132" y="121"/>
                    <a:pt x="1151" y="124"/>
                    <a:pt x="1169" y="128"/>
                  </a:cubicBezTo>
                  <a:cubicBezTo>
                    <a:pt x="1197" y="161"/>
                    <a:pt x="1223" y="199"/>
                    <a:pt x="1247" y="243"/>
                  </a:cubicBezTo>
                  <a:close/>
                  <a:moveTo>
                    <a:pt x="1158" y="223"/>
                  </a:moveTo>
                  <a:cubicBezTo>
                    <a:pt x="1134" y="219"/>
                    <a:pt x="1111" y="216"/>
                    <a:pt x="1087" y="213"/>
                  </a:cubicBezTo>
                  <a:cubicBezTo>
                    <a:pt x="1075" y="173"/>
                    <a:pt x="1064" y="139"/>
                    <a:pt x="1051" y="110"/>
                  </a:cubicBezTo>
                  <a:cubicBezTo>
                    <a:pt x="1068" y="111"/>
                    <a:pt x="1084" y="114"/>
                    <a:pt x="1101" y="116"/>
                  </a:cubicBezTo>
                  <a:cubicBezTo>
                    <a:pt x="1121" y="146"/>
                    <a:pt x="1140" y="182"/>
                    <a:pt x="1158" y="223"/>
                  </a:cubicBezTo>
                  <a:close/>
                  <a:moveTo>
                    <a:pt x="1075" y="212"/>
                  </a:moveTo>
                  <a:cubicBezTo>
                    <a:pt x="1055" y="209"/>
                    <a:pt x="1034" y="208"/>
                    <a:pt x="1012" y="207"/>
                  </a:cubicBezTo>
                  <a:cubicBezTo>
                    <a:pt x="1007" y="168"/>
                    <a:pt x="1002" y="134"/>
                    <a:pt x="996" y="106"/>
                  </a:cubicBezTo>
                  <a:cubicBezTo>
                    <a:pt x="1011" y="107"/>
                    <a:pt x="1025" y="108"/>
                    <a:pt x="1039" y="109"/>
                  </a:cubicBezTo>
                  <a:cubicBezTo>
                    <a:pt x="1052" y="137"/>
                    <a:pt x="1064" y="172"/>
                    <a:pt x="1075" y="212"/>
                  </a:cubicBezTo>
                  <a:close/>
                  <a:moveTo>
                    <a:pt x="1002" y="206"/>
                  </a:moveTo>
                  <a:cubicBezTo>
                    <a:pt x="986" y="205"/>
                    <a:pt x="970" y="205"/>
                    <a:pt x="953" y="205"/>
                  </a:cubicBezTo>
                  <a:cubicBezTo>
                    <a:pt x="953" y="105"/>
                    <a:pt x="953" y="105"/>
                    <a:pt x="953" y="105"/>
                  </a:cubicBezTo>
                  <a:cubicBezTo>
                    <a:pt x="964" y="105"/>
                    <a:pt x="975" y="105"/>
                    <a:pt x="986" y="105"/>
                  </a:cubicBezTo>
                  <a:cubicBezTo>
                    <a:pt x="991" y="131"/>
                    <a:pt x="996" y="164"/>
                    <a:pt x="1002" y="206"/>
                  </a:cubicBezTo>
                  <a:close/>
                  <a:moveTo>
                    <a:pt x="1003" y="216"/>
                  </a:moveTo>
                  <a:cubicBezTo>
                    <a:pt x="1006" y="236"/>
                    <a:pt x="1008" y="258"/>
                    <a:pt x="1010" y="282"/>
                  </a:cubicBezTo>
                  <a:cubicBezTo>
                    <a:pt x="1013" y="304"/>
                    <a:pt x="1015" y="328"/>
                    <a:pt x="1017" y="352"/>
                  </a:cubicBezTo>
                  <a:cubicBezTo>
                    <a:pt x="996" y="351"/>
                    <a:pt x="975" y="351"/>
                    <a:pt x="953" y="351"/>
                  </a:cubicBezTo>
                  <a:cubicBezTo>
                    <a:pt x="953" y="215"/>
                    <a:pt x="953" y="215"/>
                    <a:pt x="953" y="215"/>
                  </a:cubicBezTo>
                  <a:cubicBezTo>
                    <a:pt x="970" y="215"/>
                    <a:pt x="987" y="216"/>
                    <a:pt x="1003" y="216"/>
                  </a:cubicBezTo>
                  <a:close/>
                  <a:moveTo>
                    <a:pt x="1018" y="362"/>
                  </a:moveTo>
                  <a:cubicBezTo>
                    <a:pt x="1021" y="401"/>
                    <a:pt x="1024" y="442"/>
                    <a:pt x="1026" y="485"/>
                  </a:cubicBezTo>
                  <a:cubicBezTo>
                    <a:pt x="1002" y="484"/>
                    <a:pt x="978" y="483"/>
                    <a:pt x="953" y="483"/>
                  </a:cubicBezTo>
                  <a:cubicBezTo>
                    <a:pt x="953" y="361"/>
                    <a:pt x="953" y="361"/>
                    <a:pt x="953" y="361"/>
                  </a:cubicBezTo>
                  <a:cubicBezTo>
                    <a:pt x="975" y="361"/>
                    <a:pt x="996" y="361"/>
                    <a:pt x="1018" y="362"/>
                  </a:cubicBezTo>
                  <a:close/>
                  <a:moveTo>
                    <a:pt x="1027" y="495"/>
                  </a:moveTo>
                  <a:cubicBezTo>
                    <a:pt x="1029" y="531"/>
                    <a:pt x="1030" y="569"/>
                    <a:pt x="1032" y="608"/>
                  </a:cubicBezTo>
                  <a:cubicBezTo>
                    <a:pt x="1006" y="607"/>
                    <a:pt x="980" y="607"/>
                    <a:pt x="953" y="607"/>
                  </a:cubicBezTo>
                  <a:cubicBezTo>
                    <a:pt x="953" y="493"/>
                    <a:pt x="953" y="493"/>
                    <a:pt x="953" y="493"/>
                  </a:cubicBezTo>
                  <a:cubicBezTo>
                    <a:pt x="978" y="493"/>
                    <a:pt x="1002" y="494"/>
                    <a:pt x="1027" y="495"/>
                  </a:cubicBezTo>
                  <a:close/>
                  <a:moveTo>
                    <a:pt x="1032" y="618"/>
                  </a:moveTo>
                  <a:cubicBezTo>
                    <a:pt x="1034" y="655"/>
                    <a:pt x="1035" y="693"/>
                    <a:pt x="1036" y="731"/>
                  </a:cubicBezTo>
                  <a:cubicBezTo>
                    <a:pt x="1008" y="731"/>
                    <a:pt x="981" y="730"/>
                    <a:pt x="953" y="730"/>
                  </a:cubicBezTo>
                  <a:cubicBezTo>
                    <a:pt x="953" y="617"/>
                    <a:pt x="953" y="617"/>
                    <a:pt x="953" y="617"/>
                  </a:cubicBezTo>
                  <a:cubicBezTo>
                    <a:pt x="980" y="617"/>
                    <a:pt x="1006" y="618"/>
                    <a:pt x="1032" y="618"/>
                  </a:cubicBezTo>
                  <a:close/>
                  <a:moveTo>
                    <a:pt x="1036" y="742"/>
                  </a:moveTo>
                  <a:cubicBezTo>
                    <a:pt x="1037" y="776"/>
                    <a:pt x="1037" y="812"/>
                    <a:pt x="1038" y="848"/>
                  </a:cubicBezTo>
                  <a:cubicBezTo>
                    <a:pt x="1010" y="848"/>
                    <a:pt x="982" y="848"/>
                    <a:pt x="953" y="848"/>
                  </a:cubicBezTo>
                  <a:cubicBezTo>
                    <a:pt x="953" y="741"/>
                    <a:pt x="953" y="741"/>
                    <a:pt x="953" y="741"/>
                  </a:cubicBezTo>
                  <a:cubicBezTo>
                    <a:pt x="981" y="741"/>
                    <a:pt x="1009" y="741"/>
                    <a:pt x="1036" y="742"/>
                  </a:cubicBezTo>
                  <a:close/>
                  <a:moveTo>
                    <a:pt x="1038" y="858"/>
                  </a:moveTo>
                  <a:cubicBezTo>
                    <a:pt x="1038" y="886"/>
                    <a:pt x="1038" y="914"/>
                    <a:pt x="1038" y="943"/>
                  </a:cubicBezTo>
                  <a:cubicBezTo>
                    <a:pt x="953" y="943"/>
                    <a:pt x="953" y="943"/>
                    <a:pt x="953" y="943"/>
                  </a:cubicBezTo>
                  <a:cubicBezTo>
                    <a:pt x="953" y="858"/>
                    <a:pt x="953" y="858"/>
                    <a:pt x="953" y="858"/>
                  </a:cubicBezTo>
                  <a:cubicBezTo>
                    <a:pt x="982" y="858"/>
                    <a:pt x="1010" y="858"/>
                    <a:pt x="1038" y="858"/>
                  </a:cubicBezTo>
                  <a:close/>
                  <a:moveTo>
                    <a:pt x="1038" y="953"/>
                  </a:moveTo>
                  <a:cubicBezTo>
                    <a:pt x="1038" y="982"/>
                    <a:pt x="1038" y="1010"/>
                    <a:pt x="1038" y="1038"/>
                  </a:cubicBezTo>
                  <a:cubicBezTo>
                    <a:pt x="1010" y="1038"/>
                    <a:pt x="982" y="1038"/>
                    <a:pt x="953" y="1038"/>
                  </a:cubicBezTo>
                  <a:cubicBezTo>
                    <a:pt x="953" y="953"/>
                    <a:pt x="953" y="953"/>
                    <a:pt x="953" y="953"/>
                  </a:cubicBezTo>
                  <a:lnTo>
                    <a:pt x="1038" y="953"/>
                  </a:lnTo>
                  <a:close/>
                  <a:moveTo>
                    <a:pt x="1038" y="1048"/>
                  </a:moveTo>
                  <a:cubicBezTo>
                    <a:pt x="1037" y="1084"/>
                    <a:pt x="1037" y="1119"/>
                    <a:pt x="1036" y="1154"/>
                  </a:cubicBezTo>
                  <a:cubicBezTo>
                    <a:pt x="1009" y="1155"/>
                    <a:pt x="981" y="1155"/>
                    <a:pt x="953" y="1155"/>
                  </a:cubicBezTo>
                  <a:cubicBezTo>
                    <a:pt x="953" y="1048"/>
                    <a:pt x="953" y="1048"/>
                    <a:pt x="953" y="1048"/>
                  </a:cubicBezTo>
                  <a:cubicBezTo>
                    <a:pt x="982" y="1048"/>
                    <a:pt x="1010" y="1048"/>
                    <a:pt x="1038" y="1048"/>
                  </a:cubicBezTo>
                  <a:close/>
                  <a:moveTo>
                    <a:pt x="1036" y="1165"/>
                  </a:moveTo>
                  <a:cubicBezTo>
                    <a:pt x="1035" y="1203"/>
                    <a:pt x="1034" y="1241"/>
                    <a:pt x="1032" y="1278"/>
                  </a:cubicBezTo>
                  <a:cubicBezTo>
                    <a:pt x="1006" y="1278"/>
                    <a:pt x="980" y="1279"/>
                    <a:pt x="953" y="1279"/>
                  </a:cubicBezTo>
                  <a:cubicBezTo>
                    <a:pt x="953" y="1166"/>
                    <a:pt x="953" y="1166"/>
                    <a:pt x="953" y="1166"/>
                  </a:cubicBezTo>
                  <a:cubicBezTo>
                    <a:pt x="981" y="1166"/>
                    <a:pt x="1008" y="1165"/>
                    <a:pt x="1036" y="1165"/>
                  </a:cubicBezTo>
                  <a:close/>
                  <a:moveTo>
                    <a:pt x="1032" y="1288"/>
                  </a:moveTo>
                  <a:cubicBezTo>
                    <a:pt x="1030" y="1327"/>
                    <a:pt x="1029" y="1365"/>
                    <a:pt x="1027" y="1401"/>
                  </a:cubicBezTo>
                  <a:cubicBezTo>
                    <a:pt x="1002" y="1402"/>
                    <a:pt x="978" y="1403"/>
                    <a:pt x="953" y="1403"/>
                  </a:cubicBezTo>
                  <a:cubicBezTo>
                    <a:pt x="953" y="1289"/>
                    <a:pt x="953" y="1289"/>
                    <a:pt x="953" y="1289"/>
                  </a:cubicBezTo>
                  <a:cubicBezTo>
                    <a:pt x="980" y="1289"/>
                    <a:pt x="1006" y="1289"/>
                    <a:pt x="1032" y="1288"/>
                  </a:cubicBezTo>
                  <a:close/>
                  <a:moveTo>
                    <a:pt x="1026" y="1411"/>
                  </a:moveTo>
                  <a:cubicBezTo>
                    <a:pt x="1024" y="1454"/>
                    <a:pt x="1021" y="1495"/>
                    <a:pt x="1018" y="1534"/>
                  </a:cubicBezTo>
                  <a:cubicBezTo>
                    <a:pt x="996" y="1534"/>
                    <a:pt x="975" y="1535"/>
                    <a:pt x="953" y="1535"/>
                  </a:cubicBezTo>
                  <a:cubicBezTo>
                    <a:pt x="953" y="1413"/>
                    <a:pt x="953" y="1413"/>
                    <a:pt x="953" y="1413"/>
                  </a:cubicBezTo>
                  <a:cubicBezTo>
                    <a:pt x="978" y="1413"/>
                    <a:pt x="1002" y="1412"/>
                    <a:pt x="1026" y="1411"/>
                  </a:cubicBezTo>
                  <a:close/>
                  <a:moveTo>
                    <a:pt x="1017" y="1544"/>
                  </a:moveTo>
                  <a:cubicBezTo>
                    <a:pt x="1015" y="1568"/>
                    <a:pt x="1013" y="1592"/>
                    <a:pt x="1010" y="1614"/>
                  </a:cubicBezTo>
                  <a:cubicBezTo>
                    <a:pt x="1008" y="1638"/>
                    <a:pt x="1006" y="1660"/>
                    <a:pt x="1003" y="1680"/>
                  </a:cubicBezTo>
                  <a:cubicBezTo>
                    <a:pt x="987" y="1680"/>
                    <a:pt x="970" y="1681"/>
                    <a:pt x="953" y="1681"/>
                  </a:cubicBezTo>
                  <a:cubicBezTo>
                    <a:pt x="953" y="1545"/>
                    <a:pt x="953" y="1545"/>
                    <a:pt x="953" y="1545"/>
                  </a:cubicBezTo>
                  <a:cubicBezTo>
                    <a:pt x="975" y="1545"/>
                    <a:pt x="996" y="1545"/>
                    <a:pt x="1017" y="1544"/>
                  </a:cubicBezTo>
                  <a:close/>
                  <a:moveTo>
                    <a:pt x="1002" y="1690"/>
                  </a:moveTo>
                  <a:cubicBezTo>
                    <a:pt x="996" y="1732"/>
                    <a:pt x="991" y="1765"/>
                    <a:pt x="986" y="1791"/>
                  </a:cubicBezTo>
                  <a:cubicBezTo>
                    <a:pt x="975" y="1791"/>
                    <a:pt x="964" y="1791"/>
                    <a:pt x="953" y="1791"/>
                  </a:cubicBezTo>
                  <a:cubicBezTo>
                    <a:pt x="953" y="1691"/>
                    <a:pt x="953" y="1691"/>
                    <a:pt x="953" y="1691"/>
                  </a:cubicBezTo>
                  <a:cubicBezTo>
                    <a:pt x="970" y="1691"/>
                    <a:pt x="986" y="1691"/>
                    <a:pt x="1002" y="1690"/>
                  </a:cubicBezTo>
                  <a:close/>
                  <a:moveTo>
                    <a:pt x="1012" y="1689"/>
                  </a:moveTo>
                  <a:cubicBezTo>
                    <a:pt x="1033" y="1688"/>
                    <a:pt x="1055" y="1687"/>
                    <a:pt x="1075" y="1684"/>
                  </a:cubicBezTo>
                  <a:cubicBezTo>
                    <a:pt x="1064" y="1724"/>
                    <a:pt x="1052" y="1759"/>
                    <a:pt x="1039" y="1787"/>
                  </a:cubicBezTo>
                  <a:cubicBezTo>
                    <a:pt x="1025" y="1788"/>
                    <a:pt x="1011" y="1789"/>
                    <a:pt x="996" y="1790"/>
                  </a:cubicBezTo>
                  <a:cubicBezTo>
                    <a:pt x="1002" y="1762"/>
                    <a:pt x="1007" y="1728"/>
                    <a:pt x="1012" y="1689"/>
                  </a:cubicBezTo>
                  <a:close/>
                  <a:moveTo>
                    <a:pt x="1087" y="1683"/>
                  </a:moveTo>
                  <a:cubicBezTo>
                    <a:pt x="1111" y="1681"/>
                    <a:pt x="1134" y="1677"/>
                    <a:pt x="1158" y="1673"/>
                  </a:cubicBezTo>
                  <a:cubicBezTo>
                    <a:pt x="1140" y="1714"/>
                    <a:pt x="1121" y="1750"/>
                    <a:pt x="1101" y="1780"/>
                  </a:cubicBezTo>
                  <a:cubicBezTo>
                    <a:pt x="1084" y="1782"/>
                    <a:pt x="1068" y="1784"/>
                    <a:pt x="1051" y="1786"/>
                  </a:cubicBezTo>
                  <a:cubicBezTo>
                    <a:pt x="1064" y="1757"/>
                    <a:pt x="1075" y="1723"/>
                    <a:pt x="1087" y="1683"/>
                  </a:cubicBezTo>
                  <a:close/>
                  <a:moveTo>
                    <a:pt x="1170" y="1671"/>
                  </a:moveTo>
                  <a:cubicBezTo>
                    <a:pt x="1196" y="1666"/>
                    <a:pt x="1222" y="1660"/>
                    <a:pt x="1247" y="1654"/>
                  </a:cubicBezTo>
                  <a:cubicBezTo>
                    <a:pt x="1223" y="1697"/>
                    <a:pt x="1197" y="1735"/>
                    <a:pt x="1169" y="1768"/>
                  </a:cubicBezTo>
                  <a:cubicBezTo>
                    <a:pt x="1151" y="1772"/>
                    <a:pt x="1132" y="1775"/>
                    <a:pt x="1114" y="1778"/>
                  </a:cubicBezTo>
                  <a:cubicBezTo>
                    <a:pt x="1134" y="1748"/>
                    <a:pt x="1152" y="1712"/>
                    <a:pt x="1170" y="1671"/>
                  </a:cubicBezTo>
                  <a:close/>
                  <a:moveTo>
                    <a:pt x="1261" y="1650"/>
                  </a:moveTo>
                  <a:cubicBezTo>
                    <a:pt x="1294" y="1641"/>
                    <a:pt x="1327" y="1630"/>
                    <a:pt x="1358" y="1618"/>
                  </a:cubicBezTo>
                  <a:cubicBezTo>
                    <a:pt x="1328" y="1666"/>
                    <a:pt x="1294" y="1708"/>
                    <a:pt x="1258" y="1744"/>
                  </a:cubicBezTo>
                  <a:cubicBezTo>
                    <a:pt x="1234" y="1751"/>
                    <a:pt x="1210" y="1758"/>
                    <a:pt x="1186" y="1764"/>
                  </a:cubicBezTo>
                  <a:cubicBezTo>
                    <a:pt x="1212" y="1731"/>
                    <a:pt x="1238" y="1693"/>
                    <a:pt x="1261" y="1650"/>
                  </a:cubicBezTo>
                  <a:close/>
                  <a:moveTo>
                    <a:pt x="1371" y="1617"/>
                  </a:moveTo>
                  <a:cubicBezTo>
                    <a:pt x="1372" y="1616"/>
                    <a:pt x="1373" y="1614"/>
                    <a:pt x="1375" y="1612"/>
                  </a:cubicBezTo>
                  <a:cubicBezTo>
                    <a:pt x="1423" y="1593"/>
                    <a:pt x="1469" y="1571"/>
                    <a:pt x="1513" y="1545"/>
                  </a:cubicBezTo>
                  <a:cubicBezTo>
                    <a:pt x="1479" y="1598"/>
                    <a:pt x="1440" y="1646"/>
                    <a:pt x="1398" y="1688"/>
                  </a:cubicBezTo>
                  <a:cubicBezTo>
                    <a:pt x="1360" y="1706"/>
                    <a:pt x="1321" y="1723"/>
                    <a:pt x="1280" y="1737"/>
                  </a:cubicBezTo>
                  <a:cubicBezTo>
                    <a:pt x="1313" y="1702"/>
                    <a:pt x="1343" y="1662"/>
                    <a:pt x="1371" y="1617"/>
                  </a:cubicBezTo>
                  <a:close/>
                  <a:moveTo>
                    <a:pt x="1474" y="1618"/>
                  </a:moveTo>
                  <a:cubicBezTo>
                    <a:pt x="1495" y="1591"/>
                    <a:pt x="1515" y="1562"/>
                    <a:pt x="1533" y="1533"/>
                  </a:cubicBezTo>
                  <a:cubicBezTo>
                    <a:pt x="1563" y="1515"/>
                    <a:pt x="1591" y="1495"/>
                    <a:pt x="1618" y="1474"/>
                  </a:cubicBezTo>
                  <a:cubicBezTo>
                    <a:pt x="1637" y="1459"/>
                    <a:pt x="1655" y="1443"/>
                    <a:pt x="1673" y="1427"/>
                  </a:cubicBezTo>
                  <a:cubicBezTo>
                    <a:pt x="1644" y="1480"/>
                    <a:pt x="1612" y="1529"/>
                    <a:pt x="1575" y="1575"/>
                  </a:cubicBezTo>
                  <a:cubicBezTo>
                    <a:pt x="1529" y="1611"/>
                    <a:pt x="1480" y="1644"/>
                    <a:pt x="1427" y="1672"/>
                  </a:cubicBezTo>
                  <a:cubicBezTo>
                    <a:pt x="1443" y="1655"/>
                    <a:pt x="1459" y="1637"/>
                    <a:pt x="1474" y="1618"/>
                  </a:cubicBezTo>
                  <a:close/>
                  <a:moveTo>
                    <a:pt x="1545" y="1513"/>
                  </a:moveTo>
                  <a:cubicBezTo>
                    <a:pt x="1571" y="1469"/>
                    <a:pt x="1593" y="1423"/>
                    <a:pt x="1612" y="1374"/>
                  </a:cubicBezTo>
                  <a:cubicBezTo>
                    <a:pt x="1614" y="1373"/>
                    <a:pt x="1616" y="1372"/>
                    <a:pt x="1618" y="1371"/>
                  </a:cubicBezTo>
                  <a:cubicBezTo>
                    <a:pt x="1662" y="1343"/>
                    <a:pt x="1702" y="1312"/>
                    <a:pt x="1737" y="1280"/>
                  </a:cubicBezTo>
                  <a:cubicBezTo>
                    <a:pt x="1723" y="1321"/>
                    <a:pt x="1706" y="1360"/>
                    <a:pt x="1688" y="1398"/>
                  </a:cubicBezTo>
                  <a:cubicBezTo>
                    <a:pt x="1646" y="1440"/>
                    <a:pt x="1598" y="1479"/>
                    <a:pt x="1545" y="1513"/>
                  </a:cubicBezTo>
                  <a:close/>
                  <a:moveTo>
                    <a:pt x="1619" y="1358"/>
                  </a:moveTo>
                  <a:cubicBezTo>
                    <a:pt x="1630" y="1326"/>
                    <a:pt x="1641" y="1294"/>
                    <a:pt x="1650" y="1261"/>
                  </a:cubicBezTo>
                  <a:cubicBezTo>
                    <a:pt x="1694" y="1237"/>
                    <a:pt x="1732" y="1212"/>
                    <a:pt x="1764" y="1185"/>
                  </a:cubicBezTo>
                  <a:cubicBezTo>
                    <a:pt x="1758" y="1210"/>
                    <a:pt x="1751" y="1234"/>
                    <a:pt x="1744" y="1258"/>
                  </a:cubicBezTo>
                  <a:cubicBezTo>
                    <a:pt x="1708" y="1294"/>
                    <a:pt x="1666" y="1328"/>
                    <a:pt x="1619" y="1358"/>
                  </a:cubicBezTo>
                  <a:close/>
                  <a:moveTo>
                    <a:pt x="1654" y="1247"/>
                  </a:moveTo>
                  <a:cubicBezTo>
                    <a:pt x="1660" y="1222"/>
                    <a:pt x="1666" y="1196"/>
                    <a:pt x="1671" y="1169"/>
                  </a:cubicBezTo>
                  <a:cubicBezTo>
                    <a:pt x="1712" y="1152"/>
                    <a:pt x="1748" y="1133"/>
                    <a:pt x="1778" y="1114"/>
                  </a:cubicBezTo>
                  <a:cubicBezTo>
                    <a:pt x="1775" y="1132"/>
                    <a:pt x="1772" y="1151"/>
                    <a:pt x="1768" y="1169"/>
                  </a:cubicBezTo>
                  <a:cubicBezTo>
                    <a:pt x="1735" y="1197"/>
                    <a:pt x="1697" y="1223"/>
                    <a:pt x="1654" y="1247"/>
                  </a:cubicBezTo>
                  <a:close/>
                  <a:moveTo>
                    <a:pt x="1673" y="1158"/>
                  </a:moveTo>
                  <a:cubicBezTo>
                    <a:pt x="1677" y="1134"/>
                    <a:pt x="1681" y="1110"/>
                    <a:pt x="1683" y="1086"/>
                  </a:cubicBezTo>
                  <a:cubicBezTo>
                    <a:pt x="1723" y="1075"/>
                    <a:pt x="1757" y="1063"/>
                    <a:pt x="1786" y="1051"/>
                  </a:cubicBezTo>
                  <a:cubicBezTo>
                    <a:pt x="1785" y="1068"/>
                    <a:pt x="1783" y="1084"/>
                    <a:pt x="1780" y="1100"/>
                  </a:cubicBezTo>
                  <a:cubicBezTo>
                    <a:pt x="1750" y="1121"/>
                    <a:pt x="1714" y="1140"/>
                    <a:pt x="1673" y="1158"/>
                  </a:cubicBezTo>
                  <a:close/>
                  <a:moveTo>
                    <a:pt x="1685" y="1075"/>
                  </a:moveTo>
                  <a:cubicBezTo>
                    <a:pt x="1687" y="1054"/>
                    <a:pt x="1689" y="1033"/>
                    <a:pt x="1690" y="1012"/>
                  </a:cubicBezTo>
                  <a:cubicBezTo>
                    <a:pt x="1728" y="1007"/>
                    <a:pt x="1762" y="1002"/>
                    <a:pt x="1790" y="996"/>
                  </a:cubicBezTo>
                  <a:cubicBezTo>
                    <a:pt x="1790" y="1011"/>
                    <a:pt x="1789" y="1025"/>
                    <a:pt x="1787" y="1039"/>
                  </a:cubicBezTo>
                  <a:cubicBezTo>
                    <a:pt x="1759" y="1052"/>
                    <a:pt x="1724" y="1064"/>
                    <a:pt x="1685" y="1075"/>
                  </a:cubicBezTo>
                  <a:close/>
                  <a:moveTo>
                    <a:pt x="1690" y="1002"/>
                  </a:moveTo>
                  <a:cubicBezTo>
                    <a:pt x="1691" y="985"/>
                    <a:pt x="1691" y="969"/>
                    <a:pt x="1691" y="953"/>
                  </a:cubicBezTo>
                  <a:cubicBezTo>
                    <a:pt x="1791" y="953"/>
                    <a:pt x="1791" y="953"/>
                    <a:pt x="1791" y="953"/>
                  </a:cubicBezTo>
                  <a:cubicBezTo>
                    <a:pt x="1791" y="964"/>
                    <a:pt x="1791" y="975"/>
                    <a:pt x="1791" y="986"/>
                  </a:cubicBezTo>
                  <a:cubicBezTo>
                    <a:pt x="1765" y="991"/>
                    <a:pt x="1732" y="996"/>
                    <a:pt x="1690" y="1002"/>
                  </a:cubicBezTo>
                  <a:close/>
                  <a:moveTo>
                    <a:pt x="1691" y="943"/>
                  </a:moveTo>
                  <a:cubicBezTo>
                    <a:pt x="1691" y="927"/>
                    <a:pt x="1691" y="910"/>
                    <a:pt x="1690" y="894"/>
                  </a:cubicBezTo>
                  <a:cubicBezTo>
                    <a:pt x="1732" y="900"/>
                    <a:pt x="1765" y="905"/>
                    <a:pt x="1791" y="910"/>
                  </a:cubicBezTo>
                  <a:cubicBezTo>
                    <a:pt x="1791" y="921"/>
                    <a:pt x="1791" y="932"/>
                    <a:pt x="1791" y="943"/>
                  </a:cubicBezTo>
                  <a:lnTo>
                    <a:pt x="1691" y="943"/>
                  </a:lnTo>
                  <a:close/>
                  <a:moveTo>
                    <a:pt x="1777" y="722"/>
                  </a:moveTo>
                  <a:cubicBezTo>
                    <a:pt x="1772" y="699"/>
                    <a:pt x="1767" y="677"/>
                    <a:pt x="1760" y="655"/>
                  </a:cubicBezTo>
                  <a:cubicBezTo>
                    <a:pt x="1811" y="710"/>
                    <a:pt x="1848" y="771"/>
                    <a:pt x="1869" y="836"/>
                  </a:cubicBezTo>
                  <a:cubicBezTo>
                    <a:pt x="1849" y="796"/>
                    <a:pt x="1818" y="758"/>
                    <a:pt x="1777" y="722"/>
                  </a:cubicBezTo>
                  <a:close/>
                  <a:moveTo>
                    <a:pt x="1753" y="632"/>
                  </a:moveTo>
                  <a:cubicBezTo>
                    <a:pt x="1742" y="595"/>
                    <a:pt x="1728" y="558"/>
                    <a:pt x="1712" y="523"/>
                  </a:cubicBezTo>
                  <a:cubicBezTo>
                    <a:pt x="1785" y="604"/>
                    <a:pt x="1839" y="697"/>
                    <a:pt x="1866" y="797"/>
                  </a:cubicBezTo>
                  <a:cubicBezTo>
                    <a:pt x="1842" y="739"/>
                    <a:pt x="1804" y="683"/>
                    <a:pt x="1753" y="632"/>
                  </a:cubicBezTo>
                  <a:close/>
                  <a:moveTo>
                    <a:pt x="1698" y="494"/>
                  </a:moveTo>
                  <a:cubicBezTo>
                    <a:pt x="1674" y="445"/>
                    <a:pt x="1646" y="399"/>
                    <a:pt x="1614" y="355"/>
                  </a:cubicBezTo>
                  <a:cubicBezTo>
                    <a:pt x="1726" y="457"/>
                    <a:pt x="1809" y="583"/>
                    <a:pt x="1852" y="725"/>
                  </a:cubicBezTo>
                  <a:cubicBezTo>
                    <a:pt x="1818" y="640"/>
                    <a:pt x="1765" y="562"/>
                    <a:pt x="1698" y="494"/>
                  </a:cubicBezTo>
                  <a:close/>
                  <a:moveTo>
                    <a:pt x="1750" y="462"/>
                  </a:moveTo>
                  <a:cubicBezTo>
                    <a:pt x="1787" y="524"/>
                    <a:pt x="1818" y="590"/>
                    <a:pt x="1840" y="660"/>
                  </a:cubicBezTo>
                  <a:cubicBezTo>
                    <a:pt x="1787" y="527"/>
                    <a:pt x="1698" y="409"/>
                    <a:pt x="1584" y="315"/>
                  </a:cubicBezTo>
                  <a:cubicBezTo>
                    <a:pt x="1573" y="303"/>
                    <a:pt x="1563" y="290"/>
                    <a:pt x="1552" y="278"/>
                  </a:cubicBezTo>
                  <a:cubicBezTo>
                    <a:pt x="1463" y="179"/>
                    <a:pt x="1357" y="104"/>
                    <a:pt x="1242" y="58"/>
                  </a:cubicBezTo>
                  <a:cubicBezTo>
                    <a:pt x="1456" y="128"/>
                    <a:pt x="1635" y="273"/>
                    <a:pt x="1750" y="462"/>
                  </a:cubicBezTo>
                  <a:close/>
                  <a:moveTo>
                    <a:pt x="1543" y="284"/>
                  </a:moveTo>
                  <a:cubicBezTo>
                    <a:pt x="1500" y="253"/>
                    <a:pt x="1454" y="225"/>
                    <a:pt x="1405" y="201"/>
                  </a:cubicBezTo>
                  <a:cubicBezTo>
                    <a:pt x="1336" y="131"/>
                    <a:pt x="1258" y="79"/>
                    <a:pt x="1175" y="45"/>
                  </a:cubicBezTo>
                  <a:cubicBezTo>
                    <a:pt x="1316" y="89"/>
                    <a:pt x="1442" y="172"/>
                    <a:pt x="1543" y="284"/>
                  </a:cubicBezTo>
                  <a:close/>
                  <a:moveTo>
                    <a:pt x="1375" y="186"/>
                  </a:moveTo>
                  <a:cubicBezTo>
                    <a:pt x="1339" y="170"/>
                    <a:pt x="1302" y="156"/>
                    <a:pt x="1265" y="143"/>
                  </a:cubicBezTo>
                  <a:cubicBezTo>
                    <a:pt x="1213" y="92"/>
                    <a:pt x="1157" y="54"/>
                    <a:pt x="1099" y="30"/>
                  </a:cubicBezTo>
                  <a:cubicBezTo>
                    <a:pt x="1200" y="57"/>
                    <a:pt x="1293" y="111"/>
                    <a:pt x="1375" y="186"/>
                  </a:cubicBezTo>
                  <a:close/>
                  <a:moveTo>
                    <a:pt x="1242" y="136"/>
                  </a:moveTo>
                  <a:cubicBezTo>
                    <a:pt x="1220" y="130"/>
                    <a:pt x="1197" y="124"/>
                    <a:pt x="1174" y="119"/>
                  </a:cubicBezTo>
                  <a:cubicBezTo>
                    <a:pt x="1139" y="78"/>
                    <a:pt x="1100" y="48"/>
                    <a:pt x="1060" y="28"/>
                  </a:cubicBezTo>
                  <a:cubicBezTo>
                    <a:pt x="1125" y="48"/>
                    <a:pt x="1187" y="85"/>
                    <a:pt x="1242" y="136"/>
                  </a:cubicBezTo>
                  <a:close/>
                  <a:moveTo>
                    <a:pt x="1157" y="115"/>
                  </a:moveTo>
                  <a:cubicBezTo>
                    <a:pt x="1140" y="112"/>
                    <a:pt x="1123" y="109"/>
                    <a:pt x="1106" y="106"/>
                  </a:cubicBezTo>
                  <a:cubicBezTo>
                    <a:pt x="1081" y="69"/>
                    <a:pt x="1053" y="42"/>
                    <a:pt x="1025" y="24"/>
                  </a:cubicBezTo>
                  <a:cubicBezTo>
                    <a:pt x="1072" y="40"/>
                    <a:pt x="1116" y="72"/>
                    <a:pt x="1157" y="115"/>
                  </a:cubicBezTo>
                  <a:close/>
                  <a:moveTo>
                    <a:pt x="1093" y="104"/>
                  </a:moveTo>
                  <a:cubicBezTo>
                    <a:pt x="1077" y="102"/>
                    <a:pt x="1062" y="100"/>
                    <a:pt x="1046" y="99"/>
                  </a:cubicBezTo>
                  <a:cubicBezTo>
                    <a:pt x="1029" y="62"/>
                    <a:pt x="1011" y="35"/>
                    <a:pt x="992" y="19"/>
                  </a:cubicBezTo>
                  <a:cubicBezTo>
                    <a:pt x="1028" y="32"/>
                    <a:pt x="1061" y="61"/>
                    <a:pt x="1093" y="104"/>
                  </a:cubicBezTo>
                  <a:close/>
                  <a:moveTo>
                    <a:pt x="1034" y="98"/>
                  </a:moveTo>
                  <a:cubicBezTo>
                    <a:pt x="1021" y="97"/>
                    <a:pt x="1008" y="96"/>
                    <a:pt x="994" y="96"/>
                  </a:cubicBezTo>
                  <a:cubicBezTo>
                    <a:pt x="993" y="89"/>
                    <a:pt x="992" y="84"/>
                    <a:pt x="990" y="78"/>
                  </a:cubicBezTo>
                  <a:cubicBezTo>
                    <a:pt x="983" y="48"/>
                    <a:pt x="976" y="28"/>
                    <a:pt x="968" y="15"/>
                  </a:cubicBezTo>
                  <a:cubicBezTo>
                    <a:pt x="991" y="25"/>
                    <a:pt x="1013" y="54"/>
                    <a:pt x="1034" y="98"/>
                  </a:cubicBezTo>
                  <a:close/>
                  <a:moveTo>
                    <a:pt x="948" y="10"/>
                  </a:moveTo>
                  <a:cubicBezTo>
                    <a:pt x="948" y="10"/>
                    <a:pt x="948" y="10"/>
                    <a:pt x="948" y="10"/>
                  </a:cubicBezTo>
                  <a:cubicBezTo>
                    <a:pt x="948" y="10"/>
                    <a:pt x="948" y="10"/>
                    <a:pt x="948" y="10"/>
                  </a:cubicBezTo>
                  <a:cubicBezTo>
                    <a:pt x="948" y="10"/>
                    <a:pt x="948" y="10"/>
                    <a:pt x="948" y="10"/>
                  </a:cubicBezTo>
                  <a:cubicBezTo>
                    <a:pt x="948" y="10"/>
                    <a:pt x="948" y="10"/>
                    <a:pt x="949" y="10"/>
                  </a:cubicBezTo>
                  <a:cubicBezTo>
                    <a:pt x="953" y="11"/>
                    <a:pt x="967" y="19"/>
                    <a:pt x="984" y="95"/>
                  </a:cubicBezTo>
                  <a:cubicBezTo>
                    <a:pt x="974" y="95"/>
                    <a:pt x="963" y="95"/>
                    <a:pt x="953" y="95"/>
                  </a:cubicBezTo>
                  <a:cubicBezTo>
                    <a:pt x="953" y="21"/>
                    <a:pt x="953" y="21"/>
                    <a:pt x="953" y="21"/>
                  </a:cubicBezTo>
                  <a:cubicBezTo>
                    <a:pt x="943" y="21"/>
                    <a:pt x="943" y="21"/>
                    <a:pt x="943" y="21"/>
                  </a:cubicBezTo>
                  <a:cubicBezTo>
                    <a:pt x="943" y="95"/>
                    <a:pt x="943" y="95"/>
                    <a:pt x="943" y="95"/>
                  </a:cubicBezTo>
                  <a:cubicBezTo>
                    <a:pt x="933" y="95"/>
                    <a:pt x="923" y="95"/>
                    <a:pt x="913" y="95"/>
                  </a:cubicBezTo>
                  <a:cubicBezTo>
                    <a:pt x="929" y="19"/>
                    <a:pt x="943" y="11"/>
                    <a:pt x="948" y="10"/>
                  </a:cubicBezTo>
                  <a:close/>
                  <a:moveTo>
                    <a:pt x="731" y="860"/>
                  </a:moveTo>
                  <a:cubicBezTo>
                    <a:pt x="731" y="888"/>
                    <a:pt x="731" y="915"/>
                    <a:pt x="731" y="943"/>
                  </a:cubicBezTo>
                  <a:cubicBezTo>
                    <a:pt x="617" y="943"/>
                    <a:pt x="617" y="943"/>
                    <a:pt x="617" y="943"/>
                  </a:cubicBezTo>
                  <a:cubicBezTo>
                    <a:pt x="617" y="916"/>
                    <a:pt x="618" y="890"/>
                    <a:pt x="618" y="864"/>
                  </a:cubicBezTo>
                  <a:cubicBezTo>
                    <a:pt x="655" y="862"/>
                    <a:pt x="693" y="861"/>
                    <a:pt x="731" y="860"/>
                  </a:cubicBezTo>
                  <a:close/>
                  <a:moveTo>
                    <a:pt x="619" y="854"/>
                  </a:moveTo>
                  <a:cubicBezTo>
                    <a:pt x="620" y="820"/>
                    <a:pt x="622" y="786"/>
                    <a:pt x="624" y="753"/>
                  </a:cubicBezTo>
                  <a:cubicBezTo>
                    <a:pt x="661" y="750"/>
                    <a:pt x="698" y="748"/>
                    <a:pt x="735" y="746"/>
                  </a:cubicBezTo>
                  <a:cubicBezTo>
                    <a:pt x="734" y="780"/>
                    <a:pt x="732" y="815"/>
                    <a:pt x="732" y="850"/>
                  </a:cubicBezTo>
                  <a:cubicBezTo>
                    <a:pt x="693" y="851"/>
                    <a:pt x="656" y="852"/>
                    <a:pt x="619" y="854"/>
                  </a:cubicBezTo>
                  <a:close/>
                  <a:moveTo>
                    <a:pt x="731" y="953"/>
                  </a:moveTo>
                  <a:cubicBezTo>
                    <a:pt x="731" y="981"/>
                    <a:pt x="731" y="1008"/>
                    <a:pt x="731" y="1036"/>
                  </a:cubicBezTo>
                  <a:cubicBezTo>
                    <a:pt x="693" y="1035"/>
                    <a:pt x="655" y="1033"/>
                    <a:pt x="618" y="1032"/>
                  </a:cubicBezTo>
                  <a:cubicBezTo>
                    <a:pt x="618" y="1006"/>
                    <a:pt x="617" y="980"/>
                    <a:pt x="617" y="953"/>
                  </a:cubicBezTo>
                  <a:lnTo>
                    <a:pt x="731" y="953"/>
                  </a:lnTo>
                  <a:close/>
                  <a:moveTo>
                    <a:pt x="732" y="1046"/>
                  </a:moveTo>
                  <a:cubicBezTo>
                    <a:pt x="732" y="1081"/>
                    <a:pt x="734" y="1116"/>
                    <a:pt x="735" y="1150"/>
                  </a:cubicBezTo>
                  <a:cubicBezTo>
                    <a:pt x="698" y="1148"/>
                    <a:pt x="661" y="1146"/>
                    <a:pt x="624" y="1143"/>
                  </a:cubicBezTo>
                  <a:cubicBezTo>
                    <a:pt x="622" y="1110"/>
                    <a:pt x="620" y="1076"/>
                    <a:pt x="619" y="1042"/>
                  </a:cubicBezTo>
                  <a:cubicBezTo>
                    <a:pt x="656" y="1044"/>
                    <a:pt x="693" y="1045"/>
                    <a:pt x="732" y="1046"/>
                  </a:cubicBezTo>
                  <a:close/>
                  <a:moveTo>
                    <a:pt x="736" y="1160"/>
                  </a:moveTo>
                  <a:cubicBezTo>
                    <a:pt x="738" y="1198"/>
                    <a:pt x="740" y="1235"/>
                    <a:pt x="743" y="1271"/>
                  </a:cubicBezTo>
                  <a:cubicBezTo>
                    <a:pt x="707" y="1268"/>
                    <a:pt x="671" y="1265"/>
                    <a:pt x="636" y="1260"/>
                  </a:cubicBezTo>
                  <a:cubicBezTo>
                    <a:pt x="632" y="1225"/>
                    <a:pt x="628" y="1190"/>
                    <a:pt x="625" y="1153"/>
                  </a:cubicBezTo>
                  <a:cubicBezTo>
                    <a:pt x="661" y="1156"/>
                    <a:pt x="698" y="1158"/>
                    <a:pt x="736" y="1160"/>
                  </a:cubicBezTo>
                  <a:close/>
                  <a:moveTo>
                    <a:pt x="848" y="953"/>
                  </a:moveTo>
                  <a:cubicBezTo>
                    <a:pt x="848" y="981"/>
                    <a:pt x="848" y="1010"/>
                    <a:pt x="848" y="1038"/>
                  </a:cubicBezTo>
                  <a:cubicBezTo>
                    <a:pt x="812" y="1037"/>
                    <a:pt x="777" y="1037"/>
                    <a:pt x="742" y="1036"/>
                  </a:cubicBezTo>
                  <a:cubicBezTo>
                    <a:pt x="741" y="1008"/>
                    <a:pt x="741" y="981"/>
                    <a:pt x="741" y="953"/>
                  </a:cubicBezTo>
                  <a:lnTo>
                    <a:pt x="848" y="953"/>
                  </a:lnTo>
                  <a:close/>
                  <a:moveTo>
                    <a:pt x="741" y="943"/>
                  </a:moveTo>
                  <a:cubicBezTo>
                    <a:pt x="741" y="915"/>
                    <a:pt x="741" y="887"/>
                    <a:pt x="742" y="860"/>
                  </a:cubicBezTo>
                  <a:cubicBezTo>
                    <a:pt x="777" y="859"/>
                    <a:pt x="812" y="859"/>
                    <a:pt x="848" y="858"/>
                  </a:cubicBezTo>
                  <a:cubicBezTo>
                    <a:pt x="848" y="886"/>
                    <a:pt x="848" y="914"/>
                    <a:pt x="848" y="943"/>
                  </a:cubicBezTo>
                  <a:lnTo>
                    <a:pt x="741" y="943"/>
                  </a:lnTo>
                  <a:close/>
                  <a:moveTo>
                    <a:pt x="742" y="1046"/>
                  </a:moveTo>
                  <a:cubicBezTo>
                    <a:pt x="777" y="1047"/>
                    <a:pt x="812" y="1047"/>
                    <a:pt x="848" y="1048"/>
                  </a:cubicBezTo>
                  <a:cubicBezTo>
                    <a:pt x="849" y="1084"/>
                    <a:pt x="849" y="1119"/>
                    <a:pt x="850" y="1154"/>
                  </a:cubicBezTo>
                  <a:cubicBezTo>
                    <a:pt x="815" y="1153"/>
                    <a:pt x="780" y="1152"/>
                    <a:pt x="746" y="1151"/>
                  </a:cubicBezTo>
                  <a:cubicBezTo>
                    <a:pt x="744" y="1116"/>
                    <a:pt x="743" y="1081"/>
                    <a:pt x="742" y="1046"/>
                  </a:cubicBezTo>
                  <a:close/>
                  <a:moveTo>
                    <a:pt x="848" y="848"/>
                  </a:moveTo>
                  <a:cubicBezTo>
                    <a:pt x="812" y="849"/>
                    <a:pt x="777" y="849"/>
                    <a:pt x="742" y="850"/>
                  </a:cubicBezTo>
                  <a:cubicBezTo>
                    <a:pt x="743" y="815"/>
                    <a:pt x="744" y="780"/>
                    <a:pt x="746" y="745"/>
                  </a:cubicBezTo>
                  <a:cubicBezTo>
                    <a:pt x="780" y="744"/>
                    <a:pt x="815" y="743"/>
                    <a:pt x="850" y="742"/>
                  </a:cubicBezTo>
                  <a:cubicBezTo>
                    <a:pt x="849" y="777"/>
                    <a:pt x="849" y="812"/>
                    <a:pt x="848" y="848"/>
                  </a:cubicBezTo>
                  <a:close/>
                  <a:moveTo>
                    <a:pt x="736" y="736"/>
                  </a:moveTo>
                  <a:cubicBezTo>
                    <a:pt x="698" y="738"/>
                    <a:pt x="661" y="740"/>
                    <a:pt x="625" y="743"/>
                  </a:cubicBezTo>
                  <a:cubicBezTo>
                    <a:pt x="628" y="706"/>
                    <a:pt x="632" y="671"/>
                    <a:pt x="636" y="636"/>
                  </a:cubicBezTo>
                  <a:cubicBezTo>
                    <a:pt x="671" y="631"/>
                    <a:pt x="707" y="628"/>
                    <a:pt x="743" y="625"/>
                  </a:cubicBezTo>
                  <a:cubicBezTo>
                    <a:pt x="740" y="661"/>
                    <a:pt x="738" y="698"/>
                    <a:pt x="736" y="736"/>
                  </a:cubicBezTo>
                  <a:close/>
                  <a:moveTo>
                    <a:pt x="627" y="627"/>
                  </a:moveTo>
                  <a:cubicBezTo>
                    <a:pt x="590" y="631"/>
                    <a:pt x="553" y="637"/>
                    <a:pt x="518" y="643"/>
                  </a:cubicBezTo>
                  <a:cubicBezTo>
                    <a:pt x="524" y="608"/>
                    <a:pt x="531" y="573"/>
                    <a:pt x="539" y="539"/>
                  </a:cubicBezTo>
                  <a:cubicBezTo>
                    <a:pt x="573" y="531"/>
                    <a:pt x="608" y="524"/>
                    <a:pt x="644" y="518"/>
                  </a:cubicBezTo>
                  <a:cubicBezTo>
                    <a:pt x="637" y="553"/>
                    <a:pt x="632" y="589"/>
                    <a:pt x="627" y="627"/>
                  </a:cubicBezTo>
                  <a:close/>
                  <a:moveTo>
                    <a:pt x="625" y="637"/>
                  </a:moveTo>
                  <a:cubicBezTo>
                    <a:pt x="621" y="672"/>
                    <a:pt x="618" y="708"/>
                    <a:pt x="615" y="744"/>
                  </a:cubicBezTo>
                  <a:cubicBezTo>
                    <a:pt x="577" y="747"/>
                    <a:pt x="539" y="751"/>
                    <a:pt x="503" y="755"/>
                  </a:cubicBezTo>
                  <a:cubicBezTo>
                    <a:pt x="507" y="721"/>
                    <a:pt x="511" y="687"/>
                    <a:pt x="516" y="654"/>
                  </a:cubicBezTo>
                  <a:cubicBezTo>
                    <a:pt x="552" y="648"/>
                    <a:pt x="588" y="642"/>
                    <a:pt x="625" y="637"/>
                  </a:cubicBezTo>
                  <a:close/>
                  <a:moveTo>
                    <a:pt x="614" y="754"/>
                  </a:moveTo>
                  <a:cubicBezTo>
                    <a:pt x="611" y="787"/>
                    <a:pt x="610" y="820"/>
                    <a:pt x="609" y="854"/>
                  </a:cubicBezTo>
                  <a:cubicBezTo>
                    <a:pt x="570" y="855"/>
                    <a:pt x="532" y="857"/>
                    <a:pt x="496" y="859"/>
                  </a:cubicBezTo>
                  <a:cubicBezTo>
                    <a:pt x="497" y="828"/>
                    <a:pt x="499" y="796"/>
                    <a:pt x="502" y="766"/>
                  </a:cubicBezTo>
                  <a:cubicBezTo>
                    <a:pt x="538" y="761"/>
                    <a:pt x="576" y="758"/>
                    <a:pt x="614" y="754"/>
                  </a:cubicBezTo>
                  <a:close/>
                  <a:moveTo>
                    <a:pt x="608" y="864"/>
                  </a:moveTo>
                  <a:cubicBezTo>
                    <a:pt x="607" y="890"/>
                    <a:pt x="607" y="916"/>
                    <a:pt x="607" y="943"/>
                  </a:cubicBezTo>
                  <a:cubicBezTo>
                    <a:pt x="494" y="943"/>
                    <a:pt x="494" y="943"/>
                    <a:pt x="494" y="943"/>
                  </a:cubicBezTo>
                  <a:cubicBezTo>
                    <a:pt x="494" y="918"/>
                    <a:pt x="494" y="894"/>
                    <a:pt x="495" y="870"/>
                  </a:cubicBezTo>
                  <a:cubicBezTo>
                    <a:pt x="532" y="868"/>
                    <a:pt x="569" y="866"/>
                    <a:pt x="608" y="864"/>
                  </a:cubicBezTo>
                  <a:close/>
                  <a:moveTo>
                    <a:pt x="607" y="953"/>
                  </a:moveTo>
                  <a:cubicBezTo>
                    <a:pt x="607" y="980"/>
                    <a:pt x="607" y="1006"/>
                    <a:pt x="608" y="1032"/>
                  </a:cubicBezTo>
                  <a:cubicBezTo>
                    <a:pt x="569" y="1030"/>
                    <a:pt x="532" y="1028"/>
                    <a:pt x="495" y="1026"/>
                  </a:cubicBezTo>
                  <a:cubicBezTo>
                    <a:pt x="494" y="1002"/>
                    <a:pt x="494" y="978"/>
                    <a:pt x="494" y="953"/>
                  </a:cubicBezTo>
                  <a:lnTo>
                    <a:pt x="607" y="953"/>
                  </a:lnTo>
                  <a:close/>
                  <a:moveTo>
                    <a:pt x="609" y="1042"/>
                  </a:moveTo>
                  <a:cubicBezTo>
                    <a:pt x="610" y="1076"/>
                    <a:pt x="611" y="1109"/>
                    <a:pt x="614" y="1142"/>
                  </a:cubicBezTo>
                  <a:cubicBezTo>
                    <a:pt x="576" y="1138"/>
                    <a:pt x="538" y="1135"/>
                    <a:pt x="502" y="1130"/>
                  </a:cubicBezTo>
                  <a:cubicBezTo>
                    <a:pt x="499" y="1100"/>
                    <a:pt x="497" y="1068"/>
                    <a:pt x="496" y="1037"/>
                  </a:cubicBezTo>
                  <a:cubicBezTo>
                    <a:pt x="532" y="1039"/>
                    <a:pt x="570" y="1040"/>
                    <a:pt x="609" y="1042"/>
                  </a:cubicBezTo>
                  <a:close/>
                  <a:moveTo>
                    <a:pt x="615" y="1152"/>
                  </a:moveTo>
                  <a:cubicBezTo>
                    <a:pt x="618" y="1188"/>
                    <a:pt x="621" y="1224"/>
                    <a:pt x="625" y="1259"/>
                  </a:cubicBezTo>
                  <a:cubicBezTo>
                    <a:pt x="588" y="1254"/>
                    <a:pt x="552" y="1248"/>
                    <a:pt x="516" y="1242"/>
                  </a:cubicBezTo>
                  <a:cubicBezTo>
                    <a:pt x="511" y="1209"/>
                    <a:pt x="507" y="1175"/>
                    <a:pt x="503" y="1141"/>
                  </a:cubicBezTo>
                  <a:cubicBezTo>
                    <a:pt x="539" y="1145"/>
                    <a:pt x="577" y="1149"/>
                    <a:pt x="615" y="1152"/>
                  </a:cubicBezTo>
                  <a:close/>
                  <a:moveTo>
                    <a:pt x="627" y="1269"/>
                  </a:moveTo>
                  <a:cubicBezTo>
                    <a:pt x="632" y="1307"/>
                    <a:pt x="637" y="1343"/>
                    <a:pt x="644" y="1378"/>
                  </a:cubicBezTo>
                  <a:cubicBezTo>
                    <a:pt x="608" y="1372"/>
                    <a:pt x="573" y="1365"/>
                    <a:pt x="539" y="1357"/>
                  </a:cubicBezTo>
                  <a:cubicBezTo>
                    <a:pt x="531" y="1323"/>
                    <a:pt x="524" y="1288"/>
                    <a:pt x="518" y="1253"/>
                  </a:cubicBezTo>
                  <a:cubicBezTo>
                    <a:pt x="553" y="1259"/>
                    <a:pt x="590" y="1265"/>
                    <a:pt x="627" y="1269"/>
                  </a:cubicBezTo>
                  <a:close/>
                  <a:moveTo>
                    <a:pt x="637" y="1271"/>
                  </a:moveTo>
                  <a:cubicBezTo>
                    <a:pt x="672" y="1275"/>
                    <a:pt x="708" y="1279"/>
                    <a:pt x="744" y="1281"/>
                  </a:cubicBezTo>
                  <a:cubicBezTo>
                    <a:pt x="747" y="1320"/>
                    <a:pt x="751" y="1357"/>
                    <a:pt x="756" y="1393"/>
                  </a:cubicBezTo>
                  <a:cubicBezTo>
                    <a:pt x="721" y="1389"/>
                    <a:pt x="687" y="1385"/>
                    <a:pt x="654" y="1380"/>
                  </a:cubicBezTo>
                  <a:cubicBezTo>
                    <a:pt x="648" y="1345"/>
                    <a:pt x="642" y="1308"/>
                    <a:pt x="637" y="1271"/>
                  </a:cubicBezTo>
                  <a:close/>
                  <a:moveTo>
                    <a:pt x="746" y="1161"/>
                  </a:moveTo>
                  <a:cubicBezTo>
                    <a:pt x="780" y="1162"/>
                    <a:pt x="815" y="1164"/>
                    <a:pt x="850" y="1165"/>
                  </a:cubicBezTo>
                  <a:cubicBezTo>
                    <a:pt x="851" y="1203"/>
                    <a:pt x="852" y="1241"/>
                    <a:pt x="854" y="1277"/>
                  </a:cubicBezTo>
                  <a:cubicBezTo>
                    <a:pt x="820" y="1276"/>
                    <a:pt x="786" y="1274"/>
                    <a:pt x="754" y="1272"/>
                  </a:cubicBezTo>
                  <a:cubicBezTo>
                    <a:pt x="751" y="1236"/>
                    <a:pt x="748" y="1199"/>
                    <a:pt x="746" y="1161"/>
                  </a:cubicBezTo>
                  <a:close/>
                  <a:moveTo>
                    <a:pt x="850" y="731"/>
                  </a:moveTo>
                  <a:cubicBezTo>
                    <a:pt x="815" y="732"/>
                    <a:pt x="780" y="733"/>
                    <a:pt x="746" y="735"/>
                  </a:cubicBezTo>
                  <a:cubicBezTo>
                    <a:pt x="748" y="697"/>
                    <a:pt x="751" y="660"/>
                    <a:pt x="754" y="624"/>
                  </a:cubicBezTo>
                  <a:cubicBezTo>
                    <a:pt x="786" y="622"/>
                    <a:pt x="820" y="620"/>
                    <a:pt x="854" y="619"/>
                  </a:cubicBezTo>
                  <a:cubicBezTo>
                    <a:pt x="852" y="655"/>
                    <a:pt x="851" y="693"/>
                    <a:pt x="850" y="731"/>
                  </a:cubicBezTo>
                  <a:close/>
                  <a:moveTo>
                    <a:pt x="744" y="615"/>
                  </a:moveTo>
                  <a:cubicBezTo>
                    <a:pt x="708" y="617"/>
                    <a:pt x="672" y="621"/>
                    <a:pt x="637" y="625"/>
                  </a:cubicBezTo>
                  <a:cubicBezTo>
                    <a:pt x="642" y="588"/>
                    <a:pt x="648" y="551"/>
                    <a:pt x="654" y="516"/>
                  </a:cubicBezTo>
                  <a:cubicBezTo>
                    <a:pt x="687" y="511"/>
                    <a:pt x="721" y="506"/>
                    <a:pt x="756" y="503"/>
                  </a:cubicBezTo>
                  <a:cubicBezTo>
                    <a:pt x="751" y="539"/>
                    <a:pt x="747" y="576"/>
                    <a:pt x="744" y="615"/>
                  </a:cubicBezTo>
                  <a:close/>
                  <a:moveTo>
                    <a:pt x="656" y="505"/>
                  </a:moveTo>
                  <a:cubicBezTo>
                    <a:pt x="664" y="463"/>
                    <a:pt x="674" y="423"/>
                    <a:pt x="684" y="385"/>
                  </a:cubicBezTo>
                  <a:cubicBezTo>
                    <a:pt x="714" y="379"/>
                    <a:pt x="744" y="375"/>
                    <a:pt x="775" y="371"/>
                  </a:cubicBezTo>
                  <a:cubicBezTo>
                    <a:pt x="768" y="410"/>
                    <a:pt x="762" y="450"/>
                    <a:pt x="757" y="492"/>
                  </a:cubicBezTo>
                  <a:cubicBezTo>
                    <a:pt x="723" y="496"/>
                    <a:pt x="689" y="500"/>
                    <a:pt x="656" y="505"/>
                  </a:cubicBezTo>
                  <a:close/>
                  <a:moveTo>
                    <a:pt x="646" y="507"/>
                  </a:moveTo>
                  <a:cubicBezTo>
                    <a:pt x="610" y="513"/>
                    <a:pt x="576" y="520"/>
                    <a:pt x="542" y="528"/>
                  </a:cubicBezTo>
                  <a:cubicBezTo>
                    <a:pt x="552" y="486"/>
                    <a:pt x="564" y="447"/>
                    <a:pt x="576" y="409"/>
                  </a:cubicBezTo>
                  <a:cubicBezTo>
                    <a:pt x="608" y="401"/>
                    <a:pt x="640" y="393"/>
                    <a:pt x="673" y="387"/>
                  </a:cubicBezTo>
                  <a:cubicBezTo>
                    <a:pt x="663" y="425"/>
                    <a:pt x="654" y="465"/>
                    <a:pt x="646" y="507"/>
                  </a:cubicBezTo>
                  <a:close/>
                  <a:moveTo>
                    <a:pt x="530" y="530"/>
                  </a:moveTo>
                  <a:cubicBezTo>
                    <a:pt x="490" y="540"/>
                    <a:pt x="450" y="551"/>
                    <a:pt x="413" y="564"/>
                  </a:cubicBezTo>
                  <a:cubicBezTo>
                    <a:pt x="424" y="525"/>
                    <a:pt x="436" y="487"/>
                    <a:pt x="451" y="451"/>
                  </a:cubicBezTo>
                  <a:cubicBezTo>
                    <a:pt x="487" y="436"/>
                    <a:pt x="525" y="423"/>
                    <a:pt x="564" y="412"/>
                  </a:cubicBezTo>
                  <a:cubicBezTo>
                    <a:pt x="552" y="450"/>
                    <a:pt x="540" y="489"/>
                    <a:pt x="530" y="530"/>
                  </a:cubicBezTo>
                  <a:close/>
                  <a:moveTo>
                    <a:pt x="528" y="542"/>
                  </a:moveTo>
                  <a:cubicBezTo>
                    <a:pt x="520" y="575"/>
                    <a:pt x="513" y="610"/>
                    <a:pt x="507" y="645"/>
                  </a:cubicBezTo>
                  <a:cubicBezTo>
                    <a:pt x="465" y="653"/>
                    <a:pt x="425" y="662"/>
                    <a:pt x="387" y="673"/>
                  </a:cubicBezTo>
                  <a:cubicBezTo>
                    <a:pt x="393" y="640"/>
                    <a:pt x="401" y="607"/>
                    <a:pt x="409" y="576"/>
                  </a:cubicBezTo>
                  <a:cubicBezTo>
                    <a:pt x="447" y="563"/>
                    <a:pt x="486" y="552"/>
                    <a:pt x="528" y="542"/>
                  </a:cubicBezTo>
                  <a:close/>
                  <a:moveTo>
                    <a:pt x="506" y="656"/>
                  </a:moveTo>
                  <a:cubicBezTo>
                    <a:pt x="500" y="689"/>
                    <a:pt x="496" y="723"/>
                    <a:pt x="493" y="757"/>
                  </a:cubicBezTo>
                  <a:cubicBezTo>
                    <a:pt x="450" y="762"/>
                    <a:pt x="410" y="768"/>
                    <a:pt x="371" y="775"/>
                  </a:cubicBezTo>
                  <a:cubicBezTo>
                    <a:pt x="375" y="744"/>
                    <a:pt x="379" y="713"/>
                    <a:pt x="385" y="684"/>
                  </a:cubicBezTo>
                  <a:cubicBezTo>
                    <a:pt x="423" y="673"/>
                    <a:pt x="463" y="664"/>
                    <a:pt x="506" y="656"/>
                  </a:cubicBezTo>
                  <a:close/>
                  <a:moveTo>
                    <a:pt x="492" y="767"/>
                  </a:moveTo>
                  <a:cubicBezTo>
                    <a:pt x="489" y="798"/>
                    <a:pt x="487" y="829"/>
                    <a:pt x="485" y="860"/>
                  </a:cubicBezTo>
                  <a:cubicBezTo>
                    <a:pt x="443" y="862"/>
                    <a:pt x="402" y="865"/>
                    <a:pt x="363" y="868"/>
                  </a:cubicBezTo>
                  <a:cubicBezTo>
                    <a:pt x="365" y="840"/>
                    <a:pt x="367" y="813"/>
                    <a:pt x="370" y="785"/>
                  </a:cubicBezTo>
                  <a:cubicBezTo>
                    <a:pt x="409" y="779"/>
                    <a:pt x="449" y="772"/>
                    <a:pt x="492" y="767"/>
                  </a:cubicBezTo>
                  <a:close/>
                  <a:moveTo>
                    <a:pt x="485" y="870"/>
                  </a:moveTo>
                  <a:cubicBezTo>
                    <a:pt x="484" y="894"/>
                    <a:pt x="483" y="918"/>
                    <a:pt x="483" y="943"/>
                  </a:cubicBezTo>
                  <a:cubicBezTo>
                    <a:pt x="361" y="943"/>
                    <a:pt x="361" y="943"/>
                    <a:pt x="361" y="943"/>
                  </a:cubicBezTo>
                  <a:cubicBezTo>
                    <a:pt x="361" y="921"/>
                    <a:pt x="362" y="900"/>
                    <a:pt x="363" y="878"/>
                  </a:cubicBezTo>
                  <a:cubicBezTo>
                    <a:pt x="401" y="875"/>
                    <a:pt x="442" y="873"/>
                    <a:pt x="485" y="870"/>
                  </a:cubicBezTo>
                  <a:close/>
                  <a:moveTo>
                    <a:pt x="483" y="953"/>
                  </a:moveTo>
                  <a:cubicBezTo>
                    <a:pt x="483" y="978"/>
                    <a:pt x="484" y="1002"/>
                    <a:pt x="485" y="1026"/>
                  </a:cubicBezTo>
                  <a:cubicBezTo>
                    <a:pt x="442" y="1023"/>
                    <a:pt x="401" y="1021"/>
                    <a:pt x="363" y="1017"/>
                  </a:cubicBezTo>
                  <a:cubicBezTo>
                    <a:pt x="362" y="996"/>
                    <a:pt x="361" y="975"/>
                    <a:pt x="361" y="953"/>
                  </a:cubicBezTo>
                  <a:lnTo>
                    <a:pt x="483" y="953"/>
                  </a:lnTo>
                  <a:close/>
                  <a:moveTo>
                    <a:pt x="485" y="1036"/>
                  </a:moveTo>
                  <a:cubicBezTo>
                    <a:pt x="487" y="1067"/>
                    <a:pt x="489" y="1098"/>
                    <a:pt x="492" y="1129"/>
                  </a:cubicBezTo>
                  <a:cubicBezTo>
                    <a:pt x="449" y="1124"/>
                    <a:pt x="409" y="1117"/>
                    <a:pt x="370" y="1111"/>
                  </a:cubicBezTo>
                  <a:cubicBezTo>
                    <a:pt x="367" y="1083"/>
                    <a:pt x="365" y="1056"/>
                    <a:pt x="363" y="1028"/>
                  </a:cubicBezTo>
                  <a:cubicBezTo>
                    <a:pt x="402" y="1031"/>
                    <a:pt x="443" y="1034"/>
                    <a:pt x="485" y="1036"/>
                  </a:cubicBezTo>
                  <a:close/>
                  <a:moveTo>
                    <a:pt x="493" y="1139"/>
                  </a:moveTo>
                  <a:cubicBezTo>
                    <a:pt x="496" y="1173"/>
                    <a:pt x="500" y="1207"/>
                    <a:pt x="506" y="1240"/>
                  </a:cubicBezTo>
                  <a:cubicBezTo>
                    <a:pt x="463" y="1232"/>
                    <a:pt x="423" y="1223"/>
                    <a:pt x="385" y="1212"/>
                  </a:cubicBezTo>
                  <a:cubicBezTo>
                    <a:pt x="379" y="1183"/>
                    <a:pt x="375" y="1152"/>
                    <a:pt x="371" y="1121"/>
                  </a:cubicBezTo>
                  <a:cubicBezTo>
                    <a:pt x="410" y="1128"/>
                    <a:pt x="450" y="1134"/>
                    <a:pt x="493" y="1139"/>
                  </a:cubicBezTo>
                  <a:close/>
                  <a:moveTo>
                    <a:pt x="507" y="1251"/>
                  </a:moveTo>
                  <a:cubicBezTo>
                    <a:pt x="513" y="1286"/>
                    <a:pt x="520" y="1321"/>
                    <a:pt x="528" y="1354"/>
                  </a:cubicBezTo>
                  <a:cubicBezTo>
                    <a:pt x="486" y="1344"/>
                    <a:pt x="447" y="1333"/>
                    <a:pt x="409" y="1320"/>
                  </a:cubicBezTo>
                  <a:cubicBezTo>
                    <a:pt x="401" y="1289"/>
                    <a:pt x="393" y="1256"/>
                    <a:pt x="387" y="1223"/>
                  </a:cubicBezTo>
                  <a:cubicBezTo>
                    <a:pt x="425" y="1234"/>
                    <a:pt x="465" y="1243"/>
                    <a:pt x="507" y="1251"/>
                  </a:cubicBezTo>
                  <a:close/>
                  <a:moveTo>
                    <a:pt x="530" y="1366"/>
                  </a:moveTo>
                  <a:cubicBezTo>
                    <a:pt x="540" y="1407"/>
                    <a:pt x="552" y="1446"/>
                    <a:pt x="564" y="1484"/>
                  </a:cubicBezTo>
                  <a:cubicBezTo>
                    <a:pt x="525" y="1472"/>
                    <a:pt x="487" y="1460"/>
                    <a:pt x="451" y="1445"/>
                  </a:cubicBezTo>
                  <a:cubicBezTo>
                    <a:pt x="436" y="1409"/>
                    <a:pt x="424" y="1371"/>
                    <a:pt x="413" y="1332"/>
                  </a:cubicBezTo>
                  <a:cubicBezTo>
                    <a:pt x="450" y="1345"/>
                    <a:pt x="490" y="1356"/>
                    <a:pt x="530" y="1366"/>
                  </a:cubicBezTo>
                  <a:close/>
                  <a:moveTo>
                    <a:pt x="542" y="1368"/>
                  </a:moveTo>
                  <a:cubicBezTo>
                    <a:pt x="576" y="1376"/>
                    <a:pt x="610" y="1383"/>
                    <a:pt x="646" y="1389"/>
                  </a:cubicBezTo>
                  <a:cubicBezTo>
                    <a:pt x="654" y="1431"/>
                    <a:pt x="663" y="1471"/>
                    <a:pt x="673" y="1509"/>
                  </a:cubicBezTo>
                  <a:cubicBezTo>
                    <a:pt x="640" y="1503"/>
                    <a:pt x="608" y="1495"/>
                    <a:pt x="576" y="1487"/>
                  </a:cubicBezTo>
                  <a:cubicBezTo>
                    <a:pt x="564" y="1449"/>
                    <a:pt x="552" y="1410"/>
                    <a:pt x="542" y="1368"/>
                  </a:cubicBezTo>
                  <a:close/>
                  <a:moveTo>
                    <a:pt x="656" y="1391"/>
                  </a:moveTo>
                  <a:cubicBezTo>
                    <a:pt x="689" y="1396"/>
                    <a:pt x="723" y="1400"/>
                    <a:pt x="757" y="1404"/>
                  </a:cubicBezTo>
                  <a:cubicBezTo>
                    <a:pt x="762" y="1446"/>
                    <a:pt x="768" y="1486"/>
                    <a:pt x="775" y="1525"/>
                  </a:cubicBezTo>
                  <a:cubicBezTo>
                    <a:pt x="744" y="1521"/>
                    <a:pt x="714" y="1517"/>
                    <a:pt x="684" y="1511"/>
                  </a:cubicBezTo>
                  <a:cubicBezTo>
                    <a:pt x="674" y="1473"/>
                    <a:pt x="664" y="1433"/>
                    <a:pt x="656" y="1391"/>
                  </a:cubicBezTo>
                  <a:close/>
                  <a:moveTo>
                    <a:pt x="767" y="1405"/>
                  </a:moveTo>
                  <a:cubicBezTo>
                    <a:pt x="798" y="1407"/>
                    <a:pt x="829" y="1410"/>
                    <a:pt x="860" y="1411"/>
                  </a:cubicBezTo>
                  <a:cubicBezTo>
                    <a:pt x="862" y="1453"/>
                    <a:pt x="865" y="1494"/>
                    <a:pt x="868" y="1533"/>
                  </a:cubicBezTo>
                  <a:cubicBezTo>
                    <a:pt x="840" y="1531"/>
                    <a:pt x="813" y="1529"/>
                    <a:pt x="785" y="1526"/>
                  </a:cubicBezTo>
                  <a:cubicBezTo>
                    <a:pt x="779" y="1488"/>
                    <a:pt x="773" y="1447"/>
                    <a:pt x="767" y="1405"/>
                  </a:cubicBezTo>
                  <a:close/>
                  <a:moveTo>
                    <a:pt x="766" y="1394"/>
                  </a:moveTo>
                  <a:cubicBezTo>
                    <a:pt x="762" y="1358"/>
                    <a:pt x="758" y="1321"/>
                    <a:pt x="754" y="1282"/>
                  </a:cubicBezTo>
                  <a:cubicBezTo>
                    <a:pt x="787" y="1285"/>
                    <a:pt x="820" y="1286"/>
                    <a:pt x="854" y="1288"/>
                  </a:cubicBezTo>
                  <a:cubicBezTo>
                    <a:pt x="856" y="1326"/>
                    <a:pt x="857" y="1364"/>
                    <a:pt x="859" y="1401"/>
                  </a:cubicBezTo>
                  <a:cubicBezTo>
                    <a:pt x="828" y="1399"/>
                    <a:pt x="797" y="1397"/>
                    <a:pt x="766" y="1394"/>
                  </a:cubicBezTo>
                  <a:close/>
                  <a:moveTo>
                    <a:pt x="754" y="614"/>
                  </a:moveTo>
                  <a:cubicBezTo>
                    <a:pt x="758" y="575"/>
                    <a:pt x="762" y="538"/>
                    <a:pt x="766" y="502"/>
                  </a:cubicBezTo>
                  <a:cubicBezTo>
                    <a:pt x="797" y="499"/>
                    <a:pt x="828" y="497"/>
                    <a:pt x="859" y="495"/>
                  </a:cubicBezTo>
                  <a:cubicBezTo>
                    <a:pt x="857" y="532"/>
                    <a:pt x="856" y="570"/>
                    <a:pt x="854" y="608"/>
                  </a:cubicBezTo>
                  <a:cubicBezTo>
                    <a:pt x="820" y="610"/>
                    <a:pt x="787" y="611"/>
                    <a:pt x="754" y="614"/>
                  </a:cubicBezTo>
                  <a:close/>
                  <a:moveTo>
                    <a:pt x="767" y="491"/>
                  </a:moveTo>
                  <a:cubicBezTo>
                    <a:pt x="773" y="449"/>
                    <a:pt x="779" y="408"/>
                    <a:pt x="785" y="370"/>
                  </a:cubicBezTo>
                  <a:cubicBezTo>
                    <a:pt x="813" y="367"/>
                    <a:pt x="840" y="365"/>
                    <a:pt x="868" y="363"/>
                  </a:cubicBezTo>
                  <a:cubicBezTo>
                    <a:pt x="865" y="402"/>
                    <a:pt x="862" y="443"/>
                    <a:pt x="860" y="485"/>
                  </a:cubicBezTo>
                  <a:cubicBezTo>
                    <a:pt x="829" y="486"/>
                    <a:pt x="798" y="489"/>
                    <a:pt x="767" y="491"/>
                  </a:cubicBezTo>
                  <a:close/>
                  <a:moveTo>
                    <a:pt x="787" y="359"/>
                  </a:moveTo>
                  <a:cubicBezTo>
                    <a:pt x="792" y="333"/>
                    <a:pt x="797" y="307"/>
                    <a:pt x="803" y="282"/>
                  </a:cubicBezTo>
                  <a:cubicBezTo>
                    <a:pt x="808" y="261"/>
                    <a:pt x="813" y="241"/>
                    <a:pt x="818" y="222"/>
                  </a:cubicBezTo>
                  <a:cubicBezTo>
                    <a:pt x="839" y="220"/>
                    <a:pt x="861" y="218"/>
                    <a:pt x="883" y="217"/>
                  </a:cubicBezTo>
                  <a:cubicBezTo>
                    <a:pt x="880" y="237"/>
                    <a:pt x="878" y="258"/>
                    <a:pt x="876" y="281"/>
                  </a:cubicBezTo>
                  <a:cubicBezTo>
                    <a:pt x="873" y="304"/>
                    <a:pt x="871" y="328"/>
                    <a:pt x="869" y="353"/>
                  </a:cubicBezTo>
                  <a:cubicBezTo>
                    <a:pt x="842" y="354"/>
                    <a:pt x="814" y="356"/>
                    <a:pt x="787" y="359"/>
                  </a:cubicBezTo>
                  <a:close/>
                  <a:moveTo>
                    <a:pt x="793" y="280"/>
                  </a:moveTo>
                  <a:cubicBezTo>
                    <a:pt x="787" y="306"/>
                    <a:pt x="782" y="333"/>
                    <a:pt x="777" y="360"/>
                  </a:cubicBezTo>
                  <a:cubicBezTo>
                    <a:pt x="746" y="364"/>
                    <a:pt x="716" y="368"/>
                    <a:pt x="687" y="373"/>
                  </a:cubicBezTo>
                  <a:cubicBezTo>
                    <a:pt x="701" y="323"/>
                    <a:pt x="716" y="276"/>
                    <a:pt x="734" y="235"/>
                  </a:cubicBezTo>
                  <a:cubicBezTo>
                    <a:pt x="758" y="230"/>
                    <a:pt x="782" y="226"/>
                    <a:pt x="807" y="223"/>
                  </a:cubicBezTo>
                  <a:cubicBezTo>
                    <a:pt x="802" y="241"/>
                    <a:pt x="797" y="260"/>
                    <a:pt x="793" y="280"/>
                  </a:cubicBezTo>
                  <a:close/>
                  <a:moveTo>
                    <a:pt x="706" y="280"/>
                  </a:moveTo>
                  <a:cubicBezTo>
                    <a:pt x="695" y="310"/>
                    <a:pt x="685" y="342"/>
                    <a:pt x="676" y="375"/>
                  </a:cubicBezTo>
                  <a:cubicBezTo>
                    <a:pt x="643" y="382"/>
                    <a:pt x="612" y="389"/>
                    <a:pt x="581" y="397"/>
                  </a:cubicBezTo>
                  <a:cubicBezTo>
                    <a:pt x="599" y="346"/>
                    <a:pt x="619" y="298"/>
                    <a:pt x="642" y="255"/>
                  </a:cubicBezTo>
                  <a:cubicBezTo>
                    <a:pt x="668" y="248"/>
                    <a:pt x="695" y="242"/>
                    <a:pt x="722" y="237"/>
                  </a:cubicBezTo>
                  <a:cubicBezTo>
                    <a:pt x="716" y="250"/>
                    <a:pt x="711" y="265"/>
                    <a:pt x="706" y="280"/>
                  </a:cubicBezTo>
                  <a:close/>
                  <a:moveTo>
                    <a:pt x="618" y="279"/>
                  </a:moveTo>
                  <a:cubicBezTo>
                    <a:pt x="600" y="317"/>
                    <a:pt x="583" y="357"/>
                    <a:pt x="568" y="400"/>
                  </a:cubicBezTo>
                  <a:cubicBezTo>
                    <a:pt x="530" y="411"/>
                    <a:pt x="492" y="423"/>
                    <a:pt x="456" y="437"/>
                  </a:cubicBezTo>
                  <a:cubicBezTo>
                    <a:pt x="477" y="385"/>
                    <a:pt x="502" y="337"/>
                    <a:pt x="529" y="293"/>
                  </a:cubicBezTo>
                  <a:cubicBezTo>
                    <a:pt x="561" y="280"/>
                    <a:pt x="594" y="269"/>
                    <a:pt x="629" y="259"/>
                  </a:cubicBezTo>
                  <a:cubicBezTo>
                    <a:pt x="625" y="266"/>
                    <a:pt x="622" y="272"/>
                    <a:pt x="618" y="279"/>
                  </a:cubicBezTo>
                  <a:close/>
                  <a:moveTo>
                    <a:pt x="443" y="442"/>
                  </a:moveTo>
                  <a:cubicBezTo>
                    <a:pt x="392" y="463"/>
                    <a:pt x="344" y="486"/>
                    <a:pt x="299" y="512"/>
                  </a:cubicBezTo>
                  <a:cubicBezTo>
                    <a:pt x="320" y="462"/>
                    <a:pt x="344" y="415"/>
                    <a:pt x="371" y="371"/>
                  </a:cubicBezTo>
                  <a:cubicBezTo>
                    <a:pt x="415" y="344"/>
                    <a:pt x="463" y="320"/>
                    <a:pt x="513" y="299"/>
                  </a:cubicBezTo>
                  <a:cubicBezTo>
                    <a:pt x="486" y="344"/>
                    <a:pt x="463" y="392"/>
                    <a:pt x="443" y="442"/>
                  </a:cubicBezTo>
                  <a:close/>
                  <a:moveTo>
                    <a:pt x="437" y="456"/>
                  </a:moveTo>
                  <a:cubicBezTo>
                    <a:pt x="423" y="492"/>
                    <a:pt x="411" y="530"/>
                    <a:pt x="400" y="568"/>
                  </a:cubicBezTo>
                  <a:cubicBezTo>
                    <a:pt x="358" y="583"/>
                    <a:pt x="317" y="600"/>
                    <a:pt x="279" y="618"/>
                  </a:cubicBezTo>
                  <a:cubicBezTo>
                    <a:pt x="272" y="622"/>
                    <a:pt x="266" y="625"/>
                    <a:pt x="259" y="628"/>
                  </a:cubicBezTo>
                  <a:cubicBezTo>
                    <a:pt x="269" y="594"/>
                    <a:pt x="280" y="561"/>
                    <a:pt x="293" y="528"/>
                  </a:cubicBezTo>
                  <a:cubicBezTo>
                    <a:pt x="337" y="501"/>
                    <a:pt x="385" y="477"/>
                    <a:pt x="437" y="456"/>
                  </a:cubicBezTo>
                  <a:close/>
                  <a:moveTo>
                    <a:pt x="397" y="580"/>
                  </a:moveTo>
                  <a:cubicBezTo>
                    <a:pt x="389" y="611"/>
                    <a:pt x="382" y="643"/>
                    <a:pt x="376" y="676"/>
                  </a:cubicBezTo>
                  <a:cubicBezTo>
                    <a:pt x="342" y="685"/>
                    <a:pt x="310" y="695"/>
                    <a:pt x="280" y="705"/>
                  </a:cubicBezTo>
                  <a:cubicBezTo>
                    <a:pt x="265" y="711"/>
                    <a:pt x="251" y="716"/>
                    <a:pt x="237" y="722"/>
                  </a:cubicBezTo>
                  <a:cubicBezTo>
                    <a:pt x="242" y="695"/>
                    <a:pt x="248" y="668"/>
                    <a:pt x="255" y="642"/>
                  </a:cubicBezTo>
                  <a:cubicBezTo>
                    <a:pt x="298" y="619"/>
                    <a:pt x="346" y="599"/>
                    <a:pt x="397" y="580"/>
                  </a:cubicBezTo>
                  <a:close/>
                  <a:moveTo>
                    <a:pt x="374" y="687"/>
                  </a:moveTo>
                  <a:cubicBezTo>
                    <a:pt x="368" y="716"/>
                    <a:pt x="364" y="746"/>
                    <a:pt x="360" y="777"/>
                  </a:cubicBezTo>
                  <a:cubicBezTo>
                    <a:pt x="333" y="782"/>
                    <a:pt x="306" y="787"/>
                    <a:pt x="280" y="793"/>
                  </a:cubicBezTo>
                  <a:cubicBezTo>
                    <a:pt x="260" y="797"/>
                    <a:pt x="242" y="802"/>
                    <a:pt x="224" y="807"/>
                  </a:cubicBezTo>
                  <a:cubicBezTo>
                    <a:pt x="227" y="782"/>
                    <a:pt x="230" y="758"/>
                    <a:pt x="235" y="733"/>
                  </a:cubicBezTo>
                  <a:cubicBezTo>
                    <a:pt x="276" y="716"/>
                    <a:pt x="323" y="701"/>
                    <a:pt x="374" y="687"/>
                  </a:cubicBezTo>
                  <a:close/>
                  <a:moveTo>
                    <a:pt x="283" y="803"/>
                  </a:moveTo>
                  <a:cubicBezTo>
                    <a:pt x="307" y="797"/>
                    <a:pt x="333" y="792"/>
                    <a:pt x="359" y="787"/>
                  </a:cubicBezTo>
                  <a:cubicBezTo>
                    <a:pt x="356" y="814"/>
                    <a:pt x="354" y="841"/>
                    <a:pt x="353" y="869"/>
                  </a:cubicBezTo>
                  <a:cubicBezTo>
                    <a:pt x="328" y="871"/>
                    <a:pt x="304" y="873"/>
                    <a:pt x="281" y="876"/>
                  </a:cubicBezTo>
                  <a:cubicBezTo>
                    <a:pt x="258" y="878"/>
                    <a:pt x="237" y="880"/>
                    <a:pt x="217" y="883"/>
                  </a:cubicBezTo>
                  <a:cubicBezTo>
                    <a:pt x="218" y="861"/>
                    <a:pt x="220" y="839"/>
                    <a:pt x="222" y="818"/>
                  </a:cubicBezTo>
                  <a:cubicBezTo>
                    <a:pt x="241" y="812"/>
                    <a:pt x="261" y="807"/>
                    <a:pt x="283" y="803"/>
                  </a:cubicBezTo>
                  <a:close/>
                  <a:moveTo>
                    <a:pt x="282" y="886"/>
                  </a:moveTo>
                  <a:cubicBezTo>
                    <a:pt x="305" y="883"/>
                    <a:pt x="328" y="881"/>
                    <a:pt x="352" y="879"/>
                  </a:cubicBezTo>
                  <a:cubicBezTo>
                    <a:pt x="351" y="900"/>
                    <a:pt x="351" y="922"/>
                    <a:pt x="351" y="943"/>
                  </a:cubicBezTo>
                  <a:cubicBezTo>
                    <a:pt x="215" y="943"/>
                    <a:pt x="215" y="943"/>
                    <a:pt x="215" y="943"/>
                  </a:cubicBezTo>
                  <a:cubicBezTo>
                    <a:pt x="215" y="926"/>
                    <a:pt x="216" y="910"/>
                    <a:pt x="217" y="893"/>
                  </a:cubicBezTo>
                  <a:cubicBezTo>
                    <a:pt x="236" y="891"/>
                    <a:pt x="258" y="888"/>
                    <a:pt x="282" y="886"/>
                  </a:cubicBezTo>
                  <a:close/>
                  <a:moveTo>
                    <a:pt x="351" y="953"/>
                  </a:moveTo>
                  <a:cubicBezTo>
                    <a:pt x="351" y="974"/>
                    <a:pt x="351" y="996"/>
                    <a:pt x="352" y="1017"/>
                  </a:cubicBezTo>
                  <a:cubicBezTo>
                    <a:pt x="328" y="1015"/>
                    <a:pt x="305" y="1013"/>
                    <a:pt x="282" y="1010"/>
                  </a:cubicBezTo>
                  <a:cubicBezTo>
                    <a:pt x="258" y="1008"/>
                    <a:pt x="236" y="1005"/>
                    <a:pt x="217" y="1003"/>
                  </a:cubicBezTo>
                  <a:cubicBezTo>
                    <a:pt x="216" y="986"/>
                    <a:pt x="215" y="970"/>
                    <a:pt x="215" y="953"/>
                  </a:cubicBezTo>
                  <a:lnTo>
                    <a:pt x="351" y="953"/>
                  </a:lnTo>
                  <a:close/>
                  <a:moveTo>
                    <a:pt x="281" y="1020"/>
                  </a:moveTo>
                  <a:cubicBezTo>
                    <a:pt x="304" y="1023"/>
                    <a:pt x="328" y="1025"/>
                    <a:pt x="353" y="1027"/>
                  </a:cubicBezTo>
                  <a:cubicBezTo>
                    <a:pt x="354" y="1054"/>
                    <a:pt x="356" y="1082"/>
                    <a:pt x="359" y="1109"/>
                  </a:cubicBezTo>
                  <a:cubicBezTo>
                    <a:pt x="333" y="1104"/>
                    <a:pt x="307" y="1099"/>
                    <a:pt x="283" y="1093"/>
                  </a:cubicBezTo>
                  <a:cubicBezTo>
                    <a:pt x="261" y="1088"/>
                    <a:pt x="241" y="1084"/>
                    <a:pt x="222" y="1078"/>
                  </a:cubicBezTo>
                  <a:cubicBezTo>
                    <a:pt x="220" y="1057"/>
                    <a:pt x="218" y="1035"/>
                    <a:pt x="217" y="1013"/>
                  </a:cubicBezTo>
                  <a:cubicBezTo>
                    <a:pt x="237" y="1016"/>
                    <a:pt x="258" y="1018"/>
                    <a:pt x="281" y="1020"/>
                  </a:cubicBezTo>
                  <a:close/>
                  <a:moveTo>
                    <a:pt x="280" y="1103"/>
                  </a:moveTo>
                  <a:cubicBezTo>
                    <a:pt x="306" y="1109"/>
                    <a:pt x="333" y="1114"/>
                    <a:pt x="360" y="1119"/>
                  </a:cubicBezTo>
                  <a:cubicBezTo>
                    <a:pt x="364" y="1150"/>
                    <a:pt x="368" y="1180"/>
                    <a:pt x="374" y="1209"/>
                  </a:cubicBezTo>
                  <a:cubicBezTo>
                    <a:pt x="323" y="1195"/>
                    <a:pt x="276" y="1180"/>
                    <a:pt x="235" y="1163"/>
                  </a:cubicBezTo>
                  <a:cubicBezTo>
                    <a:pt x="230" y="1138"/>
                    <a:pt x="227" y="1114"/>
                    <a:pt x="224" y="1089"/>
                  </a:cubicBezTo>
                  <a:cubicBezTo>
                    <a:pt x="242" y="1094"/>
                    <a:pt x="260" y="1099"/>
                    <a:pt x="280" y="1103"/>
                  </a:cubicBezTo>
                  <a:close/>
                  <a:moveTo>
                    <a:pt x="280" y="1190"/>
                  </a:moveTo>
                  <a:cubicBezTo>
                    <a:pt x="310" y="1201"/>
                    <a:pt x="342" y="1211"/>
                    <a:pt x="376" y="1220"/>
                  </a:cubicBezTo>
                  <a:cubicBezTo>
                    <a:pt x="382" y="1253"/>
                    <a:pt x="389" y="1285"/>
                    <a:pt x="397" y="1316"/>
                  </a:cubicBezTo>
                  <a:cubicBezTo>
                    <a:pt x="346" y="1297"/>
                    <a:pt x="298" y="1277"/>
                    <a:pt x="255" y="1254"/>
                  </a:cubicBezTo>
                  <a:cubicBezTo>
                    <a:pt x="248" y="1228"/>
                    <a:pt x="242" y="1201"/>
                    <a:pt x="237" y="1174"/>
                  </a:cubicBezTo>
                  <a:cubicBezTo>
                    <a:pt x="251" y="1180"/>
                    <a:pt x="265" y="1185"/>
                    <a:pt x="280" y="1190"/>
                  </a:cubicBezTo>
                  <a:close/>
                  <a:moveTo>
                    <a:pt x="279" y="1278"/>
                  </a:moveTo>
                  <a:cubicBezTo>
                    <a:pt x="317" y="1296"/>
                    <a:pt x="358" y="1313"/>
                    <a:pt x="400" y="1328"/>
                  </a:cubicBezTo>
                  <a:cubicBezTo>
                    <a:pt x="411" y="1366"/>
                    <a:pt x="423" y="1404"/>
                    <a:pt x="437" y="1440"/>
                  </a:cubicBezTo>
                  <a:cubicBezTo>
                    <a:pt x="385" y="1419"/>
                    <a:pt x="337" y="1395"/>
                    <a:pt x="293" y="1368"/>
                  </a:cubicBezTo>
                  <a:cubicBezTo>
                    <a:pt x="280" y="1335"/>
                    <a:pt x="269" y="1302"/>
                    <a:pt x="259" y="1268"/>
                  </a:cubicBezTo>
                  <a:cubicBezTo>
                    <a:pt x="266" y="1271"/>
                    <a:pt x="272" y="1274"/>
                    <a:pt x="279" y="1278"/>
                  </a:cubicBezTo>
                  <a:close/>
                  <a:moveTo>
                    <a:pt x="443" y="1454"/>
                  </a:moveTo>
                  <a:cubicBezTo>
                    <a:pt x="463" y="1504"/>
                    <a:pt x="486" y="1552"/>
                    <a:pt x="512" y="1597"/>
                  </a:cubicBezTo>
                  <a:cubicBezTo>
                    <a:pt x="463" y="1576"/>
                    <a:pt x="415" y="1552"/>
                    <a:pt x="371" y="1525"/>
                  </a:cubicBezTo>
                  <a:cubicBezTo>
                    <a:pt x="344" y="1481"/>
                    <a:pt x="320" y="1434"/>
                    <a:pt x="299" y="1384"/>
                  </a:cubicBezTo>
                  <a:cubicBezTo>
                    <a:pt x="344" y="1410"/>
                    <a:pt x="392" y="1433"/>
                    <a:pt x="443" y="1454"/>
                  </a:cubicBezTo>
                  <a:close/>
                  <a:moveTo>
                    <a:pt x="456" y="1459"/>
                  </a:moveTo>
                  <a:cubicBezTo>
                    <a:pt x="492" y="1473"/>
                    <a:pt x="530" y="1485"/>
                    <a:pt x="568" y="1496"/>
                  </a:cubicBezTo>
                  <a:cubicBezTo>
                    <a:pt x="583" y="1538"/>
                    <a:pt x="600" y="1579"/>
                    <a:pt x="618" y="1617"/>
                  </a:cubicBezTo>
                  <a:cubicBezTo>
                    <a:pt x="622" y="1624"/>
                    <a:pt x="625" y="1630"/>
                    <a:pt x="629" y="1637"/>
                  </a:cubicBezTo>
                  <a:cubicBezTo>
                    <a:pt x="594" y="1627"/>
                    <a:pt x="561" y="1616"/>
                    <a:pt x="529" y="1603"/>
                  </a:cubicBezTo>
                  <a:cubicBezTo>
                    <a:pt x="502" y="1559"/>
                    <a:pt x="477" y="1511"/>
                    <a:pt x="456" y="1459"/>
                  </a:cubicBezTo>
                  <a:close/>
                  <a:moveTo>
                    <a:pt x="581" y="1499"/>
                  </a:moveTo>
                  <a:cubicBezTo>
                    <a:pt x="612" y="1507"/>
                    <a:pt x="643" y="1514"/>
                    <a:pt x="676" y="1520"/>
                  </a:cubicBezTo>
                  <a:cubicBezTo>
                    <a:pt x="685" y="1554"/>
                    <a:pt x="695" y="1586"/>
                    <a:pt x="706" y="1616"/>
                  </a:cubicBezTo>
                  <a:cubicBezTo>
                    <a:pt x="711" y="1631"/>
                    <a:pt x="716" y="1645"/>
                    <a:pt x="722" y="1659"/>
                  </a:cubicBezTo>
                  <a:cubicBezTo>
                    <a:pt x="695" y="1654"/>
                    <a:pt x="668" y="1648"/>
                    <a:pt x="642" y="1641"/>
                  </a:cubicBezTo>
                  <a:cubicBezTo>
                    <a:pt x="619" y="1598"/>
                    <a:pt x="599" y="1550"/>
                    <a:pt x="581" y="1499"/>
                  </a:cubicBezTo>
                  <a:close/>
                  <a:moveTo>
                    <a:pt x="687" y="1522"/>
                  </a:moveTo>
                  <a:cubicBezTo>
                    <a:pt x="716" y="1528"/>
                    <a:pt x="746" y="1532"/>
                    <a:pt x="777" y="1536"/>
                  </a:cubicBezTo>
                  <a:cubicBezTo>
                    <a:pt x="782" y="1563"/>
                    <a:pt x="787" y="1590"/>
                    <a:pt x="793" y="1616"/>
                  </a:cubicBezTo>
                  <a:cubicBezTo>
                    <a:pt x="797" y="1636"/>
                    <a:pt x="802" y="1655"/>
                    <a:pt x="807" y="1673"/>
                  </a:cubicBezTo>
                  <a:cubicBezTo>
                    <a:pt x="782" y="1670"/>
                    <a:pt x="758" y="1666"/>
                    <a:pt x="734" y="1661"/>
                  </a:cubicBezTo>
                  <a:cubicBezTo>
                    <a:pt x="716" y="1620"/>
                    <a:pt x="701" y="1573"/>
                    <a:pt x="687" y="1522"/>
                  </a:cubicBezTo>
                  <a:close/>
                  <a:moveTo>
                    <a:pt x="803" y="1613"/>
                  </a:moveTo>
                  <a:cubicBezTo>
                    <a:pt x="797" y="1589"/>
                    <a:pt x="792" y="1563"/>
                    <a:pt x="787" y="1537"/>
                  </a:cubicBezTo>
                  <a:cubicBezTo>
                    <a:pt x="814" y="1540"/>
                    <a:pt x="842" y="1542"/>
                    <a:pt x="869" y="1543"/>
                  </a:cubicBezTo>
                  <a:cubicBezTo>
                    <a:pt x="871" y="1568"/>
                    <a:pt x="873" y="1592"/>
                    <a:pt x="876" y="1615"/>
                  </a:cubicBezTo>
                  <a:cubicBezTo>
                    <a:pt x="878" y="1638"/>
                    <a:pt x="880" y="1659"/>
                    <a:pt x="883" y="1679"/>
                  </a:cubicBezTo>
                  <a:cubicBezTo>
                    <a:pt x="861" y="1678"/>
                    <a:pt x="839" y="1676"/>
                    <a:pt x="818" y="1674"/>
                  </a:cubicBezTo>
                  <a:cubicBezTo>
                    <a:pt x="813" y="1655"/>
                    <a:pt x="808" y="1635"/>
                    <a:pt x="803" y="1613"/>
                  </a:cubicBezTo>
                  <a:close/>
                  <a:moveTo>
                    <a:pt x="880" y="1544"/>
                  </a:moveTo>
                  <a:cubicBezTo>
                    <a:pt x="901" y="1545"/>
                    <a:pt x="922" y="1545"/>
                    <a:pt x="943" y="1545"/>
                  </a:cubicBezTo>
                  <a:cubicBezTo>
                    <a:pt x="943" y="1681"/>
                    <a:pt x="943" y="1681"/>
                    <a:pt x="943" y="1681"/>
                  </a:cubicBezTo>
                  <a:cubicBezTo>
                    <a:pt x="926" y="1681"/>
                    <a:pt x="910" y="1680"/>
                    <a:pt x="893" y="1680"/>
                  </a:cubicBezTo>
                  <a:cubicBezTo>
                    <a:pt x="891" y="1660"/>
                    <a:pt x="888" y="1638"/>
                    <a:pt x="886" y="1614"/>
                  </a:cubicBezTo>
                  <a:cubicBezTo>
                    <a:pt x="884" y="1592"/>
                    <a:pt x="882" y="1568"/>
                    <a:pt x="880" y="1544"/>
                  </a:cubicBezTo>
                  <a:close/>
                  <a:moveTo>
                    <a:pt x="879" y="1534"/>
                  </a:moveTo>
                  <a:cubicBezTo>
                    <a:pt x="876" y="1495"/>
                    <a:pt x="873" y="1454"/>
                    <a:pt x="870" y="1411"/>
                  </a:cubicBezTo>
                  <a:cubicBezTo>
                    <a:pt x="894" y="1412"/>
                    <a:pt x="919" y="1413"/>
                    <a:pt x="943" y="1413"/>
                  </a:cubicBezTo>
                  <a:cubicBezTo>
                    <a:pt x="943" y="1535"/>
                    <a:pt x="943" y="1535"/>
                    <a:pt x="943" y="1535"/>
                  </a:cubicBezTo>
                  <a:cubicBezTo>
                    <a:pt x="921" y="1535"/>
                    <a:pt x="900" y="1534"/>
                    <a:pt x="879" y="1534"/>
                  </a:cubicBezTo>
                  <a:close/>
                  <a:moveTo>
                    <a:pt x="870" y="1401"/>
                  </a:moveTo>
                  <a:cubicBezTo>
                    <a:pt x="868" y="1365"/>
                    <a:pt x="866" y="1327"/>
                    <a:pt x="864" y="1288"/>
                  </a:cubicBezTo>
                  <a:cubicBezTo>
                    <a:pt x="890" y="1289"/>
                    <a:pt x="917" y="1289"/>
                    <a:pt x="943" y="1289"/>
                  </a:cubicBezTo>
                  <a:cubicBezTo>
                    <a:pt x="943" y="1403"/>
                    <a:pt x="943" y="1403"/>
                    <a:pt x="943" y="1403"/>
                  </a:cubicBezTo>
                  <a:cubicBezTo>
                    <a:pt x="918" y="1403"/>
                    <a:pt x="894" y="1402"/>
                    <a:pt x="870" y="1401"/>
                  </a:cubicBezTo>
                  <a:close/>
                  <a:moveTo>
                    <a:pt x="864" y="1278"/>
                  </a:moveTo>
                  <a:cubicBezTo>
                    <a:pt x="863" y="1241"/>
                    <a:pt x="862" y="1203"/>
                    <a:pt x="861" y="1165"/>
                  </a:cubicBezTo>
                  <a:cubicBezTo>
                    <a:pt x="888" y="1165"/>
                    <a:pt x="915" y="1166"/>
                    <a:pt x="943" y="1166"/>
                  </a:cubicBezTo>
                  <a:cubicBezTo>
                    <a:pt x="943" y="1279"/>
                    <a:pt x="943" y="1279"/>
                    <a:pt x="943" y="1279"/>
                  </a:cubicBezTo>
                  <a:cubicBezTo>
                    <a:pt x="916" y="1279"/>
                    <a:pt x="890" y="1278"/>
                    <a:pt x="864" y="1278"/>
                  </a:cubicBezTo>
                  <a:close/>
                  <a:moveTo>
                    <a:pt x="860" y="1154"/>
                  </a:moveTo>
                  <a:cubicBezTo>
                    <a:pt x="860" y="1119"/>
                    <a:pt x="859" y="1084"/>
                    <a:pt x="859" y="1048"/>
                  </a:cubicBezTo>
                  <a:cubicBezTo>
                    <a:pt x="887" y="1048"/>
                    <a:pt x="915" y="1048"/>
                    <a:pt x="943" y="1048"/>
                  </a:cubicBezTo>
                  <a:cubicBezTo>
                    <a:pt x="943" y="1155"/>
                    <a:pt x="943" y="1155"/>
                    <a:pt x="943" y="1155"/>
                  </a:cubicBezTo>
                  <a:cubicBezTo>
                    <a:pt x="915" y="1155"/>
                    <a:pt x="888" y="1155"/>
                    <a:pt x="860" y="1154"/>
                  </a:cubicBezTo>
                  <a:close/>
                  <a:moveTo>
                    <a:pt x="859" y="1038"/>
                  </a:moveTo>
                  <a:cubicBezTo>
                    <a:pt x="858" y="1010"/>
                    <a:pt x="858" y="982"/>
                    <a:pt x="858" y="953"/>
                  </a:cubicBezTo>
                  <a:cubicBezTo>
                    <a:pt x="943" y="953"/>
                    <a:pt x="943" y="953"/>
                    <a:pt x="943" y="953"/>
                  </a:cubicBezTo>
                  <a:cubicBezTo>
                    <a:pt x="943" y="1038"/>
                    <a:pt x="943" y="1038"/>
                    <a:pt x="943" y="1038"/>
                  </a:cubicBezTo>
                  <a:cubicBezTo>
                    <a:pt x="915" y="1038"/>
                    <a:pt x="886" y="1038"/>
                    <a:pt x="859" y="1038"/>
                  </a:cubicBezTo>
                  <a:close/>
                  <a:moveTo>
                    <a:pt x="858" y="943"/>
                  </a:moveTo>
                  <a:cubicBezTo>
                    <a:pt x="858" y="914"/>
                    <a:pt x="858" y="886"/>
                    <a:pt x="859" y="858"/>
                  </a:cubicBezTo>
                  <a:cubicBezTo>
                    <a:pt x="886" y="858"/>
                    <a:pt x="915" y="858"/>
                    <a:pt x="943" y="858"/>
                  </a:cubicBezTo>
                  <a:cubicBezTo>
                    <a:pt x="943" y="943"/>
                    <a:pt x="943" y="943"/>
                    <a:pt x="943" y="943"/>
                  </a:cubicBezTo>
                  <a:lnTo>
                    <a:pt x="858" y="943"/>
                  </a:lnTo>
                  <a:close/>
                  <a:moveTo>
                    <a:pt x="859" y="848"/>
                  </a:moveTo>
                  <a:cubicBezTo>
                    <a:pt x="859" y="812"/>
                    <a:pt x="860" y="776"/>
                    <a:pt x="860" y="742"/>
                  </a:cubicBezTo>
                  <a:cubicBezTo>
                    <a:pt x="888" y="741"/>
                    <a:pt x="915" y="741"/>
                    <a:pt x="943" y="741"/>
                  </a:cubicBezTo>
                  <a:cubicBezTo>
                    <a:pt x="943" y="848"/>
                    <a:pt x="943" y="848"/>
                    <a:pt x="943" y="848"/>
                  </a:cubicBezTo>
                  <a:cubicBezTo>
                    <a:pt x="915" y="848"/>
                    <a:pt x="887" y="848"/>
                    <a:pt x="859" y="848"/>
                  </a:cubicBezTo>
                  <a:close/>
                  <a:moveTo>
                    <a:pt x="861" y="731"/>
                  </a:moveTo>
                  <a:cubicBezTo>
                    <a:pt x="862" y="693"/>
                    <a:pt x="863" y="655"/>
                    <a:pt x="864" y="618"/>
                  </a:cubicBezTo>
                  <a:cubicBezTo>
                    <a:pt x="890" y="618"/>
                    <a:pt x="916" y="617"/>
                    <a:pt x="943" y="617"/>
                  </a:cubicBezTo>
                  <a:cubicBezTo>
                    <a:pt x="943" y="730"/>
                    <a:pt x="943" y="730"/>
                    <a:pt x="943" y="730"/>
                  </a:cubicBezTo>
                  <a:cubicBezTo>
                    <a:pt x="915" y="730"/>
                    <a:pt x="888" y="731"/>
                    <a:pt x="861" y="731"/>
                  </a:cubicBezTo>
                  <a:close/>
                  <a:moveTo>
                    <a:pt x="864" y="608"/>
                  </a:moveTo>
                  <a:cubicBezTo>
                    <a:pt x="866" y="569"/>
                    <a:pt x="868" y="531"/>
                    <a:pt x="870" y="495"/>
                  </a:cubicBezTo>
                  <a:cubicBezTo>
                    <a:pt x="894" y="494"/>
                    <a:pt x="918" y="493"/>
                    <a:pt x="943" y="493"/>
                  </a:cubicBezTo>
                  <a:cubicBezTo>
                    <a:pt x="943" y="607"/>
                    <a:pt x="943" y="607"/>
                    <a:pt x="943" y="607"/>
                  </a:cubicBezTo>
                  <a:cubicBezTo>
                    <a:pt x="917" y="607"/>
                    <a:pt x="890" y="607"/>
                    <a:pt x="864" y="608"/>
                  </a:cubicBezTo>
                  <a:close/>
                  <a:moveTo>
                    <a:pt x="870" y="485"/>
                  </a:moveTo>
                  <a:cubicBezTo>
                    <a:pt x="873" y="442"/>
                    <a:pt x="876" y="401"/>
                    <a:pt x="879" y="362"/>
                  </a:cubicBezTo>
                  <a:cubicBezTo>
                    <a:pt x="900" y="361"/>
                    <a:pt x="921" y="361"/>
                    <a:pt x="943" y="361"/>
                  </a:cubicBezTo>
                  <a:cubicBezTo>
                    <a:pt x="943" y="483"/>
                    <a:pt x="943" y="483"/>
                    <a:pt x="943" y="483"/>
                  </a:cubicBezTo>
                  <a:cubicBezTo>
                    <a:pt x="919" y="483"/>
                    <a:pt x="894" y="484"/>
                    <a:pt x="870" y="485"/>
                  </a:cubicBezTo>
                  <a:close/>
                  <a:moveTo>
                    <a:pt x="880" y="352"/>
                  </a:moveTo>
                  <a:cubicBezTo>
                    <a:pt x="882" y="328"/>
                    <a:pt x="884" y="304"/>
                    <a:pt x="886" y="282"/>
                  </a:cubicBezTo>
                  <a:cubicBezTo>
                    <a:pt x="888" y="258"/>
                    <a:pt x="891" y="236"/>
                    <a:pt x="893" y="216"/>
                  </a:cubicBezTo>
                  <a:cubicBezTo>
                    <a:pt x="910" y="216"/>
                    <a:pt x="926" y="215"/>
                    <a:pt x="943" y="215"/>
                  </a:cubicBezTo>
                  <a:cubicBezTo>
                    <a:pt x="943" y="351"/>
                    <a:pt x="943" y="351"/>
                    <a:pt x="943" y="351"/>
                  </a:cubicBezTo>
                  <a:cubicBezTo>
                    <a:pt x="922" y="351"/>
                    <a:pt x="901" y="351"/>
                    <a:pt x="880" y="352"/>
                  </a:cubicBezTo>
                  <a:close/>
                  <a:moveTo>
                    <a:pt x="895" y="206"/>
                  </a:moveTo>
                  <a:cubicBezTo>
                    <a:pt x="900" y="164"/>
                    <a:pt x="905" y="131"/>
                    <a:pt x="911" y="105"/>
                  </a:cubicBezTo>
                  <a:cubicBezTo>
                    <a:pt x="921" y="105"/>
                    <a:pt x="932" y="105"/>
                    <a:pt x="943" y="105"/>
                  </a:cubicBezTo>
                  <a:cubicBezTo>
                    <a:pt x="943" y="205"/>
                    <a:pt x="943" y="205"/>
                    <a:pt x="943" y="205"/>
                  </a:cubicBezTo>
                  <a:cubicBezTo>
                    <a:pt x="927" y="205"/>
                    <a:pt x="911" y="205"/>
                    <a:pt x="895" y="206"/>
                  </a:cubicBezTo>
                  <a:close/>
                  <a:moveTo>
                    <a:pt x="884" y="207"/>
                  </a:moveTo>
                  <a:cubicBezTo>
                    <a:pt x="863" y="208"/>
                    <a:pt x="842" y="209"/>
                    <a:pt x="821" y="212"/>
                  </a:cubicBezTo>
                  <a:cubicBezTo>
                    <a:pt x="832" y="172"/>
                    <a:pt x="844" y="137"/>
                    <a:pt x="857" y="109"/>
                  </a:cubicBezTo>
                  <a:cubicBezTo>
                    <a:pt x="871" y="108"/>
                    <a:pt x="886" y="107"/>
                    <a:pt x="900" y="106"/>
                  </a:cubicBezTo>
                  <a:cubicBezTo>
                    <a:pt x="894" y="134"/>
                    <a:pt x="889" y="168"/>
                    <a:pt x="884" y="207"/>
                  </a:cubicBezTo>
                  <a:close/>
                  <a:moveTo>
                    <a:pt x="810" y="213"/>
                  </a:moveTo>
                  <a:cubicBezTo>
                    <a:pt x="786" y="216"/>
                    <a:pt x="762" y="219"/>
                    <a:pt x="738" y="223"/>
                  </a:cubicBezTo>
                  <a:cubicBezTo>
                    <a:pt x="756" y="182"/>
                    <a:pt x="775" y="146"/>
                    <a:pt x="796" y="116"/>
                  </a:cubicBezTo>
                  <a:cubicBezTo>
                    <a:pt x="812" y="114"/>
                    <a:pt x="829" y="111"/>
                    <a:pt x="845" y="110"/>
                  </a:cubicBezTo>
                  <a:cubicBezTo>
                    <a:pt x="833" y="139"/>
                    <a:pt x="821" y="173"/>
                    <a:pt x="810" y="213"/>
                  </a:cubicBezTo>
                  <a:close/>
                  <a:moveTo>
                    <a:pt x="727" y="225"/>
                  </a:moveTo>
                  <a:cubicBezTo>
                    <a:pt x="700" y="230"/>
                    <a:pt x="674" y="236"/>
                    <a:pt x="649" y="243"/>
                  </a:cubicBezTo>
                  <a:cubicBezTo>
                    <a:pt x="673" y="199"/>
                    <a:pt x="699" y="161"/>
                    <a:pt x="728" y="128"/>
                  </a:cubicBezTo>
                  <a:cubicBezTo>
                    <a:pt x="746" y="124"/>
                    <a:pt x="764" y="121"/>
                    <a:pt x="782" y="118"/>
                  </a:cubicBezTo>
                  <a:cubicBezTo>
                    <a:pt x="763" y="148"/>
                    <a:pt x="744" y="184"/>
                    <a:pt x="727" y="225"/>
                  </a:cubicBezTo>
                  <a:close/>
                  <a:moveTo>
                    <a:pt x="635" y="247"/>
                  </a:moveTo>
                  <a:cubicBezTo>
                    <a:pt x="602" y="256"/>
                    <a:pt x="569" y="266"/>
                    <a:pt x="538" y="278"/>
                  </a:cubicBezTo>
                  <a:cubicBezTo>
                    <a:pt x="568" y="231"/>
                    <a:pt x="602" y="188"/>
                    <a:pt x="638" y="152"/>
                  </a:cubicBezTo>
                  <a:cubicBezTo>
                    <a:pt x="662" y="145"/>
                    <a:pt x="686" y="138"/>
                    <a:pt x="711" y="132"/>
                  </a:cubicBezTo>
                  <a:cubicBezTo>
                    <a:pt x="684" y="165"/>
                    <a:pt x="659" y="203"/>
                    <a:pt x="635" y="247"/>
                  </a:cubicBezTo>
                  <a:close/>
                  <a:moveTo>
                    <a:pt x="525" y="279"/>
                  </a:moveTo>
                  <a:cubicBezTo>
                    <a:pt x="524" y="281"/>
                    <a:pt x="523" y="283"/>
                    <a:pt x="521" y="285"/>
                  </a:cubicBezTo>
                  <a:cubicBezTo>
                    <a:pt x="473" y="304"/>
                    <a:pt x="426" y="326"/>
                    <a:pt x="383" y="352"/>
                  </a:cubicBezTo>
                  <a:cubicBezTo>
                    <a:pt x="417" y="299"/>
                    <a:pt x="456" y="251"/>
                    <a:pt x="498" y="208"/>
                  </a:cubicBezTo>
                  <a:cubicBezTo>
                    <a:pt x="536" y="190"/>
                    <a:pt x="576" y="173"/>
                    <a:pt x="616" y="159"/>
                  </a:cubicBezTo>
                  <a:cubicBezTo>
                    <a:pt x="584" y="194"/>
                    <a:pt x="553" y="234"/>
                    <a:pt x="525" y="279"/>
                  </a:cubicBezTo>
                  <a:close/>
                  <a:moveTo>
                    <a:pt x="364" y="363"/>
                  </a:moveTo>
                  <a:cubicBezTo>
                    <a:pt x="312" y="395"/>
                    <a:pt x="265" y="431"/>
                    <a:pt x="223" y="470"/>
                  </a:cubicBezTo>
                  <a:cubicBezTo>
                    <a:pt x="251" y="417"/>
                    <a:pt x="284" y="367"/>
                    <a:pt x="322" y="321"/>
                  </a:cubicBezTo>
                  <a:cubicBezTo>
                    <a:pt x="367" y="284"/>
                    <a:pt x="417" y="251"/>
                    <a:pt x="470" y="223"/>
                  </a:cubicBezTo>
                  <a:cubicBezTo>
                    <a:pt x="431" y="265"/>
                    <a:pt x="395" y="312"/>
                    <a:pt x="364" y="363"/>
                  </a:cubicBezTo>
                  <a:close/>
                  <a:moveTo>
                    <a:pt x="352" y="383"/>
                  </a:moveTo>
                  <a:cubicBezTo>
                    <a:pt x="327" y="426"/>
                    <a:pt x="304" y="472"/>
                    <a:pt x="285" y="521"/>
                  </a:cubicBezTo>
                  <a:cubicBezTo>
                    <a:pt x="283" y="522"/>
                    <a:pt x="281" y="524"/>
                    <a:pt x="279" y="525"/>
                  </a:cubicBezTo>
                  <a:cubicBezTo>
                    <a:pt x="234" y="553"/>
                    <a:pt x="194" y="584"/>
                    <a:pt x="160" y="616"/>
                  </a:cubicBezTo>
                  <a:cubicBezTo>
                    <a:pt x="173" y="575"/>
                    <a:pt x="190" y="536"/>
                    <a:pt x="209" y="498"/>
                  </a:cubicBezTo>
                  <a:cubicBezTo>
                    <a:pt x="251" y="456"/>
                    <a:pt x="299" y="417"/>
                    <a:pt x="352" y="383"/>
                  </a:cubicBezTo>
                  <a:close/>
                  <a:moveTo>
                    <a:pt x="278" y="538"/>
                  </a:moveTo>
                  <a:cubicBezTo>
                    <a:pt x="266" y="569"/>
                    <a:pt x="256" y="602"/>
                    <a:pt x="247" y="635"/>
                  </a:cubicBezTo>
                  <a:cubicBezTo>
                    <a:pt x="203" y="658"/>
                    <a:pt x="165" y="684"/>
                    <a:pt x="132" y="711"/>
                  </a:cubicBezTo>
                  <a:cubicBezTo>
                    <a:pt x="138" y="686"/>
                    <a:pt x="145" y="662"/>
                    <a:pt x="152" y="638"/>
                  </a:cubicBezTo>
                  <a:cubicBezTo>
                    <a:pt x="189" y="602"/>
                    <a:pt x="231" y="568"/>
                    <a:pt x="278" y="538"/>
                  </a:cubicBezTo>
                  <a:close/>
                  <a:moveTo>
                    <a:pt x="243" y="649"/>
                  </a:moveTo>
                  <a:cubicBezTo>
                    <a:pt x="236" y="674"/>
                    <a:pt x="231" y="700"/>
                    <a:pt x="226" y="727"/>
                  </a:cubicBezTo>
                  <a:cubicBezTo>
                    <a:pt x="184" y="744"/>
                    <a:pt x="148" y="763"/>
                    <a:pt x="118" y="782"/>
                  </a:cubicBezTo>
                  <a:cubicBezTo>
                    <a:pt x="121" y="764"/>
                    <a:pt x="125" y="745"/>
                    <a:pt x="129" y="727"/>
                  </a:cubicBezTo>
                  <a:cubicBezTo>
                    <a:pt x="161" y="699"/>
                    <a:pt x="199" y="673"/>
                    <a:pt x="243" y="649"/>
                  </a:cubicBezTo>
                  <a:close/>
                  <a:moveTo>
                    <a:pt x="223" y="738"/>
                  </a:moveTo>
                  <a:cubicBezTo>
                    <a:pt x="219" y="762"/>
                    <a:pt x="216" y="786"/>
                    <a:pt x="213" y="810"/>
                  </a:cubicBezTo>
                  <a:cubicBezTo>
                    <a:pt x="173" y="821"/>
                    <a:pt x="139" y="833"/>
                    <a:pt x="110" y="845"/>
                  </a:cubicBezTo>
                  <a:cubicBezTo>
                    <a:pt x="112" y="828"/>
                    <a:pt x="114" y="812"/>
                    <a:pt x="116" y="795"/>
                  </a:cubicBezTo>
                  <a:cubicBezTo>
                    <a:pt x="146" y="775"/>
                    <a:pt x="182" y="756"/>
                    <a:pt x="223" y="738"/>
                  </a:cubicBezTo>
                  <a:close/>
                  <a:moveTo>
                    <a:pt x="212" y="821"/>
                  </a:moveTo>
                  <a:cubicBezTo>
                    <a:pt x="210" y="842"/>
                    <a:pt x="208" y="863"/>
                    <a:pt x="207" y="884"/>
                  </a:cubicBezTo>
                  <a:cubicBezTo>
                    <a:pt x="168" y="889"/>
                    <a:pt x="134" y="894"/>
                    <a:pt x="106" y="900"/>
                  </a:cubicBezTo>
                  <a:cubicBezTo>
                    <a:pt x="107" y="885"/>
                    <a:pt x="108" y="871"/>
                    <a:pt x="109" y="857"/>
                  </a:cubicBezTo>
                  <a:cubicBezTo>
                    <a:pt x="137" y="844"/>
                    <a:pt x="172" y="832"/>
                    <a:pt x="212" y="821"/>
                  </a:cubicBezTo>
                  <a:close/>
                  <a:moveTo>
                    <a:pt x="206" y="894"/>
                  </a:moveTo>
                  <a:cubicBezTo>
                    <a:pt x="206" y="910"/>
                    <a:pt x="205" y="927"/>
                    <a:pt x="205" y="943"/>
                  </a:cubicBezTo>
                  <a:cubicBezTo>
                    <a:pt x="105" y="943"/>
                    <a:pt x="105" y="943"/>
                    <a:pt x="105" y="943"/>
                  </a:cubicBezTo>
                  <a:cubicBezTo>
                    <a:pt x="105" y="932"/>
                    <a:pt x="105" y="921"/>
                    <a:pt x="106" y="910"/>
                  </a:cubicBezTo>
                  <a:cubicBezTo>
                    <a:pt x="132" y="905"/>
                    <a:pt x="164" y="900"/>
                    <a:pt x="206" y="894"/>
                  </a:cubicBezTo>
                  <a:close/>
                  <a:moveTo>
                    <a:pt x="205" y="953"/>
                  </a:moveTo>
                  <a:cubicBezTo>
                    <a:pt x="205" y="969"/>
                    <a:pt x="206" y="986"/>
                    <a:pt x="206" y="1002"/>
                  </a:cubicBezTo>
                  <a:cubicBezTo>
                    <a:pt x="164" y="996"/>
                    <a:pt x="132" y="991"/>
                    <a:pt x="106" y="986"/>
                  </a:cubicBezTo>
                  <a:cubicBezTo>
                    <a:pt x="105" y="975"/>
                    <a:pt x="105" y="964"/>
                    <a:pt x="105" y="953"/>
                  </a:cubicBezTo>
                  <a:lnTo>
                    <a:pt x="205" y="953"/>
                  </a:lnTo>
                  <a:close/>
                  <a:moveTo>
                    <a:pt x="207" y="1012"/>
                  </a:moveTo>
                  <a:cubicBezTo>
                    <a:pt x="208" y="1033"/>
                    <a:pt x="210" y="1054"/>
                    <a:pt x="212" y="1075"/>
                  </a:cubicBezTo>
                  <a:cubicBezTo>
                    <a:pt x="172" y="1064"/>
                    <a:pt x="137" y="1052"/>
                    <a:pt x="109" y="1039"/>
                  </a:cubicBezTo>
                  <a:cubicBezTo>
                    <a:pt x="108" y="1025"/>
                    <a:pt x="107" y="1011"/>
                    <a:pt x="106" y="996"/>
                  </a:cubicBezTo>
                  <a:cubicBezTo>
                    <a:pt x="134" y="1002"/>
                    <a:pt x="168" y="1007"/>
                    <a:pt x="207" y="1012"/>
                  </a:cubicBezTo>
                  <a:close/>
                  <a:moveTo>
                    <a:pt x="213" y="1086"/>
                  </a:moveTo>
                  <a:cubicBezTo>
                    <a:pt x="216" y="1110"/>
                    <a:pt x="219" y="1134"/>
                    <a:pt x="223" y="1158"/>
                  </a:cubicBezTo>
                  <a:cubicBezTo>
                    <a:pt x="182" y="1140"/>
                    <a:pt x="146" y="1121"/>
                    <a:pt x="116" y="1100"/>
                  </a:cubicBezTo>
                  <a:cubicBezTo>
                    <a:pt x="114" y="1084"/>
                    <a:pt x="112" y="1068"/>
                    <a:pt x="110" y="1051"/>
                  </a:cubicBezTo>
                  <a:cubicBezTo>
                    <a:pt x="139" y="1063"/>
                    <a:pt x="173" y="1075"/>
                    <a:pt x="213" y="1086"/>
                  </a:cubicBezTo>
                  <a:close/>
                  <a:moveTo>
                    <a:pt x="226" y="1169"/>
                  </a:moveTo>
                  <a:cubicBezTo>
                    <a:pt x="231" y="1196"/>
                    <a:pt x="236" y="1222"/>
                    <a:pt x="243" y="1247"/>
                  </a:cubicBezTo>
                  <a:cubicBezTo>
                    <a:pt x="199" y="1223"/>
                    <a:pt x="161" y="1197"/>
                    <a:pt x="129" y="1169"/>
                  </a:cubicBezTo>
                  <a:cubicBezTo>
                    <a:pt x="125" y="1150"/>
                    <a:pt x="121" y="1132"/>
                    <a:pt x="118" y="1114"/>
                  </a:cubicBezTo>
                  <a:cubicBezTo>
                    <a:pt x="148" y="1133"/>
                    <a:pt x="184" y="1152"/>
                    <a:pt x="226" y="1169"/>
                  </a:cubicBezTo>
                  <a:close/>
                  <a:moveTo>
                    <a:pt x="247" y="1261"/>
                  </a:moveTo>
                  <a:cubicBezTo>
                    <a:pt x="256" y="1294"/>
                    <a:pt x="266" y="1327"/>
                    <a:pt x="278" y="1358"/>
                  </a:cubicBezTo>
                  <a:cubicBezTo>
                    <a:pt x="231" y="1328"/>
                    <a:pt x="189" y="1294"/>
                    <a:pt x="152" y="1258"/>
                  </a:cubicBezTo>
                  <a:cubicBezTo>
                    <a:pt x="145" y="1234"/>
                    <a:pt x="138" y="1210"/>
                    <a:pt x="132" y="1185"/>
                  </a:cubicBezTo>
                  <a:cubicBezTo>
                    <a:pt x="165" y="1212"/>
                    <a:pt x="203" y="1238"/>
                    <a:pt x="247" y="1261"/>
                  </a:cubicBezTo>
                  <a:close/>
                  <a:moveTo>
                    <a:pt x="279" y="1371"/>
                  </a:moveTo>
                  <a:cubicBezTo>
                    <a:pt x="281" y="1372"/>
                    <a:pt x="283" y="1374"/>
                    <a:pt x="285" y="1375"/>
                  </a:cubicBezTo>
                  <a:cubicBezTo>
                    <a:pt x="304" y="1424"/>
                    <a:pt x="327" y="1470"/>
                    <a:pt x="352" y="1513"/>
                  </a:cubicBezTo>
                  <a:cubicBezTo>
                    <a:pt x="299" y="1479"/>
                    <a:pt x="251" y="1440"/>
                    <a:pt x="209" y="1398"/>
                  </a:cubicBezTo>
                  <a:cubicBezTo>
                    <a:pt x="190" y="1360"/>
                    <a:pt x="173" y="1321"/>
                    <a:pt x="160" y="1280"/>
                  </a:cubicBezTo>
                  <a:cubicBezTo>
                    <a:pt x="194" y="1312"/>
                    <a:pt x="234" y="1343"/>
                    <a:pt x="279" y="1371"/>
                  </a:cubicBezTo>
                  <a:close/>
                  <a:moveTo>
                    <a:pt x="278" y="1474"/>
                  </a:moveTo>
                  <a:cubicBezTo>
                    <a:pt x="306" y="1495"/>
                    <a:pt x="334" y="1515"/>
                    <a:pt x="364" y="1533"/>
                  </a:cubicBezTo>
                  <a:cubicBezTo>
                    <a:pt x="396" y="1585"/>
                    <a:pt x="431" y="1631"/>
                    <a:pt x="470" y="1673"/>
                  </a:cubicBezTo>
                  <a:cubicBezTo>
                    <a:pt x="417" y="1645"/>
                    <a:pt x="367" y="1612"/>
                    <a:pt x="322" y="1575"/>
                  </a:cubicBezTo>
                  <a:cubicBezTo>
                    <a:pt x="285" y="1529"/>
                    <a:pt x="252" y="1480"/>
                    <a:pt x="224" y="1427"/>
                  </a:cubicBezTo>
                  <a:cubicBezTo>
                    <a:pt x="241" y="1443"/>
                    <a:pt x="259" y="1459"/>
                    <a:pt x="278" y="1474"/>
                  </a:cubicBezTo>
                  <a:close/>
                  <a:moveTo>
                    <a:pt x="384" y="1545"/>
                  </a:moveTo>
                  <a:cubicBezTo>
                    <a:pt x="427" y="1571"/>
                    <a:pt x="474" y="1593"/>
                    <a:pt x="522" y="1612"/>
                  </a:cubicBezTo>
                  <a:cubicBezTo>
                    <a:pt x="523" y="1614"/>
                    <a:pt x="524" y="1616"/>
                    <a:pt x="525" y="1617"/>
                  </a:cubicBezTo>
                  <a:cubicBezTo>
                    <a:pt x="553" y="1662"/>
                    <a:pt x="584" y="1702"/>
                    <a:pt x="616" y="1737"/>
                  </a:cubicBezTo>
                  <a:cubicBezTo>
                    <a:pt x="575" y="1723"/>
                    <a:pt x="536" y="1706"/>
                    <a:pt x="498" y="1688"/>
                  </a:cubicBezTo>
                  <a:cubicBezTo>
                    <a:pt x="456" y="1646"/>
                    <a:pt x="418" y="1598"/>
                    <a:pt x="384" y="1545"/>
                  </a:cubicBezTo>
                  <a:close/>
                  <a:moveTo>
                    <a:pt x="538" y="1618"/>
                  </a:moveTo>
                  <a:cubicBezTo>
                    <a:pt x="570" y="1630"/>
                    <a:pt x="602" y="1641"/>
                    <a:pt x="635" y="1650"/>
                  </a:cubicBezTo>
                  <a:cubicBezTo>
                    <a:pt x="659" y="1693"/>
                    <a:pt x="684" y="1731"/>
                    <a:pt x="711" y="1764"/>
                  </a:cubicBezTo>
                  <a:cubicBezTo>
                    <a:pt x="686" y="1758"/>
                    <a:pt x="662" y="1751"/>
                    <a:pt x="638" y="1744"/>
                  </a:cubicBezTo>
                  <a:cubicBezTo>
                    <a:pt x="602" y="1708"/>
                    <a:pt x="568" y="1666"/>
                    <a:pt x="538" y="1618"/>
                  </a:cubicBezTo>
                  <a:close/>
                  <a:moveTo>
                    <a:pt x="649" y="1654"/>
                  </a:moveTo>
                  <a:cubicBezTo>
                    <a:pt x="675" y="1660"/>
                    <a:pt x="701" y="1666"/>
                    <a:pt x="727" y="1671"/>
                  </a:cubicBezTo>
                  <a:cubicBezTo>
                    <a:pt x="744" y="1712"/>
                    <a:pt x="763" y="1748"/>
                    <a:pt x="782" y="1778"/>
                  </a:cubicBezTo>
                  <a:cubicBezTo>
                    <a:pt x="764" y="1775"/>
                    <a:pt x="746" y="1772"/>
                    <a:pt x="728" y="1768"/>
                  </a:cubicBezTo>
                  <a:cubicBezTo>
                    <a:pt x="699" y="1735"/>
                    <a:pt x="673" y="1697"/>
                    <a:pt x="649" y="1654"/>
                  </a:cubicBezTo>
                  <a:close/>
                  <a:moveTo>
                    <a:pt x="739" y="1673"/>
                  </a:moveTo>
                  <a:cubicBezTo>
                    <a:pt x="762" y="1677"/>
                    <a:pt x="786" y="1681"/>
                    <a:pt x="810" y="1683"/>
                  </a:cubicBezTo>
                  <a:cubicBezTo>
                    <a:pt x="821" y="1723"/>
                    <a:pt x="833" y="1757"/>
                    <a:pt x="845" y="1786"/>
                  </a:cubicBezTo>
                  <a:cubicBezTo>
                    <a:pt x="829" y="1784"/>
                    <a:pt x="812" y="1782"/>
                    <a:pt x="796" y="1780"/>
                  </a:cubicBezTo>
                  <a:cubicBezTo>
                    <a:pt x="775" y="1750"/>
                    <a:pt x="756" y="1714"/>
                    <a:pt x="739" y="1673"/>
                  </a:cubicBezTo>
                  <a:close/>
                  <a:moveTo>
                    <a:pt x="821" y="1684"/>
                  </a:moveTo>
                  <a:cubicBezTo>
                    <a:pt x="842" y="1687"/>
                    <a:pt x="863" y="1688"/>
                    <a:pt x="884" y="1689"/>
                  </a:cubicBezTo>
                  <a:cubicBezTo>
                    <a:pt x="889" y="1728"/>
                    <a:pt x="894" y="1762"/>
                    <a:pt x="900" y="1790"/>
                  </a:cubicBezTo>
                  <a:cubicBezTo>
                    <a:pt x="886" y="1789"/>
                    <a:pt x="871" y="1788"/>
                    <a:pt x="857" y="1787"/>
                  </a:cubicBezTo>
                  <a:cubicBezTo>
                    <a:pt x="844" y="1759"/>
                    <a:pt x="832" y="1724"/>
                    <a:pt x="821" y="1684"/>
                  </a:cubicBezTo>
                  <a:close/>
                  <a:moveTo>
                    <a:pt x="895" y="1690"/>
                  </a:moveTo>
                  <a:cubicBezTo>
                    <a:pt x="911" y="1691"/>
                    <a:pt x="927" y="1691"/>
                    <a:pt x="943" y="1691"/>
                  </a:cubicBezTo>
                  <a:cubicBezTo>
                    <a:pt x="943" y="1791"/>
                    <a:pt x="943" y="1791"/>
                    <a:pt x="943" y="1791"/>
                  </a:cubicBezTo>
                  <a:cubicBezTo>
                    <a:pt x="932" y="1791"/>
                    <a:pt x="921" y="1791"/>
                    <a:pt x="911" y="1791"/>
                  </a:cubicBezTo>
                  <a:cubicBezTo>
                    <a:pt x="905" y="1765"/>
                    <a:pt x="900" y="1732"/>
                    <a:pt x="895" y="1690"/>
                  </a:cubicBezTo>
                  <a:close/>
                  <a:moveTo>
                    <a:pt x="928" y="15"/>
                  </a:moveTo>
                  <a:cubicBezTo>
                    <a:pt x="921" y="28"/>
                    <a:pt x="913" y="48"/>
                    <a:pt x="906" y="78"/>
                  </a:cubicBezTo>
                  <a:cubicBezTo>
                    <a:pt x="905" y="84"/>
                    <a:pt x="903" y="89"/>
                    <a:pt x="902" y="95"/>
                  </a:cubicBezTo>
                  <a:cubicBezTo>
                    <a:pt x="889" y="96"/>
                    <a:pt x="875" y="97"/>
                    <a:pt x="862" y="98"/>
                  </a:cubicBezTo>
                  <a:cubicBezTo>
                    <a:pt x="883" y="54"/>
                    <a:pt x="905" y="25"/>
                    <a:pt x="928" y="15"/>
                  </a:cubicBezTo>
                  <a:close/>
                  <a:moveTo>
                    <a:pt x="850" y="99"/>
                  </a:moveTo>
                  <a:cubicBezTo>
                    <a:pt x="835" y="100"/>
                    <a:pt x="819" y="102"/>
                    <a:pt x="804" y="104"/>
                  </a:cubicBezTo>
                  <a:cubicBezTo>
                    <a:pt x="835" y="61"/>
                    <a:pt x="869" y="32"/>
                    <a:pt x="904" y="19"/>
                  </a:cubicBezTo>
                  <a:cubicBezTo>
                    <a:pt x="885" y="35"/>
                    <a:pt x="867" y="62"/>
                    <a:pt x="850" y="99"/>
                  </a:cubicBezTo>
                  <a:close/>
                  <a:moveTo>
                    <a:pt x="790" y="106"/>
                  </a:moveTo>
                  <a:cubicBezTo>
                    <a:pt x="773" y="109"/>
                    <a:pt x="756" y="112"/>
                    <a:pt x="740" y="115"/>
                  </a:cubicBezTo>
                  <a:cubicBezTo>
                    <a:pt x="780" y="72"/>
                    <a:pt x="825" y="40"/>
                    <a:pt x="871" y="24"/>
                  </a:cubicBezTo>
                  <a:cubicBezTo>
                    <a:pt x="843" y="42"/>
                    <a:pt x="816" y="69"/>
                    <a:pt x="790" y="106"/>
                  </a:cubicBezTo>
                  <a:close/>
                  <a:moveTo>
                    <a:pt x="722" y="119"/>
                  </a:moveTo>
                  <a:cubicBezTo>
                    <a:pt x="699" y="124"/>
                    <a:pt x="677" y="129"/>
                    <a:pt x="655" y="136"/>
                  </a:cubicBezTo>
                  <a:cubicBezTo>
                    <a:pt x="710" y="85"/>
                    <a:pt x="771" y="48"/>
                    <a:pt x="836" y="28"/>
                  </a:cubicBezTo>
                  <a:cubicBezTo>
                    <a:pt x="796" y="48"/>
                    <a:pt x="758" y="78"/>
                    <a:pt x="722" y="119"/>
                  </a:cubicBezTo>
                  <a:close/>
                  <a:moveTo>
                    <a:pt x="632" y="143"/>
                  </a:moveTo>
                  <a:cubicBezTo>
                    <a:pt x="595" y="155"/>
                    <a:pt x="559" y="169"/>
                    <a:pt x="523" y="185"/>
                  </a:cubicBezTo>
                  <a:cubicBezTo>
                    <a:pt x="604" y="111"/>
                    <a:pt x="697" y="57"/>
                    <a:pt x="797" y="30"/>
                  </a:cubicBezTo>
                  <a:cubicBezTo>
                    <a:pt x="739" y="54"/>
                    <a:pt x="684" y="92"/>
                    <a:pt x="632" y="143"/>
                  </a:cubicBezTo>
                  <a:close/>
                  <a:moveTo>
                    <a:pt x="494" y="199"/>
                  </a:moveTo>
                  <a:cubicBezTo>
                    <a:pt x="445" y="223"/>
                    <a:pt x="399" y="250"/>
                    <a:pt x="355" y="282"/>
                  </a:cubicBezTo>
                  <a:cubicBezTo>
                    <a:pt x="457" y="170"/>
                    <a:pt x="584" y="87"/>
                    <a:pt x="725" y="44"/>
                  </a:cubicBezTo>
                  <a:cubicBezTo>
                    <a:pt x="641" y="78"/>
                    <a:pt x="562" y="131"/>
                    <a:pt x="494" y="199"/>
                  </a:cubicBezTo>
                  <a:close/>
                  <a:moveTo>
                    <a:pt x="573" y="89"/>
                  </a:moveTo>
                  <a:cubicBezTo>
                    <a:pt x="601" y="77"/>
                    <a:pt x="630" y="65"/>
                    <a:pt x="660" y="56"/>
                  </a:cubicBezTo>
                  <a:cubicBezTo>
                    <a:pt x="527" y="109"/>
                    <a:pt x="409" y="198"/>
                    <a:pt x="315" y="312"/>
                  </a:cubicBezTo>
                  <a:cubicBezTo>
                    <a:pt x="303" y="323"/>
                    <a:pt x="290" y="333"/>
                    <a:pt x="278" y="344"/>
                  </a:cubicBezTo>
                  <a:cubicBezTo>
                    <a:pt x="179" y="433"/>
                    <a:pt x="105" y="539"/>
                    <a:pt x="58" y="654"/>
                  </a:cubicBezTo>
                  <a:cubicBezTo>
                    <a:pt x="142" y="401"/>
                    <a:pt x="331" y="195"/>
                    <a:pt x="573" y="89"/>
                  </a:cubicBezTo>
                  <a:close/>
                  <a:moveTo>
                    <a:pt x="284" y="353"/>
                  </a:moveTo>
                  <a:cubicBezTo>
                    <a:pt x="252" y="397"/>
                    <a:pt x="224" y="443"/>
                    <a:pt x="200" y="492"/>
                  </a:cubicBezTo>
                  <a:cubicBezTo>
                    <a:pt x="131" y="561"/>
                    <a:pt x="78" y="640"/>
                    <a:pt x="44" y="725"/>
                  </a:cubicBezTo>
                  <a:cubicBezTo>
                    <a:pt x="87" y="583"/>
                    <a:pt x="171" y="455"/>
                    <a:pt x="284" y="353"/>
                  </a:cubicBezTo>
                  <a:close/>
                  <a:moveTo>
                    <a:pt x="186" y="522"/>
                  </a:moveTo>
                  <a:cubicBezTo>
                    <a:pt x="170" y="557"/>
                    <a:pt x="156" y="594"/>
                    <a:pt x="144" y="632"/>
                  </a:cubicBezTo>
                  <a:cubicBezTo>
                    <a:pt x="93" y="683"/>
                    <a:pt x="55" y="739"/>
                    <a:pt x="31" y="797"/>
                  </a:cubicBezTo>
                  <a:cubicBezTo>
                    <a:pt x="58" y="696"/>
                    <a:pt x="112" y="603"/>
                    <a:pt x="186" y="522"/>
                  </a:cubicBezTo>
                  <a:close/>
                  <a:moveTo>
                    <a:pt x="137" y="654"/>
                  </a:moveTo>
                  <a:cubicBezTo>
                    <a:pt x="130" y="676"/>
                    <a:pt x="124" y="699"/>
                    <a:pt x="119" y="722"/>
                  </a:cubicBezTo>
                  <a:cubicBezTo>
                    <a:pt x="79" y="758"/>
                    <a:pt x="48" y="796"/>
                    <a:pt x="28" y="836"/>
                  </a:cubicBezTo>
                  <a:cubicBezTo>
                    <a:pt x="48" y="771"/>
                    <a:pt x="85" y="710"/>
                    <a:pt x="137" y="654"/>
                  </a:cubicBezTo>
                  <a:close/>
                  <a:moveTo>
                    <a:pt x="116" y="739"/>
                  </a:moveTo>
                  <a:cubicBezTo>
                    <a:pt x="112" y="756"/>
                    <a:pt x="109" y="773"/>
                    <a:pt x="107" y="790"/>
                  </a:cubicBezTo>
                  <a:cubicBezTo>
                    <a:pt x="70" y="816"/>
                    <a:pt x="42" y="843"/>
                    <a:pt x="24" y="871"/>
                  </a:cubicBezTo>
                  <a:cubicBezTo>
                    <a:pt x="41" y="824"/>
                    <a:pt x="72" y="780"/>
                    <a:pt x="116" y="739"/>
                  </a:cubicBezTo>
                  <a:close/>
                  <a:moveTo>
                    <a:pt x="105" y="804"/>
                  </a:moveTo>
                  <a:cubicBezTo>
                    <a:pt x="102" y="819"/>
                    <a:pt x="101" y="834"/>
                    <a:pt x="99" y="850"/>
                  </a:cubicBezTo>
                  <a:cubicBezTo>
                    <a:pt x="62" y="867"/>
                    <a:pt x="35" y="885"/>
                    <a:pt x="19" y="904"/>
                  </a:cubicBezTo>
                  <a:cubicBezTo>
                    <a:pt x="32" y="869"/>
                    <a:pt x="62" y="835"/>
                    <a:pt x="105" y="804"/>
                  </a:cubicBezTo>
                  <a:close/>
                  <a:moveTo>
                    <a:pt x="98" y="862"/>
                  </a:moveTo>
                  <a:cubicBezTo>
                    <a:pt x="97" y="875"/>
                    <a:pt x="96" y="889"/>
                    <a:pt x="96" y="902"/>
                  </a:cubicBezTo>
                  <a:cubicBezTo>
                    <a:pt x="90" y="903"/>
                    <a:pt x="84" y="905"/>
                    <a:pt x="78" y="906"/>
                  </a:cubicBezTo>
                  <a:cubicBezTo>
                    <a:pt x="49" y="913"/>
                    <a:pt x="28" y="920"/>
                    <a:pt x="15" y="928"/>
                  </a:cubicBezTo>
                  <a:cubicBezTo>
                    <a:pt x="26" y="905"/>
                    <a:pt x="54" y="883"/>
                    <a:pt x="98" y="862"/>
                  </a:cubicBezTo>
                  <a:close/>
                  <a:moveTo>
                    <a:pt x="11" y="948"/>
                  </a:moveTo>
                  <a:cubicBezTo>
                    <a:pt x="11" y="948"/>
                    <a:pt x="11" y="948"/>
                    <a:pt x="11" y="948"/>
                  </a:cubicBezTo>
                  <a:cubicBezTo>
                    <a:pt x="11" y="948"/>
                    <a:pt x="11" y="948"/>
                    <a:pt x="11" y="948"/>
                  </a:cubicBezTo>
                  <a:cubicBezTo>
                    <a:pt x="11" y="948"/>
                    <a:pt x="11" y="948"/>
                    <a:pt x="11" y="948"/>
                  </a:cubicBezTo>
                  <a:cubicBezTo>
                    <a:pt x="11" y="943"/>
                    <a:pt x="19" y="929"/>
                    <a:pt x="95" y="913"/>
                  </a:cubicBezTo>
                  <a:cubicBezTo>
                    <a:pt x="95" y="923"/>
                    <a:pt x="95" y="933"/>
                    <a:pt x="95" y="943"/>
                  </a:cubicBezTo>
                  <a:cubicBezTo>
                    <a:pt x="21" y="943"/>
                    <a:pt x="21" y="943"/>
                    <a:pt x="21" y="943"/>
                  </a:cubicBezTo>
                  <a:cubicBezTo>
                    <a:pt x="21" y="953"/>
                    <a:pt x="21" y="953"/>
                    <a:pt x="21" y="953"/>
                  </a:cubicBezTo>
                  <a:cubicBezTo>
                    <a:pt x="95" y="953"/>
                    <a:pt x="95" y="953"/>
                    <a:pt x="95" y="953"/>
                  </a:cubicBezTo>
                  <a:cubicBezTo>
                    <a:pt x="95" y="963"/>
                    <a:pt x="95" y="973"/>
                    <a:pt x="95" y="983"/>
                  </a:cubicBezTo>
                  <a:cubicBezTo>
                    <a:pt x="19" y="967"/>
                    <a:pt x="11" y="953"/>
                    <a:pt x="11" y="948"/>
                  </a:cubicBezTo>
                  <a:close/>
                  <a:moveTo>
                    <a:pt x="78" y="990"/>
                  </a:moveTo>
                  <a:cubicBezTo>
                    <a:pt x="84" y="991"/>
                    <a:pt x="90" y="993"/>
                    <a:pt x="96" y="994"/>
                  </a:cubicBezTo>
                  <a:cubicBezTo>
                    <a:pt x="96" y="1007"/>
                    <a:pt x="97" y="1021"/>
                    <a:pt x="98" y="1034"/>
                  </a:cubicBezTo>
                  <a:cubicBezTo>
                    <a:pt x="54" y="1013"/>
                    <a:pt x="26" y="991"/>
                    <a:pt x="15" y="968"/>
                  </a:cubicBezTo>
                  <a:cubicBezTo>
                    <a:pt x="28" y="976"/>
                    <a:pt x="49" y="983"/>
                    <a:pt x="78" y="990"/>
                  </a:cubicBezTo>
                  <a:close/>
                  <a:moveTo>
                    <a:pt x="99" y="1046"/>
                  </a:moveTo>
                  <a:cubicBezTo>
                    <a:pt x="101" y="1062"/>
                    <a:pt x="102" y="1077"/>
                    <a:pt x="104" y="1092"/>
                  </a:cubicBezTo>
                  <a:cubicBezTo>
                    <a:pt x="62" y="1061"/>
                    <a:pt x="32" y="1027"/>
                    <a:pt x="19" y="992"/>
                  </a:cubicBezTo>
                  <a:cubicBezTo>
                    <a:pt x="35" y="1011"/>
                    <a:pt x="62" y="1029"/>
                    <a:pt x="99" y="1046"/>
                  </a:cubicBezTo>
                  <a:close/>
                  <a:moveTo>
                    <a:pt x="106" y="1106"/>
                  </a:moveTo>
                  <a:cubicBezTo>
                    <a:pt x="109" y="1123"/>
                    <a:pt x="112" y="1140"/>
                    <a:pt x="115" y="1157"/>
                  </a:cubicBezTo>
                  <a:cubicBezTo>
                    <a:pt x="72" y="1116"/>
                    <a:pt x="40" y="1072"/>
                    <a:pt x="24" y="1025"/>
                  </a:cubicBezTo>
                  <a:cubicBezTo>
                    <a:pt x="42" y="1053"/>
                    <a:pt x="70" y="1080"/>
                    <a:pt x="106" y="1106"/>
                  </a:cubicBezTo>
                  <a:close/>
                  <a:moveTo>
                    <a:pt x="119" y="1174"/>
                  </a:moveTo>
                  <a:cubicBezTo>
                    <a:pt x="124" y="1197"/>
                    <a:pt x="130" y="1219"/>
                    <a:pt x="136" y="1241"/>
                  </a:cubicBezTo>
                  <a:cubicBezTo>
                    <a:pt x="85" y="1186"/>
                    <a:pt x="48" y="1125"/>
                    <a:pt x="28" y="1060"/>
                  </a:cubicBezTo>
                  <a:cubicBezTo>
                    <a:pt x="48" y="1100"/>
                    <a:pt x="78" y="1138"/>
                    <a:pt x="119" y="1174"/>
                  </a:cubicBezTo>
                  <a:close/>
                  <a:moveTo>
                    <a:pt x="143" y="1264"/>
                  </a:moveTo>
                  <a:cubicBezTo>
                    <a:pt x="155" y="1301"/>
                    <a:pt x="169" y="1338"/>
                    <a:pt x="185" y="1373"/>
                  </a:cubicBezTo>
                  <a:cubicBezTo>
                    <a:pt x="111" y="1292"/>
                    <a:pt x="58" y="1199"/>
                    <a:pt x="31" y="1099"/>
                  </a:cubicBezTo>
                  <a:cubicBezTo>
                    <a:pt x="54" y="1157"/>
                    <a:pt x="92" y="1213"/>
                    <a:pt x="143" y="1264"/>
                  </a:cubicBezTo>
                  <a:close/>
                  <a:moveTo>
                    <a:pt x="45" y="1175"/>
                  </a:moveTo>
                  <a:cubicBezTo>
                    <a:pt x="79" y="1257"/>
                    <a:pt x="131" y="1335"/>
                    <a:pt x="200" y="1404"/>
                  </a:cubicBezTo>
                  <a:cubicBezTo>
                    <a:pt x="223" y="1452"/>
                    <a:pt x="251" y="1498"/>
                    <a:pt x="282" y="1541"/>
                  </a:cubicBezTo>
                  <a:cubicBezTo>
                    <a:pt x="171" y="1440"/>
                    <a:pt x="89" y="1315"/>
                    <a:pt x="45" y="1175"/>
                  </a:cubicBezTo>
                  <a:close/>
                  <a:moveTo>
                    <a:pt x="58" y="1242"/>
                  </a:moveTo>
                  <a:cubicBezTo>
                    <a:pt x="105" y="1357"/>
                    <a:pt x="179" y="1463"/>
                    <a:pt x="278" y="1552"/>
                  </a:cubicBezTo>
                  <a:cubicBezTo>
                    <a:pt x="290" y="1562"/>
                    <a:pt x="302" y="1572"/>
                    <a:pt x="314" y="1582"/>
                  </a:cubicBezTo>
                  <a:cubicBezTo>
                    <a:pt x="324" y="1594"/>
                    <a:pt x="334" y="1606"/>
                    <a:pt x="344" y="1618"/>
                  </a:cubicBezTo>
                  <a:cubicBezTo>
                    <a:pt x="434" y="1717"/>
                    <a:pt x="539" y="1791"/>
                    <a:pt x="654" y="1838"/>
                  </a:cubicBezTo>
                  <a:cubicBezTo>
                    <a:pt x="373" y="1745"/>
                    <a:pt x="151" y="1523"/>
                    <a:pt x="58" y="1242"/>
                  </a:cubicBezTo>
                  <a:close/>
                  <a:moveTo>
                    <a:pt x="355" y="1614"/>
                  </a:moveTo>
                  <a:cubicBezTo>
                    <a:pt x="399" y="1646"/>
                    <a:pt x="445" y="1673"/>
                    <a:pt x="494" y="1697"/>
                  </a:cubicBezTo>
                  <a:cubicBezTo>
                    <a:pt x="562" y="1765"/>
                    <a:pt x="641" y="1818"/>
                    <a:pt x="725" y="1852"/>
                  </a:cubicBezTo>
                  <a:cubicBezTo>
                    <a:pt x="584" y="1809"/>
                    <a:pt x="457" y="1726"/>
                    <a:pt x="355" y="1614"/>
                  </a:cubicBezTo>
                  <a:close/>
                  <a:moveTo>
                    <a:pt x="523" y="1711"/>
                  </a:moveTo>
                  <a:cubicBezTo>
                    <a:pt x="559" y="1727"/>
                    <a:pt x="595" y="1741"/>
                    <a:pt x="632" y="1753"/>
                  </a:cubicBezTo>
                  <a:cubicBezTo>
                    <a:pt x="684" y="1804"/>
                    <a:pt x="739" y="1842"/>
                    <a:pt x="797" y="1866"/>
                  </a:cubicBezTo>
                  <a:cubicBezTo>
                    <a:pt x="697" y="1839"/>
                    <a:pt x="604" y="1785"/>
                    <a:pt x="523" y="1711"/>
                  </a:cubicBezTo>
                  <a:close/>
                  <a:moveTo>
                    <a:pt x="655" y="1760"/>
                  </a:moveTo>
                  <a:cubicBezTo>
                    <a:pt x="677" y="1767"/>
                    <a:pt x="699" y="1772"/>
                    <a:pt x="722" y="1777"/>
                  </a:cubicBezTo>
                  <a:cubicBezTo>
                    <a:pt x="758" y="1818"/>
                    <a:pt x="796" y="1848"/>
                    <a:pt x="836" y="1868"/>
                  </a:cubicBezTo>
                  <a:cubicBezTo>
                    <a:pt x="771" y="1848"/>
                    <a:pt x="710" y="1811"/>
                    <a:pt x="655" y="1760"/>
                  </a:cubicBezTo>
                  <a:close/>
                  <a:moveTo>
                    <a:pt x="740" y="1781"/>
                  </a:moveTo>
                  <a:cubicBezTo>
                    <a:pt x="756" y="1784"/>
                    <a:pt x="773" y="1787"/>
                    <a:pt x="790" y="1790"/>
                  </a:cubicBezTo>
                  <a:cubicBezTo>
                    <a:pt x="816" y="1827"/>
                    <a:pt x="843" y="1854"/>
                    <a:pt x="871" y="1872"/>
                  </a:cubicBezTo>
                  <a:cubicBezTo>
                    <a:pt x="825" y="1856"/>
                    <a:pt x="780" y="1824"/>
                    <a:pt x="740" y="1781"/>
                  </a:cubicBezTo>
                  <a:close/>
                  <a:moveTo>
                    <a:pt x="804" y="1792"/>
                  </a:moveTo>
                  <a:cubicBezTo>
                    <a:pt x="819" y="1794"/>
                    <a:pt x="835" y="1796"/>
                    <a:pt x="850" y="1797"/>
                  </a:cubicBezTo>
                  <a:cubicBezTo>
                    <a:pt x="867" y="1834"/>
                    <a:pt x="885" y="1861"/>
                    <a:pt x="904" y="1877"/>
                  </a:cubicBezTo>
                  <a:cubicBezTo>
                    <a:pt x="869" y="1864"/>
                    <a:pt x="835" y="1835"/>
                    <a:pt x="804" y="1792"/>
                  </a:cubicBezTo>
                  <a:close/>
                  <a:moveTo>
                    <a:pt x="862" y="1798"/>
                  </a:moveTo>
                  <a:cubicBezTo>
                    <a:pt x="875" y="1799"/>
                    <a:pt x="889" y="1800"/>
                    <a:pt x="902" y="1801"/>
                  </a:cubicBezTo>
                  <a:cubicBezTo>
                    <a:pt x="903" y="1807"/>
                    <a:pt x="905" y="1812"/>
                    <a:pt x="906" y="1818"/>
                  </a:cubicBezTo>
                  <a:cubicBezTo>
                    <a:pt x="913" y="1848"/>
                    <a:pt x="921" y="1868"/>
                    <a:pt x="928" y="1881"/>
                  </a:cubicBezTo>
                  <a:cubicBezTo>
                    <a:pt x="905" y="1871"/>
                    <a:pt x="883" y="1842"/>
                    <a:pt x="862" y="1798"/>
                  </a:cubicBezTo>
                  <a:close/>
                  <a:moveTo>
                    <a:pt x="913" y="1801"/>
                  </a:moveTo>
                  <a:cubicBezTo>
                    <a:pt x="923" y="1801"/>
                    <a:pt x="933" y="1801"/>
                    <a:pt x="943" y="1801"/>
                  </a:cubicBezTo>
                  <a:cubicBezTo>
                    <a:pt x="943" y="1883"/>
                    <a:pt x="943" y="1883"/>
                    <a:pt x="943" y="1883"/>
                  </a:cubicBezTo>
                  <a:cubicBezTo>
                    <a:pt x="936" y="1877"/>
                    <a:pt x="925" y="1859"/>
                    <a:pt x="913" y="1801"/>
                  </a:cubicBezTo>
                  <a:close/>
                  <a:moveTo>
                    <a:pt x="953" y="1883"/>
                  </a:moveTo>
                  <a:cubicBezTo>
                    <a:pt x="953" y="1801"/>
                    <a:pt x="953" y="1801"/>
                    <a:pt x="953" y="1801"/>
                  </a:cubicBezTo>
                  <a:cubicBezTo>
                    <a:pt x="963" y="1801"/>
                    <a:pt x="974" y="1801"/>
                    <a:pt x="984" y="1801"/>
                  </a:cubicBezTo>
                  <a:cubicBezTo>
                    <a:pt x="971" y="1859"/>
                    <a:pt x="960" y="1877"/>
                    <a:pt x="953" y="1883"/>
                  </a:cubicBezTo>
                  <a:close/>
                  <a:moveTo>
                    <a:pt x="968" y="1881"/>
                  </a:moveTo>
                  <a:cubicBezTo>
                    <a:pt x="976" y="1868"/>
                    <a:pt x="983" y="1848"/>
                    <a:pt x="990" y="1818"/>
                  </a:cubicBezTo>
                  <a:cubicBezTo>
                    <a:pt x="992" y="1812"/>
                    <a:pt x="993" y="1807"/>
                    <a:pt x="994" y="1801"/>
                  </a:cubicBezTo>
                  <a:cubicBezTo>
                    <a:pt x="1008" y="1800"/>
                    <a:pt x="1021" y="1799"/>
                    <a:pt x="1034" y="1798"/>
                  </a:cubicBezTo>
                  <a:cubicBezTo>
                    <a:pt x="1013" y="1842"/>
                    <a:pt x="991" y="1871"/>
                    <a:pt x="968" y="1881"/>
                  </a:cubicBezTo>
                  <a:close/>
                  <a:moveTo>
                    <a:pt x="1046" y="1797"/>
                  </a:moveTo>
                  <a:cubicBezTo>
                    <a:pt x="1062" y="1796"/>
                    <a:pt x="1077" y="1794"/>
                    <a:pt x="1092" y="1792"/>
                  </a:cubicBezTo>
                  <a:cubicBezTo>
                    <a:pt x="1061" y="1835"/>
                    <a:pt x="1028" y="1864"/>
                    <a:pt x="992" y="1877"/>
                  </a:cubicBezTo>
                  <a:cubicBezTo>
                    <a:pt x="1011" y="1861"/>
                    <a:pt x="1029" y="1834"/>
                    <a:pt x="1046" y="1797"/>
                  </a:cubicBezTo>
                  <a:close/>
                  <a:moveTo>
                    <a:pt x="1106" y="1790"/>
                  </a:moveTo>
                  <a:cubicBezTo>
                    <a:pt x="1123" y="1787"/>
                    <a:pt x="1140" y="1784"/>
                    <a:pt x="1157" y="1781"/>
                  </a:cubicBezTo>
                  <a:cubicBezTo>
                    <a:pt x="1116" y="1824"/>
                    <a:pt x="1072" y="1856"/>
                    <a:pt x="1025" y="1872"/>
                  </a:cubicBezTo>
                  <a:cubicBezTo>
                    <a:pt x="1053" y="1854"/>
                    <a:pt x="1081" y="1827"/>
                    <a:pt x="1106" y="1790"/>
                  </a:cubicBezTo>
                  <a:close/>
                  <a:moveTo>
                    <a:pt x="1174" y="1777"/>
                  </a:moveTo>
                  <a:cubicBezTo>
                    <a:pt x="1197" y="1772"/>
                    <a:pt x="1219" y="1767"/>
                    <a:pt x="1241" y="1760"/>
                  </a:cubicBezTo>
                  <a:cubicBezTo>
                    <a:pt x="1186" y="1811"/>
                    <a:pt x="1125" y="1848"/>
                    <a:pt x="1060" y="1868"/>
                  </a:cubicBezTo>
                  <a:cubicBezTo>
                    <a:pt x="1100" y="1848"/>
                    <a:pt x="1138" y="1818"/>
                    <a:pt x="1174" y="1777"/>
                  </a:cubicBezTo>
                  <a:close/>
                  <a:moveTo>
                    <a:pt x="1264" y="1753"/>
                  </a:moveTo>
                  <a:cubicBezTo>
                    <a:pt x="1301" y="1741"/>
                    <a:pt x="1338" y="1727"/>
                    <a:pt x="1373" y="1711"/>
                  </a:cubicBezTo>
                  <a:cubicBezTo>
                    <a:pt x="1292" y="1785"/>
                    <a:pt x="1199" y="1839"/>
                    <a:pt x="1099" y="1866"/>
                  </a:cubicBezTo>
                  <a:cubicBezTo>
                    <a:pt x="1157" y="1842"/>
                    <a:pt x="1213" y="1804"/>
                    <a:pt x="1264" y="1753"/>
                  </a:cubicBezTo>
                  <a:close/>
                  <a:moveTo>
                    <a:pt x="1404" y="1697"/>
                  </a:moveTo>
                  <a:cubicBezTo>
                    <a:pt x="1452" y="1673"/>
                    <a:pt x="1498" y="1645"/>
                    <a:pt x="1541" y="1614"/>
                  </a:cubicBezTo>
                  <a:cubicBezTo>
                    <a:pt x="1440" y="1725"/>
                    <a:pt x="1315" y="1808"/>
                    <a:pt x="1175" y="1851"/>
                  </a:cubicBezTo>
                  <a:cubicBezTo>
                    <a:pt x="1257" y="1818"/>
                    <a:pt x="1335" y="1766"/>
                    <a:pt x="1404" y="1697"/>
                  </a:cubicBezTo>
                  <a:close/>
                  <a:moveTo>
                    <a:pt x="1772" y="1395"/>
                  </a:moveTo>
                  <a:cubicBezTo>
                    <a:pt x="1659" y="1602"/>
                    <a:pt x="1470" y="1763"/>
                    <a:pt x="1242" y="1838"/>
                  </a:cubicBezTo>
                  <a:cubicBezTo>
                    <a:pt x="1357" y="1791"/>
                    <a:pt x="1463" y="1717"/>
                    <a:pt x="1552" y="1618"/>
                  </a:cubicBezTo>
                  <a:cubicBezTo>
                    <a:pt x="1562" y="1606"/>
                    <a:pt x="1573" y="1594"/>
                    <a:pt x="1582" y="1582"/>
                  </a:cubicBezTo>
                  <a:cubicBezTo>
                    <a:pt x="1595" y="1572"/>
                    <a:pt x="1607" y="1562"/>
                    <a:pt x="1618" y="1552"/>
                  </a:cubicBezTo>
                  <a:cubicBezTo>
                    <a:pt x="1717" y="1463"/>
                    <a:pt x="1792" y="1357"/>
                    <a:pt x="1838" y="1242"/>
                  </a:cubicBezTo>
                  <a:cubicBezTo>
                    <a:pt x="1821" y="1295"/>
                    <a:pt x="1799" y="1346"/>
                    <a:pt x="1772" y="1395"/>
                  </a:cubicBezTo>
                  <a:close/>
                  <a:moveTo>
                    <a:pt x="1614" y="1541"/>
                  </a:moveTo>
                  <a:cubicBezTo>
                    <a:pt x="1645" y="1498"/>
                    <a:pt x="1673" y="1452"/>
                    <a:pt x="1697" y="1404"/>
                  </a:cubicBezTo>
                  <a:cubicBezTo>
                    <a:pt x="1766" y="1335"/>
                    <a:pt x="1818" y="1257"/>
                    <a:pt x="1851" y="1175"/>
                  </a:cubicBezTo>
                  <a:cubicBezTo>
                    <a:pt x="1808" y="1315"/>
                    <a:pt x="1725" y="1440"/>
                    <a:pt x="1614" y="1541"/>
                  </a:cubicBezTo>
                  <a:close/>
                  <a:moveTo>
                    <a:pt x="1712" y="1373"/>
                  </a:moveTo>
                  <a:cubicBezTo>
                    <a:pt x="1728" y="1338"/>
                    <a:pt x="1741" y="1301"/>
                    <a:pt x="1753" y="1264"/>
                  </a:cubicBezTo>
                  <a:cubicBezTo>
                    <a:pt x="1804" y="1213"/>
                    <a:pt x="1842" y="1157"/>
                    <a:pt x="1866" y="1099"/>
                  </a:cubicBezTo>
                  <a:cubicBezTo>
                    <a:pt x="1839" y="1199"/>
                    <a:pt x="1785" y="1292"/>
                    <a:pt x="1712" y="1373"/>
                  </a:cubicBezTo>
                  <a:close/>
                  <a:moveTo>
                    <a:pt x="1760" y="1241"/>
                  </a:moveTo>
                  <a:cubicBezTo>
                    <a:pt x="1767" y="1219"/>
                    <a:pt x="1772" y="1197"/>
                    <a:pt x="1777" y="1174"/>
                  </a:cubicBezTo>
                  <a:cubicBezTo>
                    <a:pt x="1818" y="1138"/>
                    <a:pt x="1849" y="1100"/>
                    <a:pt x="1869" y="1060"/>
                  </a:cubicBezTo>
                  <a:cubicBezTo>
                    <a:pt x="1848" y="1125"/>
                    <a:pt x="1811" y="1186"/>
                    <a:pt x="1760" y="1241"/>
                  </a:cubicBezTo>
                  <a:close/>
                  <a:moveTo>
                    <a:pt x="1781" y="1157"/>
                  </a:moveTo>
                  <a:cubicBezTo>
                    <a:pt x="1784" y="1140"/>
                    <a:pt x="1787" y="1123"/>
                    <a:pt x="1790" y="1106"/>
                  </a:cubicBezTo>
                  <a:cubicBezTo>
                    <a:pt x="1827" y="1080"/>
                    <a:pt x="1855" y="1053"/>
                    <a:pt x="1872" y="1025"/>
                  </a:cubicBezTo>
                  <a:cubicBezTo>
                    <a:pt x="1856" y="1072"/>
                    <a:pt x="1825" y="1116"/>
                    <a:pt x="1781" y="1157"/>
                  </a:cubicBezTo>
                  <a:close/>
                  <a:moveTo>
                    <a:pt x="1792" y="1092"/>
                  </a:moveTo>
                  <a:cubicBezTo>
                    <a:pt x="1794" y="1077"/>
                    <a:pt x="1796" y="1062"/>
                    <a:pt x="1797" y="1046"/>
                  </a:cubicBezTo>
                  <a:cubicBezTo>
                    <a:pt x="1834" y="1029"/>
                    <a:pt x="1861" y="1011"/>
                    <a:pt x="1878" y="992"/>
                  </a:cubicBezTo>
                  <a:cubicBezTo>
                    <a:pt x="1864" y="1027"/>
                    <a:pt x="1835" y="1061"/>
                    <a:pt x="1792" y="1092"/>
                  </a:cubicBezTo>
                  <a:close/>
                  <a:moveTo>
                    <a:pt x="1798" y="1034"/>
                  </a:moveTo>
                  <a:cubicBezTo>
                    <a:pt x="1799" y="1021"/>
                    <a:pt x="1800" y="1007"/>
                    <a:pt x="1801" y="994"/>
                  </a:cubicBezTo>
                  <a:cubicBezTo>
                    <a:pt x="1807" y="993"/>
                    <a:pt x="1812" y="991"/>
                    <a:pt x="1818" y="990"/>
                  </a:cubicBezTo>
                  <a:cubicBezTo>
                    <a:pt x="1848" y="983"/>
                    <a:pt x="1869" y="976"/>
                    <a:pt x="1881" y="968"/>
                  </a:cubicBezTo>
                  <a:cubicBezTo>
                    <a:pt x="1871" y="991"/>
                    <a:pt x="1842" y="1013"/>
                    <a:pt x="1798" y="1034"/>
                  </a:cubicBezTo>
                  <a:close/>
                  <a:moveTo>
                    <a:pt x="1886" y="948"/>
                  </a:moveTo>
                  <a:cubicBezTo>
                    <a:pt x="1885" y="953"/>
                    <a:pt x="1877" y="967"/>
                    <a:pt x="1801" y="983"/>
                  </a:cubicBezTo>
                  <a:cubicBezTo>
                    <a:pt x="1801" y="973"/>
                    <a:pt x="1802" y="963"/>
                    <a:pt x="1802" y="953"/>
                  </a:cubicBezTo>
                  <a:cubicBezTo>
                    <a:pt x="1876" y="953"/>
                    <a:pt x="1876" y="953"/>
                    <a:pt x="1876" y="953"/>
                  </a:cubicBezTo>
                  <a:cubicBezTo>
                    <a:pt x="1876" y="943"/>
                    <a:pt x="1876" y="943"/>
                    <a:pt x="1876" y="943"/>
                  </a:cubicBezTo>
                  <a:cubicBezTo>
                    <a:pt x="1802" y="943"/>
                    <a:pt x="1802" y="943"/>
                    <a:pt x="1802" y="943"/>
                  </a:cubicBezTo>
                  <a:cubicBezTo>
                    <a:pt x="1802" y="933"/>
                    <a:pt x="1801" y="923"/>
                    <a:pt x="1801" y="913"/>
                  </a:cubicBezTo>
                  <a:cubicBezTo>
                    <a:pt x="1877" y="929"/>
                    <a:pt x="1885" y="943"/>
                    <a:pt x="1886" y="948"/>
                  </a:cubicBezTo>
                  <a:cubicBezTo>
                    <a:pt x="1886" y="948"/>
                    <a:pt x="1886" y="948"/>
                    <a:pt x="1886" y="948"/>
                  </a:cubicBezTo>
                  <a:cubicBezTo>
                    <a:pt x="1886" y="948"/>
                    <a:pt x="1886" y="948"/>
                    <a:pt x="1886" y="948"/>
                  </a:cubicBezTo>
                  <a:cubicBezTo>
                    <a:pt x="1886" y="948"/>
                    <a:pt x="1886" y="948"/>
                    <a:pt x="1886" y="948"/>
                  </a:cubicBez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28" name="Google Shape;628;p23"/>
            <p:cNvGrpSpPr/>
            <p:nvPr/>
          </p:nvGrpSpPr>
          <p:grpSpPr>
            <a:xfrm>
              <a:off x="3935413" y="1563688"/>
              <a:ext cx="4187825" cy="4227513"/>
              <a:chOff x="3935413" y="1563688"/>
              <a:chExt cx="4187825" cy="4227513"/>
            </a:xfrm>
          </p:grpSpPr>
          <p:sp>
            <p:nvSpPr>
              <p:cNvPr id="629" name="Google Shape;629;p23"/>
              <p:cNvSpPr/>
              <p:nvPr/>
            </p:nvSpPr>
            <p:spPr>
              <a:xfrm>
                <a:off x="4538663" y="2073276"/>
                <a:ext cx="3267075" cy="3717925"/>
              </a:xfrm>
              <a:custGeom>
                <a:avLst/>
                <a:gdLst/>
                <a:ahLst/>
                <a:cxnLst/>
                <a:rect l="l" t="t" r="r" b="b"/>
                <a:pathLst>
                  <a:path w="1310" h="1490" extrusionOk="0">
                    <a:moveTo>
                      <a:pt x="102" y="25"/>
                    </a:moveTo>
                    <a:cubicBezTo>
                      <a:pt x="118" y="19"/>
                      <a:pt x="126" y="2"/>
                      <a:pt x="145" y="7"/>
                    </a:cubicBezTo>
                    <a:cubicBezTo>
                      <a:pt x="141" y="28"/>
                      <a:pt x="96" y="77"/>
                      <a:pt x="74" y="77"/>
                    </a:cubicBezTo>
                    <a:cubicBezTo>
                      <a:pt x="77" y="74"/>
                      <a:pt x="77" y="74"/>
                      <a:pt x="77" y="74"/>
                    </a:cubicBezTo>
                    <a:cubicBezTo>
                      <a:pt x="49" y="71"/>
                      <a:pt x="77" y="47"/>
                      <a:pt x="83" y="38"/>
                    </a:cubicBezTo>
                    <a:cubicBezTo>
                      <a:pt x="68" y="37"/>
                      <a:pt x="52" y="50"/>
                      <a:pt x="50" y="32"/>
                    </a:cubicBezTo>
                    <a:cubicBezTo>
                      <a:pt x="66" y="20"/>
                      <a:pt x="89" y="0"/>
                      <a:pt x="102" y="25"/>
                    </a:cubicBezTo>
                    <a:close/>
                    <a:moveTo>
                      <a:pt x="59" y="1028"/>
                    </a:moveTo>
                    <a:cubicBezTo>
                      <a:pt x="53" y="1041"/>
                      <a:pt x="59" y="1062"/>
                      <a:pt x="43" y="1069"/>
                    </a:cubicBezTo>
                    <a:cubicBezTo>
                      <a:pt x="28" y="1075"/>
                      <a:pt x="0" y="1062"/>
                      <a:pt x="0" y="1062"/>
                    </a:cubicBezTo>
                    <a:cubicBezTo>
                      <a:pt x="0" y="1062"/>
                      <a:pt x="9" y="1034"/>
                      <a:pt x="12" y="1022"/>
                    </a:cubicBezTo>
                    <a:cubicBezTo>
                      <a:pt x="16" y="1010"/>
                      <a:pt x="6" y="966"/>
                      <a:pt x="6" y="966"/>
                    </a:cubicBezTo>
                    <a:cubicBezTo>
                      <a:pt x="6" y="966"/>
                      <a:pt x="31" y="932"/>
                      <a:pt x="46" y="935"/>
                    </a:cubicBezTo>
                    <a:cubicBezTo>
                      <a:pt x="62" y="938"/>
                      <a:pt x="68" y="954"/>
                      <a:pt x="68" y="966"/>
                    </a:cubicBezTo>
                    <a:cubicBezTo>
                      <a:pt x="68" y="979"/>
                      <a:pt x="65" y="1016"/>
                      <a:pt x="59" y="1028"/>
                    </a:cubicBezTo>
                    <a:close/>
                    <a:moveTo>
                      <a:pt x="889" y="1038"/>
                    </a:moveTo>
                    <a:cubicBezTo>
                      <a:pt x="889" y="1038"/>
                      <a:pt x="935" y="1050"/>
                      <a:pt x="942" y="1041"/>
                    </a:cubicBezTo>
                    <a:cubicBezTo>
                      <a:pt x="948" y="1031"/>
                      <a:pt x="951" y="1019"/>
                      <a:pt x="954" y="1010"/>
                    </a:cubicBezTo>
                    <a:cubicBezTo>
                      <a:pt x="957" y="1000"/>
                      <a:pt x="973" y="1000"/>
                      <a:pt x="979" y="991"/>
                    </a:cubicBezTo>
                    <a:cubicBezTo>
                      <a:pt x="985" y="982"/>
                      <a:pt x="1000" y="966"/>
                      <a:pt x="1000" y="985"/>
                    </a:cubicBezTo>
                    <a:cubicBezTo>
                      <a:pt x="1000" y="1004"/>
                      <a:pt x="994" y="1028"/>
                      <a:pt x="991" y="1041"/>
                    </a:cubicBezTo>
                    <a:cubicBezTo>
                      <a:pt x="988" y="1053"/>
                      <a:pt x="969" y="1059"/>
                      <a:pt x="963" y="1072"/>
                    </a:cubicBezTo>
                    <a:cubicBezTo>
                      <a:pt x="957" y="1084"/>
                      <a:pt x="957" y="1103"/>
                      <a:pt x="942" y="1096"/>
                    </a:cubicBezTo>
                    <a:cubicBezTo>
                      <a:pt x="926" y="1090"/>
                      <a:pt x="911" y="1081"/>
                      <a:pt x="898" y="1084"/>
                    </a:cubicBezTo>
                    <a:cubicBezTo>
                      <a:pt x="886" y="1087"/>
                      <a:pt x="883" y="1062"/>
                      <a:pt x="883" y="1062"/>
                    </a:cubicBezTo>
                    <a:lnTo>
                      <a:pt x="889" y="1038"/>
                    </a:lnTo>
                    <a:close/>
                    <a:moveTo>
                      <a:pt x="898" y="1118"/>
                    </a:moveTo>
                    <a:cubicBezTo>
                      <a:pt x="908" y="1124"/>
                      <a:pt x="932" y="1134"/>
                      <a:pt x="932" y="1134"/>
                    </a:cubicBezTo>
                    <a:cubicBezTo>
                      <a:pt x="963" y="1146"/>
                      <a:pt x="963" y="1146"/>
                      <a:pt x="963" y="1146"/>
                    </a:cubicBezTo>
                    <a:cubicBezTo>
                      <a:pt x="963" y="1146"/>
                      <a:pt x="985" y="1146"/>
                      <a:pt x="988" y="1158"/>
                    </a:cubicBezTo>
                    <a:cubicBezTo>
                      <a:pt x="991" y="1171"/>
                      <a:pt x="979" y="1171"/>
                      <a:pt x="960" y="1168"/>
                    </a:cubicBezTo>
                    <a:cubicBezTo>
                      <a:pt x="942" y="1165"/>
                      <a:pt x="889" y="1146"/>
                      <a:pt x="880" y="1143"/>
                    </a:cubicBezTo>
                    <a:cubicBezTo>
                      <a:pt x="870" y="1140"/>
                      <a:pt x="846" y="1118"/>
                      <a:pt x="846" y="1118"/>
                    </a:cubicBezTo>
                    <a:cubicBezTo>
                      <a:pt x="846" y="1118"/>
                      <a:pt x="889" y="1112"/>
                      <a:pt x="898" y="1118"/>
                    </a:cubicBezTo>
                    <a:close/>
                    <a:moveTo>
                      <a:pt x="1081" y="1480"/>
                    </a:moveTo>
                    <a:cubicBezTo>
                      <a:pt x="1065" y="1490"/>
                      <a:pt x="1065" y="1490"/>
                      <a:pt x="1065" y="1490"/>
                    </a:cubicBezTo>
                    <a:cubicBezTo>
                      <a:pt x="1062" y="1489"/>
                      <a:pt x="1060" y="1490"/>
                      <a:pt x="1057" y="1489"/>
                    </a:cubicBezTo>
                    <a:cubicBezTo>
                      <a:pt x="1060" y="1476"/>
                      <a:pt x="1086" y="1445"/>
                      <a:pt x="1090" y="1474"/>
                    </a:cubicBezTo>
                    <a:cubicBezTo>
                      <a:pt x="1084" y="1476"/>
                      <a:pt x="1085" y="1478"/>
                      <a:pt x="1081" y="1480"/>
                    </a:cubicBezTo>
                    <a:close/>
                    <a:moveTo>
                      <a:pt x="1199" y="1344"/>
                    </a:moveTo>
                    <a:cubicBezTo>
                      <a:pt x="1174" y="1369"/>
                      <a:pt x="1134" y="1419"/>
                      <a:pt x="1134" y="1419"/>
                    </a:cubicBezTo>
                    <a:cubicBezTo>
                      <a:pt x="1134" y="1419"/>
                      <a:pt x="1121" y="1434"/>
                      <a:pt x="1106" y="1431"/>
                    </a:cubicBezTo>
                    <a:cubicBezTo>
                      <a:pt x="1090" y="1428"/>
                      <a:pt x="1069" y="1450"/>
                      <a:pt x="1059" y="1437"/>
                    </a:cubicBezTo>
                    <a:cubicBezTo>
                      <a:pt x="1050" y="1425"/>
                      <a:pt x="1050" y="1397"/>
                      <a:pt x="1050" y="1397"/>
                    </a:cubicBezTo>
                    <a:cubicBezTo>
                      <a:pt x="1050" y="1397"/>
                      <a:pt x="1028" y="1428"/>
                      <a:pt x="1022" y="1412"/>
                    </a:cubicBezTo>
                    <a:cubicBezTo>
                      <a:pt x="1016" y="1397"/>
                      <a:pt x="997" y="1384"/>
                      <a:pt x="988" y="1381"/>
                    </a:cubicBezTo>
                    <a:cubicBezTo>
                      <a:pt x="979" y="1378"/>
                      <a:pt x="908" y="1397"/>
                      <a:pt x="895" y="1400"/>
                    </a:cubicBezTo>
                    <a:cubicBezTo>
                      <a:pt x="883" y="1403"/>
                      <a:pt x="846" y="1406"/>
                      <a:pt x="839" y="1400"/>
                    </a:cubicBezTo>
                    <a:cubicBezTo>
                      <a:pt x="833" y="1394"/>
                      <a:pt x="842" y="1369"/>
                      <a:pt x="839" y="1347"/>
                    </a:cubicBezTo>
                    <a:cubicBezTo>
                      <a:pt x="836" y="1326"/>
                      <a:pt x="842" y="1292"/>
                      <a:pt x="861" y="1282"/>
                    </a:cubicBezTo>
                    <a:cubicBezTo>
                      <a:pt x="880" y="1273"/>
                      <a:pt x="932" y="1273"/>
                      <a:pt x="948" y="1270"/>
                    </a:cubicBezTo>
                    <a:cubicBezTo>
                      <a:pt x="963" y="1267"/>
                      <a:pt x="1004" y="1223"/>
                      <a:pt x="1004" y="1223"/>
                    </a:cubicBezTo>
                    <a:cubicBezTo>
                      <a:pt x="1004" y="1223"/>
                      <a:pt x="1025" y="1214"/>
                      <a:pt x="1035" y="1217"/>
                    </a:cubicBezTo>
                    <a:cubicBezTo>
                      <a:pt x="1044" y="1220"/>
                      <a:pt x="1065" y="1223"/>
                      <a:pt x="1065" y="1223"/>
                    </a:cubicBezTo>
                    <a:cubicBezTo>
                      <a:pt x="1078" y="1208"/>
                      <a:pt x="1078" y="1208"/>
                      <a:pt x="1078" y="1208"/>
                    </a:cubicBezTo>
                    <a:cubicBezTo>
                      <a:pt x="1078" y="1208"/>
                      <a:pt x="1115" y="1199"/>
                      <a:pt x="1118" y="1208"/>
                    </a:cubicBezTo>
                    <a:cubicBezTo>
                      <a:pt x="1121" y="1217"/>
                      <a:pt x="1103" y="1220"/>
                      <a:pt x="1115" y="1236"/>
                    </a:cubicBezTo>
                    <a:cubicBezTo>
                      <a:pt x="1127" y="1251"/>
                      <a:pt x="1149" y="1254"/>
                      <a:pt x="1149" y="1254"/>
                    </a:cubicBezTo>
                    <a:cubicBezTo>
                      <a:pt x="1149" y="1254"/>
                      <a:pt x="1168" y="1223"/>
                      <a:pt x="1177" y="1223"/>
                    </a:cubicBezTo>
                    <a:cubicBezTo>
                      <a:pt x="1186" y="1223"/>
                      <a:pt x="1192" y="1242"/>
                      <a:pt x="1189" y="1254"/>
                    </a:cubicBezTo>
                    <a:cubicBezTo>
                      <a:pt x="1186" y="1267"/>
                      <a:pt x="1186" y="1282"/>
                      <a:pt x="1192" y="1295"/>
                    </a:cubicBezTo>
                    <a:cubicBezTo>
                      <a:pt x="1199" y="1307"/>
                      <a:pt x="1223" y="1319"/>
                      <a:pt x="1199" y="1344"/>
                    </a:cubicBezTo>
                    <a:close/>
                    <a:moveTo>
                      <a:pt x="1220" y="1177"/>
                    </a:moveTo>
                    <a:cubicBezTo>
                      <a:pt x="1220" y="1177"/>
                      <a:pt x="1205" y="1177"/>
                      <a:pt x="1196" y="1177"/>
                    </a:cubicBezTo>
                    <a:cubicBezTo>
                      <a:pt x="1186" y="1177"/>
                      <a:pt x="1158" y="1168"/>
                      <a:pt x="1158" y="1168"/>
                    </a:cubicBezTo>
                    <a:cubicBezTo>
                      <a:pt x="1161" y="1143"/>
                      <a:pt x="1161" y="1143"/>
                      <a:pt x="1161" y="1143"/>
                    </a:cubicBezTo>
                    <a:cubicBezTo>
                      <a:pt x="1161" y="1143"/>
                      <a:pt x="1137" y="1127"/>
                      <a:pt x="1127" y="1124"/>
                    </a:cubicBezTo>
                    <a:cubicBezTo>
                      <a:pt x="1118" y="1121"/>
                      <a:pt x="1121" y="1087"/>
                      <a:pt x="1121" y="1087"/>
                    </a:cubicBezTo>
                    <a:cubicBezTo>
                      <a:pt x="1146" y="1103"/>
                      <a:pt x="1146" y="1103"/>
                      <a:pt x="1146" y="1103"/>
                    </a:cubicBezTo>
                    <a:cubicBezTo>
                      <a:pt x="1161" y="1106"/>
                      <a:pt x="1161" y="1106"/>
                      <a:pt x="1161" y="1106"/>
                    </a:cubicBezTo>
                    <a:cubicBezTo>
                      <a:pt x="1161" y="1106"/>
                      <a:pt x="1186" y="1112"/>
                      <a:pt x="1199" y="1115"/>
                    </a:cubicBezTo>
                    <a:cubicBezTo>
                      <a:pt x="1211" y="1118"/>
                      <a:pt x="1236" y="1140"/>
                      <a:pt x="1239" y="1149"/>
                    </a:cubicBezTo>
                    <a:cubicBezTo>
                      <a:pt x="1242" y="1158"/>
                      <a:pt x="1245" y="1183"/>
                      <a:pt x="1245" y="1183"/>
                    </a:cubicBezTo>
                    <a:lnTo>
                      <a:pt x="1220" y="1177"/>
                    </a:lnTo>
                    <a:close/>
                    <a:moveTo>
                      <a:pt x="1307" y="564"/>
                    </a:moveTo>
                    <a:cubicBezTo>
                      <a:pt x="1304" y="579"/>
                      <a:pt x="1288" y="585"/>
                      <a:pt x="1288" y="585"/>
                    </a:cubicBezTo>
                    <a:cubicBezTo>
                      <a:pt x="1288" y="585"/>
                      <a:pt x="1279" y="595"/>
                      <a:pt x="1279" y="607"/>
                    </a:cubicBezTo>
                    <a:cubicBezTo>
                      <a:pt x="1279" y="619"/>
                      <a:pt x="1273" y="650"/>
                      <a:pt x="1273" y="650"/>
                    </a:cubicBezTo>
                    <a:cubicBezTo>
                      <a:pt x="1273" y="650"/>
                      <a:pt x="1270" y="672"/>
                      <a:pt x="1254" y="678"/>
                    </a:cubicBezTo>
                    <a:cubicBezTo>
                      <a:pt x="1239" y="685"/>
                      <a:pt x="1202" y="697"/>
                      <a:pt x="1202" y="697"/>
                    </a:cubicBezTo>
                    <a:cubicBezTo>
                      <a:pt x="1168" y="719"/>
                      <a:pt x="1168" y="719"/>
                      <a:pt x="1168" y="719"/>
                    </a:cubicBezTo>
                    <a:cubicBezTo>
                      <a:pt x="1168" y="719"/>
                      <a:pt x="1171" y="675"/>
                      <a:pt x="1186" y="669"/>
                    </a:cubicBezTo>
                    <a:cubicBezTo>
                      <a:pt x="1202" y="663"/>
                      <a:pt x="1236" y="657"/>
                      <a:pt x="1242" y="647"/>
                    </a:cubicBezTo>
                    <a:cubicBezTo>
                      <a:pt x="1248" y="638"/>
                      <a:pt x="1261" y="626"/>
                      <a:pt x="1261" y="616"/>
                    </a:cubicBezTo>
                    <a:cubicBezTo>
                      <a:pt x="1261" y="607"/>
                      <a:pt x="1264" y="585"/>
                      <a:pt x="1264" y="585"/>
                    </a:cubicBezTo>
                    <a:cubicBezTo>
                      <a:pt x="1282" y="551"/>
                      <a:pt x="1282" y="551"/>
                      <a:pt x="1282" y="551"/>
                    </a:cubicBezTo>
                    <a:cubicBezTo>
                      <a:pt x="1282" y="551"/>
                      <a:pt x="1310" y="548"/>
                      <a:pt x="1307" y="564"/>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23"/>
              <p:cNvSpPr/>
              <p:nvPr/>
            </p:nvSpPr>
            <p:spPr>
              <a:xfrm>
                <a:off x="3935413" y="1995488"/>
                <a:ext cx="4187825" cy="2813050"/>
              </a:xfrm>
              <a:custGeom>
                <a:avLst/>
                <a:gdLst/>
                <a:ahLst/>
                <a:cxnLst/>
                <a:rect l="l" t="t" r="r" b="b"/>
                <a:pathLst>
                  <a:path w="1679" h="1127" extrusionOk="0">
                    <a:moveTo>
                      <a:pt x="1574" y="204"/>
                    </a:moveTo>
                    <a:cubicBezTo>
                      <a:pt x="1543" y="201"/>
                      <a:pt x="1484" y="208"/>
                      <a:pt x="1465" y="208"/>
                    </a:cubicBezTo>
                    <a:cubicBezTo>
                      <a:pt x="1447" y="208"/>
                      <a:pt x="1379" y="211"/>
                      <a:pt x="1379" y="211"/>
                    </a:cubicBezTo>
                    <a:cubicBezTo>
                      <a:pt x="1379" y="211"/>
                      <a:pt x="1252" y="192"/>
                      <a:pt x="1242" y="186"/>
                    </a:cubicBezTo>
                    <a:cubicBezTo>
                      <a:pt x="1233" y="180"/>
                      <a:pt x="1174" y="161"/>
                      <a:pt x="1162" y="161"/>
                    </a:cubicBezTo>
                    <a:cubicBezTo>
                      <a:pt x="1150" y="161"/>
                      <a:pt x="992" y="161"/>
                      <a:pt x="970" y="155"/>
                    </a:cubicBezTo>
                    <a:cubicBezTo>
                      <a:pt x="948" y="149"/>
                      <a:pt x="861" y="118"/>
                      <a:pt x="861" y="118"/>
                    </a:cubicBezTo>
                    <a:cubicBezTo>
                      <a:pt x="861" y="118"/>
                      <a:pt x="834" y="143"/>
                      <a:pt x="803" y="143"/>
                    </a:cubicBezTo>
                    <a:cubicBezTo>
                      <a:pt x="772" y="143"/>
                      <a:pt x="722" y="136"/>
                      <a:pt x="722" y="136"/>
                    </a:cubicBezTo>
                    <a:cubicBezTo>
                      <a:pt x="707" y="112"/>
                      <a:pt x="707" y="112"/>
                      <a:pt x="707" y="112"/>
                    </a:cubicBezTo>
                    <a:cubicBezTo>
                      <a:pt x="731" y="93"/>
                      <a:pt x="731" y="93"/>
                      <a:pt x="731" y="93"/>
                    </a:cubicBezTo>
                    <a:cubicBezTo>
                      <a:pt x="793" y="118"/>
                      <a:pt x="793" y="118"/>
                      <a:pt x="793" y="118"/>
                    </a:cubicBezTo>
                    <a:cubicBezTo>
                      <a:pt x="793" y="118"/>
                      <a:pt x="787" y="96"/>
                      <a:pt x="775" y="77"/>
                    </a:cubicBezTo>
                    <a:cubicBezTo>
                      <a:pt x="762" y="59"/>
                      <a:pt x="756" y="22"/>
                      <a:pt x="744" y="22"/>
                    </a:cubicBezTo>
                    <a:cubicBezTo>
                      <a:pt x="731" y="22"/>
                      <a:pt x="660" y="0"/>
                      <a:pt x="626" y="0"/>
                    </a:cubicBezTo>
                    <a:cubicBezTo>
                      <a:pt x="592" y="0"/>
                      <a:pt x="552" y="31"/>
                      <a:pt x="533" y="28"/>
                    </a:cubicBezTo>
                    <a:cubicBezTo>
                      <a:pt x="515" y="25"/>
                      <a:pt x="471" y="28"/>
                      <a:pt x="471" y="28"/>
                    </a:cubicBezTo>
                    <a:cubicBezTo>
                      <a:pt x="440" y="56"/>
                      <a:pt x="440" y="56"/>
                      <a:pt x="440" y="56"/>
                    </a:cubicBezTo>
                    <a:cubicBezTo>
                      <a:pt x="440" y="56"/>
                      <a:pt x="471" y="71"/>
                      <a:pt x="462" y="81"/>
                    </a:cubicBezTo>
                    <a:cubicBezTo>
                      <a:pt x="453" y="90"/>
                      <a:pt x="415" y="121"/>
                      <a:pt x="443" y="112"/>
                    </a:cubicBezTo>
                    <a:cubicBezTo>
                      <a:pt x="471" y="102"/>
                      <a:pt x="499" y="105"/>
                      <a:pt x="505" y="96"/>
                    </a:cubicBezTo>
                    <a:cubicBezTo>
                      <a:pt x="511" y="87"/>
                      <a:pt x="524" y="71"/>
                      <a:pt x="533" y="71"/>
                    </a:cubicBezTo>
                    <a:cubicBezTo>
                      <a:pt x="542" y="71"/>
                      <a:pt x="592" y="62"/>
                      <a:pt x="592" y="62"/>
                    </a:cubicBezTo>
                    <a:cubicBezTo>
                      <a:pt x="592" y="62"/>
                      <a:pt x="629" y="56"/>
                      <a:pt x="623" y="68"/>
                    </a:cubicBezTo>
                    <a:cubicBezTo>
                      <a:pt x="617" y="81"/>
                      <a:pt x="595" y="68"/>
                      <a:pt x="573" y="81"/>
                    </a:cubicBezTo>
                    <a:cubicBezTo>
                      <a:pt x="552" y="93"/>
                      <a:pt x="539" y="105"/>
                      <a:pt x="546" y="115"/>
                    </a:cubicBezTo>
                    <a:cubicBezTo>
                      <a:pt x="552" y="124"/>
                      <a:pt x="539" y="143"/>
                      <a:pt x="515" y="139"/>
                    </a:cubicBezTo>
                    <a:cubicBezTo>
                      <a:pt x="490" y="136"/>
                      <a:pt x="462" y="155"/>
                      <a:pt x="450" y="146"/>
                    </a:cubicBezTo>
                    <a:cubicBezTo>
                      <a:pt x="437" y="136"/>
                      <a:pt x="394" y="133"/>
                      <a:pt x="397" y="124"/>
                    </a:cubicBezTo>
                    <a:cubicBezTo>
                      <a:pt x="400" y="115"/>
                      <a:pt x="378" y="115"/>
                      <a:pt x="378" y="115"/>
                    </a:cubicBezTo>
                    <a:cubicBezTo>
                      <a:pt x="378" y="115"/>
                      <a:pt x="341" y="108"/>
                      <a:pt x="332" y="118"/>
                    </a:cubicBezTo>
                    <a:cubicBezTo>
                      <a:pt x="323" y="127"/>
                      <a:pt x="304" y="121"/>
                      <a:pt x="288" y="127"/>
                    </a:cubicBezTo>
                    <a:cubicBezTo>
                      <a:pt x="273" y="133"/>
                      <a:pt x="276" y="155"/>
                      <a:pt x="267" y="167"/>
                    </a:cubicBezTo>
                    <a:cubicBezTo>
                      <a:pt x="258" y="180"/>
                      <a:pt x="239" y="192"/>
                      <a:pt x="236" y="180"/>
                    </a:cubicBezTo>
                    <a:cubicBezTo>
                      <a:pt x="233" y="167"/>
                      <a:pt x="236" y="167"/>
                      <a:pt x="217" y="180"/>
                    </a:cubicBezTo>
                    <a:cubicBezTo>
                      <a:pt x="199" y="192"/>
                      <a:pt x="165" y="226"/>
                      <a:pt x="177" y="232"/>
                    </a:cubicBezTo>
                    <a:cubicBezTo>
                      <a:pt x="189" y="238"/>
                      <a:pt x="223" y="226"/>
                      <a:pt x="233" y="217"/>
                    </a:cubicBezTo>
                    <a:cubicBezTo>
                      <a:pt x="242" y="208"/>
                      <a:pt x="270" y="201"/>
                      <a:pt x="270" y="201"/>
                    </a:cubicBezTo>
                    <a:cubicBezTo>
                      <a:pt x="292" y="217"/>
                      <a:pt x="292" y="217"/>
                      <a:pt x="292" y="217"/>
                    </a:cubicBezTo>
                    <a:cubicBezTo>
                      <a:pt x="292" y="217"/>
                      <a:pt x="288" y="235"/>
                      <a:pt x="285" y="248"/>
                    </a:cubicBezTo>
                    <a:cubicBezTo>
                      <a:pt x="282" y="260"/>
                      <a:pt x="288" y="285"/>
                      <a:pt x="279" y="291"/>
                    </a:cubicBezTo>
                    <a:cubicBezTo>
                      <a:pt x="270" y="297"/>
                      <a:pt x="270" y="297"/>
                      <a:pt x="270" y="297"/>
                    </a:cubicBezTo>
                    <a:cubicBezTo>
                      <a:pt x="270" y="297"/>
                      <a:pt x="298" y="297"/>
                      <a:pt x="301" y="279"/>
                    </a:cubicBezTo>
                    <a:cubicBezTo>
                      <a:pt x="304" y="260"/>
                      <a:pt x="307" y="211"/>
                      <a:pt x="316" y="211"/>
                    </a:cubicBezTo>
                    <a:cubicBezTo>
                      <a:pt x="326" y="211"/>
                      <a:pt x="332" y="251"/>
                      <a:pt x="332" y="251"/>
                    </a:cubicBezTo>
                    <a:cubicBezTo>
                      <a:pt x="332" y="251"/>
                      <a:pt x="326" y="273"/>
                      <a:pt x="323" y="282"/>
                    </a:cubicBezTo>
                    <a:cubicBezTo>
                      <a:pt x="319" y="291"/>
                      <a:pt x="298" y="338"/>
                      <a:pt x="298" y="338"/>
                    </a:cubicBezTo>
                    <a:cubicBezTo>
                      <a:pt x="298" y="338"/>
                      <a:pt x="316" y="350"/>
                      <a:pt x="319" y="341"/>
                    </a:cubicBezTo>
                    <a:cubicBezTo>
                      <a:pt x="323" y="331"/>
                      <a:pt x="338" y="300"/>
                      <a:pt x="338" y="300"/>
                    </a:cubicBezTo>
                    <a:cubicBezTo>
                      <a:pt x="338" y="300"/>
                      <a:pt x="372" y="300"/>
                      <a:pt x="363" y="319"/>
                    </a:cubicBezTo>
                    <a:cubicBezTo>
                      <a:pt x="354" y="338"/>
                      <a:pt x="338" y="353"/>
                      <a:pt x="354" y="366"/>
                    </a:cubicBezTo>
                    <a:cubicBezTo>
                      <a:pt x="369" y="378"/>
                      <a:pt x="412" y="375"/>
                      <a:pt x="403" y="393"/>
                    </a:cubicBezTo>
                    <a:cubicBezTo>
                      <a:pt x="394" y="412"/>
                      <a:pt x="354" y="449"/>
                      <a:pt x="344" y="452"/>
                    </a:cubicBezTo>
                    <a:cubicBezTo>
                      <a:pt x="335" y="455"/>
                      <a:pt x="282" y="403"/>
                      <a:pt x="267" y="393"/>
                    </a:cubicBezTo>
                    <a:cubicBezTo>
                      <a:pt x="251" y="384"/>
                      <a:pt x="220" y="362"/>
                      <a:pt x="220" y="350"/>
                    </a:cubicBezTo>
                    <a:cubicBezTo>
                      <a:pt x="220" y="338"/>
                      <a:pt x="242" y="297"/>
                      <a:pt x="233" y="291"/>
                    </a:cubicBezTo>
                    <a:cubicBezTo>
                      <a:pt x="223" y="285"/>
                      <a:pt x="177" y="263"/>
                      <a:pt x="162" y="266"/>
                    </a:cubicBezTo>
                    <a:cubicBezTo>
                      <a:pt x="146" y="270"/>
                      <a:pt x="137" y="282"/>
                      <a:pt x="121" y="294"/>
                    </a:cubicBezTo>
                    <a:cubicBezTo>
                      <a:pt x="106" y="307"/>
                      <a:pt x="87" y="328"/>
                      <a:pt x="78" y="344"/>
                    </a:cubicBezTo>
                    <a:cubicBezTo>
                      <a:pt x="69" y="359"/>
                      <a:pt x="19" y="437"/>
                      <a:pt x="16" y="468"/>
                    </a:cubicBezTo>
                    <a:cubicBezTo>
                      <a:pt x="13" y="499"/>
                      <a:pt x="0" y="523"/>
                      <a:pt x="13" y="545"/>
                    </a:cubicBezTo>
                    <a:cubicBezTo>
                      <a:pt x="25" y="567"/>
                      <a:pt x="47" y="601"/>
                      <a:pt x="47" y="601"/>
                    </a:cubicBezTo>
                    <a:cubicBezTo>
                      <a:pt x="47" y="601"/>
                      <a:pt x="69" y="623"/>
                      <a:pt x="62" y="638"/>
                    </a:cubicBezTo>
                    <a:cubicBezTo>
                      <a:pt x="56" y="654"/>
                      <a:pt x="53" y="688"/>
                      <a:pt x="53" y="688"/>
                    </a:cubicBezTo>
                    <a:cubicBezTo>
                      <a:pt x="53" y="688"/>
                      <a:pt x="56" y="768"/>
                      <a:pt x="50" y="799"/>
                    </a:cubicBezTo>
                    <a:cubicBezTo>
                      <a:pt x="44" y="830"/>
                      <a:pt x="38" y="867"/>
                      <a:pt x="41" y="892"/>
                    </a:cubicBezTo>
                    <a:cubicBezTo>
                      <a:pt x="44" y="917"/>
                      <a:pt x="59" y="1007"/>
                      <a:pt x="62" y="1028"/>
                    </a:cubicBezTo>
                    <a:cubicBezTo>
                      <a:pt x="65" y="1050"/>
                      <a:pt x="69" y="1084"/>
                      <a:pt x="87" y="1090"/>
                    </a:cubicBezTo>
                    <a:cubicBezTo>
                      <a:pt x="106" y="1096"/>
                      <a:pt x="140" y="1103"/>
                      <a:pt x="149" y="1090"/>
                    </a:cubicBezTo>
                    <a:cubicBezTo>
                      <a:pt x="158" y="1078"/>
                      <a:pt x="162" y="1053"/>
                      <a:pt x="162" y="1053"/>
                    </a:cubicBezTo>
                    <a:cubicBezTo>
                      <a:pt x="162" y="1053"/>
                      <a:pt x="192" y="1053"/>
                      <a:pt x="189" y="1038"/>
                    </a:cubicBezTo>
                    <a:cubicBezTo>
                      <a:pt x="186" y="1022"/>
                      <a:pt x="183" y="988"/>
                      <a:pt x="183" y="988"/>
                    </a:cubicBezTo>
                    <a:cubicBezTo>
                      <a:pt x="183" y="988"/>
                      <a:pt x="230" y="1004"/>
                      <a:pt x="223" y="973"/>
                    </a:cubicBezTo>
                    <a:cubicBezTo>
                      <a:pt x="217" y="942"/>
                      <a:pt x="227" y="889"/>
                      <a:pt x="227" y="889"/>
                    </a:cubicBezTo>
                    <a:cubicBezTo>
                      <a:pt x="227" y="889"/>
                      <a:pt x="233" y="855"/>
                      <a:pt x="251" y="842"/>
                    </a:cubicBezTo>
                    <a:cubicBezTo>
                      <a:pt x="270" y="830"/>
                      <a:pt x="298" y="805"/>
                      <a:pt x="313" y="793"/>
                    </a:cubicBezTo>
                    <a:cubicBezTo>
                      <a:pt x="329" y="781"/>
                      <a:pt x="366" y="765"/>
                      <a:pt x="366" y="756"/>
                    </a:cubicBezTo>
                    <a:cubicBezTo>
                      <a:pt x="366" y="746"/>
                      <a:pt x="363" y="716"/>
                      <a:pt x="338" y="719"/>
                    </a:cubicBezTo>
                    <a:cubicBezTo>
                      <a:pt x="313" y="722"/>
                      <a:pt x="295" y="706"/>
                      <a:pt x="295" y="706"/>
                    </a:cubicBezTo>
                    <a:cubicBezTo>
                      <a:pt x="295" y="706"/>
                      <a:pt x="292" y="654"/>
                      <a:pt x="292" y="632"/>
                    </a:cubicBezTo>
                    <a:cubicBezTo>
                      <a:pt x="292" y="610"/>
                      <a:pt x="307" y="576"/>
                      <a:pt x="307" y="554"/>
                    </a:cubicBezTo>
                    <a:cubicBezTo>
                      <a:pt x="307" y="533"/>
                      <a:pt x="316" y="496"/>
                      <a:pt x="316" y="496"/>
                    </a:cubicBezTo>
                    <a:cubicBezTo>
                      <a:pt x="316" y="496"/>
                      <a:pt x="338" y="486"/>
                      <a:pt x="338" y="505"/>
                    </a:cubicBezTo>
                    <a:cubicBezTo>
                      <a:pt x="338" y="523"/>
                      <a:pt x="341" y="576"/>
                      <a:pt x="338" y="589"/>
                    </a:cubicBezTo>
                    <a:cubicBezTo>
                      <a:pt x="335" y="601"/>
                      <a:pt x="326" y="641"/>
                      <a:pt x="326" y="641"/>
                    </a:cubicBezTo>
                    <a:cubicBezTo>
                      <a:pt x="326" y="641"/>
                      <a:pt x="316" y="675"/>
                      <a:pt x="329" y="678"/>
                    </a:cubicBezTo>
                    <a:cubicBezTo>
                      <a:pt x="341" y="681"/>
                      <a:pt x="415" y="684"/>
                      <a:pt x="415" y="684"/>
                    </a:cubicBezTo>
                    <a:cubicBezTo>
                      <a:pt x="415" y="684"/>
                      <a:pt x="477" y="675"/>
                      <a:pt x="490" y="672"/>
                    </a:cubicBezTo>
                    <a:cubicBezTo>
                      <a:pt x="502" y="669"/>
                      <a:pt x="536" y="663"/>
                      <a:pt x="530" y="647"/>
                    </a:cubicBezTo>
                    <a:cubicBezTo>
                      <a:pt x="524" y="632"/>
                      <a:pt x="521" y="613"/>
                      <a:pt x="521" y="613"/>
                    </a:cubicBezTo>
                    <a:cubicBezTo>
                      <a:pt x="521" y="613"/>
                      <a:pt x="484" y="623"/>
                      <a:pt x="477" y="613"/>
                    </a:cubicBezTo>
                    <a:cubicBezTo>
                      <a:pt x="471" y="604"/>
                      <a:pt x="453" y="561"/>
                      <a:pt x="459" y="539"/>
                    </a:cubicBezTo>
                    <a:cubicBezTo>
                      <a:pt x="465" y="517"/>
                      <a:pt x="481" y="508"/>
                      <a:pt x="490" y="527"/>
                    </a:cubicBezTo>
                    <a:cubicBezTo>
                      <a:pt x="499" y="545"/>
                      <a:pt x="511" y="585"/>
                      <a:pt x="533" y="589"/>
                    </a:cubicBezTo>
                    <a:cubicBezTo>
                      <a:pt x="555" y="592"/>
                      <a:pt x="570" y="613"/>
                      <a:pt x="586" y="626"/>
                    </a:cubicBezTo>
                    <a:cubicBezTo>
                      <a:pt x="601" y="638"/>
                      <a:pt x="645" y="660"/>
                      <a:pt x="657" y="678"/>
                    </a:cubicBezTo>
                    <a:cubicBezTo>
                      <a:pt x="669" y="697"/>
                      <a:pt x="694" y="759"/>
                      <a:pt x="704" y="774"/>
                    </a:cubicBezTo>
                    <a:cubicBezTo>
                      <a:pt x="713" y="790"/>
                      <a:pt x="747" y="870"/>
                      <a:pt x="753" y="886"/>
                    </a:cubicBezTo>
                    <a:cubicBezTo>
                      <a:pt x="759" y="901"/>
                      <a:pt x="781" y="911"/>
                      <a:pt x="790" y="889"/>
                    </a:cubicBezTo>
                    <a:cubicBezTo>
                      <a:pt x="800" y="867"/>
                      <a:pt x="840" y="808"/>
                      <a:pt x="840" y="808"/>
                    </a:cubicBezTo>
                    <a:cubicBezTo>
                      <a:pt x="840" y="808"/>
                      <a:pt x="892" y="796"/>
                      <a:pt x="923" y="787"/>
                    </a:cubicBezTo>
                    <a:cubicBezTo>
                      <a:pt x="954" y="777"/>
                      <a:pt x="973" y="787"/>
                      <a:pt x="982" y="815"/>
                    </a:cubicBezTo>
                    <a:cubicBezTo>
                      <a:pt x="992" y="842"/>
                      <a:pt x="982" y="877"/>
                      <a:pt x="998" y="877"/>
                    </a:cubicBezTo>
                    <a:cubicBezTo>
                      <a:pt x="1013" y="877"/>
                      <a:pt x="1038" y="892"/>
                      <a:pt x="1038" y="892"/>
                    </a:cubicBezTo>
                    <a:cubicBezTo>
                      <a:pt x="1038" y="892"/>
                      <a:pt x="1035" y="954"/>
                      <a:pt x="1032" y="966"/>
                    </a:cubicBezTo>
                    <a:cubicBezTo>
                      <a:pt x="1029" y="979"/>
                      <a:pt x="1044" y="1010"/>
                      <a:pt x="1044" y="1010"/>
                    </a:cubicBezTo>
                    <a:cubicBezTo>
                      <a:pt x="1057" y="1041"/>
                      <a:pt x="1057" y="1041"/>
                      <a:pt x="1057" y="1041"/>
                    </a:cubicBezTo>
                    <a:cubicBezTo>
                      <a:pt x="1057" y="1041"/>
                      <a:pt x="1044" y="1047"/>
                      <a:pt x="1032" y="1038"/>
                    </a:cubicBezTo>
                    <a:cubicBezTo>
                      <a:pt x="1019" y="1028"/>
                      <a:pt x="1023" y="1019"/>
                      <a:pt x="1010" y="1010"/>
                    </a:cubicBezTo>
                    <a:cubicBezTo>
                      <a:pt x="998" y="1000"/>
                      <a:pt x="979" y="1000"/>
                      <a:pt x="988" y="1016"/>
                    </a:cubicBezTo>
                    <a:cubicBezTo>
                      <a:pt x="998" y="1031"/>
                      <a:pt x="1013" y="1062"/>
                      <a:pt x="1023" y="1069"/>
                    </a:cubicBezTo>
                    <a:cubicBezTo>
                      <a:pt x="1032" y="1075"/>
                      <a:pt x="1044" y="1093"/>
                      <a:pt x="1050" y="1103"/>
                    </a:cubicBezTo>
                    <a:cubicBezTo>
                      <a:pt x="1057" y="1112"/>
                      <a:pt x="1081" y="1127"/>
                      <a:pt x="1084" y="1118"/>
                    </a:cubicBezTo>
                    <a:cubicBezTo>
                      <a:pt x="1088" y="1109"/>
                      <a:pt x="1069" y="1084"/>
                      <a:pt x="1069" y="1084"/>
                    </a:cubicBezTo>
                    <a:cubicBezTo>
                      <a:pt x="1047" y="1059"/>
                      <a:pt x="1047" y="1059"/>
                      <a:pt x="1047" y="1059"/>
                    </a:cubicBezTo>
                    <a:cubicBezTo>
                      <a:pt x="1047" y="1059"/>
                      <a:pt x="1072" y="1075"/>
                      <a:pt x="1075" y="1059"/>
                    </a:cubicBezTo>
                    <a:cubicBezTo>
                      <a:pt x="1078" y="1044"/>
                      <a:pt x="1084" y="1022"/>
                      <a:pt x="1075" y="1016"/>
                    </a:cubicBezTo>
                    <a:cubicBezTo>
                      <a:pt x="1066" y="1010"/>
                      <a:pt x="1054" y="994"/>
                      <a:pt x="1057" y="973"/>
                    </a:cubicBezTo>
                    <a:cubicBezTo>
                      <a:pt x="1060" y="951"/>
                      <a:pt x="1069" y="923"/>
                      <a:pt x="1069" y="923"/>
                    </a:cubicBezTo>
                    <a:cubicBezTo>
                      <a:pt x="1069" y="923"/>
                      <a:pt x="1088" y="948"/>
                      <a:pt x="1103" y="963"/>
                    </a:cubicBezTo>
                    <a:cubicBezTo>
                      <a:pt x="1119" y="979"/>
                      <a:pt x="1146" y="973"/>
                      <a:pt x="1156" y="963"/>
                    </a:cubicBezTo>
                    <a:cubicBezTo>
                      <a:pt x="1165" y="954"/>
                      <a:pt x="1165" y="917"/>
                      <a:pt x="1165" y="917"/>
                    </a:cubicBezTo>
                    <a:cubicBezTo>
                      <a:pt x="1137" y="886"/>
                      <a:pt x="1137" y="886"/>
                      <a:pt x="1137" y="886"/>
                    </a:cubicBezTo>
                    <a:cubicBezTo>
                      <a:pt x="1137" y="886"/>
                      <a:pt x="1125" y="864"/>
                      <a:pt x="1137" y="855"/>
                    </a:cubicBezTo>
                    <a:cubicBezTo>
                      <a:pt x="1150" y="846"/>
                      <a:pt x="1171" y="836"/>
                      <a:pt x="1171" y="836"/>
                    </a:cubicBezTo>
                    <a:cubicBezTo>
                      <a:pt x="1171" y="836"/>
                      <a:pt x="1150" y="880"/>
                      <a:pt x="1165" y="883"/>
                    </a:cubicBezTo>
                    <a:cubicBezTo>
                      <a:pt x="1180" y="886"/>
                      <a:pt x="1193" y="855"/>
                      <a:pt x="1193" y="855"/>
                    </a:cubicBezTo>
                    <a:cubicBezTo>
                      <a:pt x="1193" y="855"/>
                      <a:pt x="1211" y="842"/>
                      <a:pt x="1221" y="842"/>
                    </a:cubicBezTo>
                    <a:cubicBezTo>
                      <a:pt x="1230" y="842"/>
                      <a:pt x="1273" y="818"/>
                      <a:pt x="1283" y="811"/>
                    </a:cubicBezTo>
                    <a:cubicBezTo>
                      <a:pt x="1292" y="805"/>
                      <a:pt x="1317" y="781"/>
                      <a:pt x="1323" y="771"/>
                    </a:cubicBezTo>
                    <a:cubicBezTo>
                      <a:pt x="1329" y="762"/>
                      <a:pt x="1335" y="728"/>
                      <a:pt x="1332" y="719"/>
                    </a:cubicBezTo>
                    <a:cubicBezTo>
                      <a:pt x="1329" y="709"/>
                      <a:pt x="1307" y="697"/>
                      <a:pt x="1307" y="697"/>
                    </a:cubicBezTo>
                    <a:cubicBezTo>
                      <a:pt x="1307" y="697"/>
                      <a:pt x="1329" y="681"/>
                      <a:pt x="1320" y="672"/>
                    </a:cubicBezTo>
                    <a:cubicBezTo>
                      <a:pt x="1311" y="663"/>
                      <a:pt x="1298" y="641"/>
                      <a:pt x="1298" y="641"/>
                    </a:cubicBezTo>
                    <a:cubicBezTo>
                      <a:pt x="1314" y="619"/>
                      <a:pt x="1314" y="619"/>
                      <a:pt x="1314" y="619"/>
                    </a:cubicBezTo>
                    <a:cubicBezTo>
                      <a:pt x="1332" y="623"/>
                      <a:pt x="1332" y="623"/>
                      <a:pt x="1332" y="623"/>
                    </a:cubicBezTo>
                    <a:cubicBezTo>
                      <a:pt x="1332" y="638"/>
                      <a:pt x="1332" y="638"/>
                      <a:pt x="1332" y="638"/>
                    </a:cubicBezTo>
                    <a:cubicBezTo>
                      <a:pt x="1357" y="635"/>
                      <a:pt x="1357" y="635"/>
                      <a:pt x="1357" y="635"/>
                    </a:cubicBezTo>
                    <a:cubicBezTo>
                      <a:pt x="1357" y="635"/>
                      <a:pt x="1376" y="654"/>
                      <a:pt x="1376" y="666"/>
                    </a:cubicBezTo>
                    <a:cubicBezTo>
                      <a:pt x="1376" y="678"/>
                      <a:pt x="1385" y="706"/>
                      <a:pt x="1385" y="706"/>
                    </a:cubicBezTo>
                    <a:cubicBezTo>
                      <a:pt x="1407" y="678"/>
                      <a:pt x="1407" y="678"/>
                      <a:pt x="1407" y="678"/>
                    </a:cubicBezTo>
                    <a:cubicBezTo>
                      <a:pt x="1407" y="678"/>
                      <a:pt x="1394" y="657"/>
                      <a:pt x="1394" y="647"/>
                    </a:cubicBezTo>
                    <a:cubicBezTo>
                      <a:pt x="1394" y="638"/>
                      <a:pt x="1400" y="616"/>
                      <a:pt x="1400" y="616"/>
                    </a:cubicBezTo>
                    <a:cubicBezTo>
                      <a:pt x="1428" y="595"/>
                      <a:pt x="1428" y="595"/>
                      <a:pt x="1428" y="595"/>
                    </a:cubicBezTo>
                    <a:cubicBezTo>
                      <a:pt x="1428" y="595"/>
                      <a:pt x="1453" y="598"/>
                      <a:pt x="1462" y="582"/>
                    </a:cubicBezTo>
                    <a:cubicBezTo>
                      <a:pt x="1472" y="567"/>
                      <a:pt x="1506" y="502"/>
                      <a:pt x="1506" y="502"/>
                    </a:cubicBezTo>
                    <a:cubicBezTo>
                      <a:pt x="1506" y="502"/>
                      <a:pt x="1515" y="514"/>
                      <a:pt x="1518" y="533"/>
                    </a:cubicBezTo>
                    <a:cubicBezTo>
                      <a:pt x="1521" y="551"/>
                      <a:pt x="1534" y="533"/>
                      <a:pt x="1534" y="520"/>
                    </a:cubicBezTo>
                    <a:cubicBezTo>
                      <a:pt x="1534" y="508"/>
                      <a:pt x="1521" y="465"/>
                      <a:pt x="1521" y="465"/>
                    </a:cubicBezTo>
                    <a:cubicBezTo>
                      <a:pt x="1521" y="465"/>
                      <a:pt x="1490" y="471"/>
                      <a:pt x="1481" y="458"/>
                    </a:cubicBezTo>
                    <a:cubicBezTo>
                      <a:pt x="1472" y="446"/>
                      <a:pt x="1469" y="427"/>
                      <a:pt x="1481" y="409"/>
                    </a:cubicBezTo>
                    <a:cubicBezTo>
                      <a:pt x="1493" y="390"/>
                      <a:pt x="1527" y="366"/>
                      <a:pt x="1527" y="366"/>
                    </a:cubicBezTo>
                    <a:cubicBezTo>
                      <a:pt x="1577" y="369"/>
                      <a:pt x="1577" y="369"/>
                      <a:pt x="1577" y="369"/>
                    </a:cubicBezTo>
                    <a:cubicBezTo>
                      <a:pt x="1608" y="335"/>
                      <a:pt x="1608" y="335"/>
                      <a:pt x="1608" y="335"/>
                    </a:cubicBezTo>
                    <a:cubicBezTo>
                      <a:pt x="1608" y="335"/>
                      <a:pt x="1630" y="335"/>
                      <a:pt x="1626" y="353"/>
                    </a:cubicBezTo>
                    <a:cubicBezTo>
                      <a:pt x="1623" y="372"/>
                      <a:pt x="1617" y="406"/>
                      <a:pt x="1617" y="406"/>
                    </a:cubicBezTo>
                    <a:cubicBezTo>
                      <a:pt x="1617" y="406"/>
                      <a:pt x="1623" y="440"/>
                      <a:pt x="1626" y="455"/>
                    </a:cubicBezTo>
                    <a:cubicBezTo>
                      <a:pt x="1630" y="471"/>
                      <a:pt x="1648" y="499"/>
                      <a:pt x="1648" y="483"/>
                    </a:cubicBezTo>
                    <a:cubicBezTo>
                      <a:pt x="1648" y="468"/>
                      <a:pt x="1654" y="421"/>
                      <a:pt x="1654" y="406"/>
                    </a:cubicBezTo>
                    <a:cubicBezTo>
                      <a:pt x="1654" y="390"/>
                      <a:pt x="1651" y="362"/>
                      <a:pt x="1651" y="362"/>
                    </a:cubicBezTo>
                    <a:cubicBezTo>
                      <a:pt x="1651" y="362"/>
                      <a:pt x="1670" y="341"/>
                      <a:pt x="1673" y="328"/>
                    </a:cubicBezTo>
                    <a:cubicBezTo>
                      <a:pt x="1676" y="316"/>
                      <a:pt x="1679" y="273"/>
                      <a:pt x="1679" y="273"/>
                    </a:cubicBezTo>
                    <a:cubicBezTo>
                      <a:pt x="1677" y="254"/>
                      <a:pt x="1677" y="254"/>
                      <a:pt x="1677" y="254"/>
                    </a:cubicBezTo>
                    <a:cubicBezTo>
                      <a:pt x="1658" y="225"/>
                      <a:pt x="1638" y="196"/>
                      <a:pt x="1616" y="169"/>
                    </a:cubicBezTo>
                    <a:cubicBezTo>
                      <a:pt x="1604" y="188"/>
                      <a:pt x="1589" y="206"/>
                      <a:pt x="1574" y="204"/>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23"/>
              <p:cNvSpPr/>
              <p:nvPr/>
            </p:nvSpPr>
            <p:spPr>
              <a:xfrm>
                <a:off x="7451726" y="3440113"/>
                <a:ext cx="354013" cy="427038"/>
              </a:xfrm>
              <a:custGeom>
                <a:avLst/>
                <a:gdLst/>
                <a:ahLst/>
                <a:cxnLst/>
                <a:rect l="l" t="t" r="r" b="b"/>
                <a:pathLst>
                  <a:path w="142" h="171" extrusionOk="0">
                    <a:moveTo>
                      <a:pt x="114" y="3"/>
                    </a:moveTo>
                    <a:cubicBezTo>
                      <a:pt x="96" y="37"/>
                      <a:pt x="96" y="37"/>
                      <a:pt x="96" y="37"/>
                    </a:cubicBezTo>
                    <a:cubicBezTo>
                      <a:pt x="96" y="37"/>
                      <a:pt x="93" y="59"/>
                      <a:pt x="93" y="68"/>
                    </a:cubicBezTo>
                    <a:cubicBezTo>
                      <a:pt x="93" y="78"/>
                      <a:pt x="80" y="90"/>
                      <a:pt x="74" y="99"/>
                    </a:cubicBezTo>
                    <a:cubicBezTo>
                      <a:pt x="68" y="109"/>
                      <a:pt x="34" y="115"/>
                      <a:pt x="18" y="121"/>
                    </a:cubicBezTo>
                    <a:cubicBezTo>
                      <a:pt x="3" y="127"/>
                      <a:pt x="0" y="171"/>
                      <a:pt x="0" y="171"/>
                    </a:cubicBezTo>
                    <a:cubicBezTo>
                      <a:pt x="34" y="149"/>
                      <a:pt x="34" y="149"/>
                      <a:pt x="34" y="149"/>
                    </a:cubicBezTo>
                    <a:cubicBezTo>
                      <a:pt x="34" y="149"/>
                      <a:pt x="71" y="137"/>
                      <a:pt x="86" y="130"/>
                    </a:cubicBezTo>
                    <a:cubicBezTo>
                      <a:pt x="102" y="124"/>
                      <a:pt x="105" y="102"/>
                      <a:pt x="105" y="102"/>
                    </a:cubicBezTo>
                    <a:cubicBezTo>
                      <a:pt x="105" y="102"/>
                      <a:pt x="111" y="71"/>
                      <a:pt x="111" y="59"/>
                    </a:cubicBezTo>
                    <a:cubicBezTo>
                      <a:pt x="111" y="47"/>
                      <a:pt x="120" y="37"/>
                      <a:pt x="120" y="37"/>
                    </a:cubicBezTo>
                    <a:cubicBezTo>
                      <a:pt x="120" y="37"/>
                      <a:pt x="136" y="31"/>
                      <a:pt x="139" y="16"/>
                    </a:cubicBezTo>
                    <a:cubicBezTo>
                      <a:pt x="142" y="0"/>
                      <a:pt x="114" y="3"/>
                      <a:pt x="114" y="3"/>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23"/>
              <p:cNvSpPr/>
              <p:nvPr/>
            </p:nvSpPr>
            <p:spPr>
              <a:xfrm>
                <a:off x="4538663" y="4398963"/>
                <a:ext cx="169863" cy="357188"/>
              </a:xfrm>
              <a:custGeom>
                <a:avLst/>
                <a:gdLst/>
                <a:ahLst/>
                <a:cxnLst/>
                <a:rect l="l" t="t" r="r" b="b"/>
                <a:pathLst>
                  <a:path w="68" h="143" extrusionOk="0">
                    <a:moveTo>
                      <a:pt x="46" y="3"/>
                    </a:moveTo>
                    <a:cubicBezTo>
                      <a:pt x="31" y="0"/>
                      <a:pt x="6" y="34"/>
                      <a:pt x="6" y="34"/>
                    </a:cubicBezTo>
                    <a:cubicBezTo>
                      <a:pt x="6" y="34"/>
                      <a:pt x="16" y="78"/>
                      <a:pt x="12" y="90"/>
                    </a:cubicBezTo>
                    <a:cubicBezTo>
                      <a:pt x="9" y="102"/>
                      <a:pt x="0" y="130"/>
                      <a:pt x="0" y="130"/>
                    </a:cubicBezTo>
                    <a:cubicBezTo>
                      <a:pt x="0" y="130"/>
                      <a:pt x="28" y="143"/>
                      <a:pt x="43" y="137"/>
                    </a:cubicBezTo>
                    <a:cubicBezTo>
                      <a:pt x="59" y="130"/>
                      <a:pt x="53" y="109"/>
                      <a:pt x="59" y="96"/>
                    </a:cubicBezTo>
                    <a:cubicBezTo>
                      <a:pt x="65" y="84"/>
                      <a:pt x="68" y="47"/>
                      <a:pt x="68" y="34"/>
                    </a:cubicBezTo>
                    <a:cubicBezTo>
                      <a:pt x="68" y="22"/>
                      <a:pt x="62" y="6"/>
                      <a:pt x="46" y="3"/>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23"/>
              <p:cNvSpPr/>
              <p:nvPr/>
            </p:nvSpPr>
            <p:spPr>
              <a:xfrm>
                <a:off x="6740526" y="4483101"/>
                <a:ext cx="292100" cy="342900"/>
              </a:xfrm>
              <a:custGeom>
                <a:avLst/>
                <a:gdLst/>
                <a:ahLst/>
                <a:cxnLst/>
                <a:rect l="l" t="t" r="r" b="b"/>
                <a:pathLst>
                  <a:path w="117" h="137" extrusionOk="0">
                    <a:moveTo>
                      <a:pt x="15" y="118"/>
                    </a:moveTo>
                    <a:cubicBezTo>
                      <a:pt x="28" y="115"/>
                      <a:pt x="43" y="124"/>
                      <a:pt x="59" y="130"/>
                    </a:cubicBezTo>
                    <a:cubicBezTo>
                      <a:pt x="74" y="137"/>
                      <a:pt x="74" y="118"/>
                      <a:pt x="80" y="106"/>
                    </a:cubicBezTo>
                    <a:cubicBezTo>
                      <a:pt x="86" y="93"/>
                      <a:pt x="105" y="87"/>
                      <a:pt x="108" y="75"/>
                    </a:cubicBezTo>
                    <a:cubicBezTo>
                      <a:pt x="111" y="62"/>
                      <a:pt x="117" y="38"/>
                      <a:pt x="117" y="19"/>
                    </a:cubicBezTo>
                    <a:cubicBezTo>
                      <a:pt x="117" y="0"/>
                      <a:pt x="102" y="16"/>
                      <a:pt x="96" y="25"/>
                    </a:cubicBezTo>
                    <a:cubicBezTo>
                      <a:pt x="90" y="34"/>
                      <a:pt x="74" y="34"/>
                      <a:pt x="71" y="44"/>
                    </a:cubicBezTo>
                    <a:cubicBezTo>
                      <a:pt x="68" y="53"/>
                      <a:pt x="65" y="65"/>
                      <a:pt x="59" y="75"/>
                    </a:cubicBezTo>
                    <a:cubicBezTo>
                      <a:pt x="52" y="84"/>
                      <a:pt x="6" y="72"/>
                      <a:pt x="6" y="72"/>
                    </a:cubicBezTo>
                    <a:cubicBezTo>
                      <a:pt x="0" y="96"/>
                      <a:pt x="0" y="96"/>
                      <a:pt x="0" y="96"/>
                    </a:cubicBezTo>
                    <a:cubicBezTo>
                      <a:pt x="0" y="96"/>
                      <a:pt x="3" y="121"/>
                      <a:pt x="15" y="118"/>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23"/>
              <p:cNvSpPr/>
              <p:nvPr/>
            </p:nvSpPr>
            <p:spPr>
              <a:xfrm>
                <a:off x="6648451" y="4848226"/>
                <a:ext cx="361950" cy="147638"/>
              </a:xfrm>
              <a:custGeom>
                <a:avLst/>
                <a:gdLst/>
                <a:ahLst/>
                <a:cxnLst/>
                <a:rect l="l" t="t" r="r" b="b"/>
                <a:pathLst>
                  <a:path w="145" h="59" extrusionOk="0">
                    <a:moveTo>
                      <a:pt x="114" y="56"/>
                    </a:moveTo>
                    <a:cubicBezTo>
                      <a:pt x="133" y="59"/>
                      <a:pt x="145" y="59"/>
                      <a:pt x="142" y="46"/>
                    </a:cubicBezTo>
                    <a:cubicBezTo>
                      <a:pt x="139" y="34"/>
                      <a:pt x="117" y="34"/>
                      <a:pt x="117" y="34"/>
                    </a:cubicBezTo>
                    <a:cubicBezTo>
                      <a:pt x="86" y="22"/>
                      <a:pt x="86" y="22"/>
                      <a:pt x="86" y="22"/>
                    </a:cubicBezTo>
                    <a:cubicBezTo>
                      <a:pt x="86" y="22"/>
                      <a:pt x="62" y="12"/>
                      <a:pt x="52" y="6"/>
                    </a:cubicBezTo>
                    <a:cubicBezTo>
                      <a:pt x="43" y="0"/>
                      <a:pt x="0" y="6"/>
                      <a:pt x="0" y="6"/>
                    </a:cubicBezTo>
                    <a:cubicBezTo>
                      <a:pt x="0" y="6"/>
                      <a:pt x="24" y="28"/>
                      <a:pt x="34" y="31"/>
                    </a:cubicBezTo>
                    <a:cubicBezTo>
                      <a:pt x="43" y="34"/>
                      <a:pt x="96" y="53"/>
                      <a:pt x="114" y="56"/>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23"/>
              <p:cNvSpPr/>
              <p:nvPr/>
            </p:nvSpPr>
            <p:spPr>
              <a:xfrm>
                <a:off x="7327901" y="4784726"/>
                <a:ext cx="315913" cy="239713"/>
              </a:xfrm>
              <a:custGeom>
                <a:avLst/>
                <a:gdLst/>
                <a:ahLst/>
                <a:cxnLst/>
                <a:rect l="l" t="t" r="r" b="b"/>
                <a:pathLst>
                  <a:path w="127" h="96" extrusionOk="0">
                    <a:moveTo>
                      <a:pt x="81" y="28"/>
                    </a:moveTo>
                    <a:cubicBezTo>
                      <a:pt x="68" y="25"/>
                      <a:pt x="43" y="19"/>
                      <a:pt x="43" y="19"/>
                    </a:cubicBezTo>
                    <a:cubicBezTo>
                      <a:pt x="28" y="16"/>
                      <a:pt x="28" y="16"/>
                      <a:pt x="28" y="16"/>
                    </a:cubicBezTo>
                    <a:cubicBezTo>
                      <a:pt x="3" y="0"/>
                      <a:pt x="3" y="0"/>
                      <a:pt x="3" y="0"/>
                    </a:cubicBezTo>
                    <a:cubicBezTo>
                      <a:pt x="3" y="0"/>
                      <a:pt x="0" y="34"/>
                      <a:pt x="9" y="37"/>
                    </a:cubicBezTo>
                    <a:cubicBezTo>
                      <a:pt x="19" y="40"/>
                      <a:pt x="43" y="56"/>
                      <a:pt x="43" y="56"/>
                    </a:cubicBezTo>
                    <a:cubicBezTo>
                      <a:pt x="40" y="81"/>
                      <a:pt x="40" y="81"/>
                      <a:pt x="40" y="81"/>
                    </a:cubicBezTo>
                    <a:cubicBezTo>
                      <a:pt x="40" y="81"/>
                      <a:pt x="68" y="90"/>
                      <a:pt x="78" y="90"/>
                    </a:cubicBezTo>
                    <a:cubicBezTo>
                      <a:pt x="87" y="90"/>
                      <a:pt x="102" y="90"/>
                      <a:pt x="102" y="90"/>
                    </a:cubicBezTo>
                    <a:cubicBezTo>
                      <a:pt x="127" y="96"/>
                      <a:pt x="127" y="96"/>
                      <a:pt x="127" y="96"/>
                    </a:cubicBezTo>
                    <a:cubicBezTo>
                      <a:pt x="127" y="96"/>
                      <a:pt x="124" y="71"/>
                      <a:pt x="121" y="62"/>
                    </a:cubicBezTo>
                    <a:cubicBezTo>
                      <a:pt x="118" y="53"/>
                      <a:pt x="93" y="31"/>
                      <a:pt x="81" y="28"/>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23"/>
              <p:cNvSpPr/>
              <p:nvPr/>
            </p:nvSpPr>
            <p:spPr>
              <a:xfrm>
                <a:off x="6616701" y="5065713"/>
                <a:ext cx="973138" cy="625475"/>
              </a:xfrm>
              <a:custGeom>
                <a:avLst/>
                <a:gdLst/>
                <a:ahLst/>
                <a:cxnLst/>
                <a:rect l="l" t="t" r="r" b="b"/>
                <a:pathLst>
                  <a:path w="390" h="251" extrusionOk="0">
                    <a:moveTo>
                      <a:pt x="356" y="55"/>
                    </a:moveTo>
                    <a:cubicBezTo>
                      <a:pt x="359" y="43"/>
                      <a:pt x="353" y="24"/>
                      <a:pt x="344" y="24"/>
                    </a:cubicBezTo>
                    <a:cubicBezTo>
                      <a:pt x="335" y="24"/>
                      <a:pt x="316" y="55"/>
                      <a:pt x="316" y="55"/>
                    </a:cubicBezTo>
                    <a:cubicBezTo>
                      <a:pt x="316" y="55"/>
                      <a:pt x="294" y="52"/>
                      <a:pt x="282" y="37"/>
                    </a:cubicBezTo>
                    <a:cubicBezTo>
                      <a:pt x="270" y="21"/>
                      <a:pt x="288" y="18"/>
                      <a:pt x="285" y="9"/>
                    </a:cubicBezTo>
                    <a:cubicBezTo>
                      <a:pt x="282" y="0"/>
                      <a:pt x="245" y="9"/>
                      <a:pt x="245" y="9"/>
                    </a:cubicBezTo>
                    <a:cubicBezTo>
                      <a:pt x="232" y="24"/>
                      <a:pt x="232" y="24"/>
                      <a:pt x="232" y="24"/>
                    </a:cubicBezTo>
                    <a:cubicBezTo>
                      <a:pt x="232" y="24"/>
                      <a:pt x="211" y="21"/>
                      <a:pt x="202" y="18"/>
                    </a:cubicBezTo>
                    <a:cubicBezTo>
                      <a:pt x="192" y="15"/>
                      <a:pt x="171" y="24"/>
                      <a:pt x="171" y="24"/>
                    </a:cubicBezTo>
                    <a:cubicBezTo>
                      <a:pt x="171" y="24"/>
                      <a:pt x="130" y="68"/>
                      <a:pt x="115" y="71"/>
                    </a:cubicBezTo>
                    <a:cubicBezTo>
                      <a:pt x="99" y="74"/>
                      <a:pt x="47" y="74"/>
                      <a:pt x="28" y="83"/>
                    </a:cubicBezTo>
                    <a:cubicBezTo>
                      <a:pt x="9" y="93"/>
                      <a:pt x="3" y="127"/>
                      <a:pt x="6" y="148"/>
                    </a:cubicBezTo>
                    <a:cubicBezTo>
                      <a:pt x="9" y="170"/>
                      <a:pt x="0" y="195"/>
                      <a:pt x="6" y="201"/>
                    </a:cubicBezTo>
                    <a:cubicBezTo>
                      <a:pt x="13" y="207"/>
                      <a:pt x="50" y="204"/>
                      <a:pt x="62" y="201"/>
                    </a:cubicBezTo>
                    <a:cubicBezTo>
                      <a:pt x="75" y="198"/>
                      <a:pt x="146" y="179"/>
                      <a:pt x="155" y="182"/>
                    </a:cubicBezTo>
                    <a:cubicBezTo>
                      <a:pt x="164" y="185"/>
                      <a:pt x="183" y="198"/>
                      <a:pt x="189" y="213"/>
                    </a:cubicBezTo>
                    <a:cubicBezTo>
                      <a:pt x="195" y="229"/>
                      <a:pt x="217" y="198"/>
                      <a:pt x="217" y="198"/>
                    </a:cubicBezTo>
                    <a:cubicBezTo>
                      <a:pt x="217" y="198"/>
                      <a:pt x="217" y="226"/>
                      <a:pt x="226" y="238"/>
                    </a:cubicBezTo>
                    <a:cubicBezTo>
                      <a:pt x="236" y="251"/>
                      <a:pt x="257" y="229"/>
                      <a:pt x="273" y="232"/>
                    </a:cubicBezTo>
                    <a:cubicBezTo>
                      <a:pt x="288" y="235"/>
                      <a:pt x="301" y="220"/>
                      <a:pt x="301" y="220"/>
                    </a:cubicBezTo>
                    <a:cubicBezTo>
                      <a:pt x="301" y="220"/>
                      <a:pt x="341" y="170"/>
                      <a:pt x="366" y="145"/>
                    </a:cubicBezTo>
                    <a:cubicBezTo>
                      <a:pt x="390" y="120"/>
                      <a:pt x="366" y="108"/>
                      <a:pt x="359" y="96"/>
                    </a:cubicBezTo>
                    <a:cubicBezTo>
                      <a:pt x="353" y="83"/>
                      <a:pt x="353" y="68"/>
                      <a:pt x="356" y="55"/>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23"/>
              <p:cNvSpPr/>
              <p:nvPr/>
            </p:nvSpPr>
            <p:spPr>
              <a:xfrm>
                <a:off x="7175501" y="5678488"/>
                <a:ext cx="82550" cy="112713"/>
              </a:xfrm>
              <a:custGeom>
                <a:avLst/>
                <a:gdLst/>
                <a:ahLst/>
                <a:cxnLst/>
                <a:rect l="l" t="t" r="r" b="b"/>
                <a:pathLst>
                  <a:path w="33" h="45" extrusionOk="0">
                    <a:moveTo>
                      <a:pt x="0" y="44"/>
                    </a:moveTo>
                    <a:cubicBezTo>
                      <a:pt x="3" y="45"/>
                      <a:pt x="5" y="44"/>
                      <a:pt x="8" y="45"/>
                    </a:cubicBezTo>
                    <a:cubicBezTo>
                      <a:pt x="24" y="35"/>
                      <a:pt x="24" y="35"/>
                      <a:pt x="24" y="35"/>
                    </a:cubicBezTo>
                    <a:cubicBezTo>
                      <a:pt x="28" y="33"/>
                      <a:pt x="27" y="31"/>
                      <a:pt x="33" y="29"/>
                    </a:cubicBezTo>
                    <a:cubicBezTo>
                      <a:pt x="29" y="0"/>
                      <a:pt x="3" y="31"/>
                      <a:pt x="0" y="44"/>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23"/>
              <p:cNvSpPr/>
              <p:nvPr/>
            </p:nvSpPr>
            <p:spPr>
              <a:xfrm>
                <a:off x="4660901" y="2073276"/>
                <a:ext cx="239713" cy="192088"/>
              </a:xfrm>
              <a:custGeom>
                <a:avLst/>
                <a:gdLst/>
                <a:ahLst/>
                <a:cxnLst/>
                <a:rect l="l" t="t" r="r" b="b"/>
                <a:pathLst>
                  <a:path w="96" h="77" extrusionOk="0">
                    <a:moveTo>
                      <a:pt x="34" y="38"/>
                    </a:moveTo>
                    <a:cubicBezTo>
                      <a:pt x="28" y="47"/>
                      <a:pt x="0" y="71"/>
                      <a:pt x="28" y="74"/>
                    </a:cubicBezTo>
                    <a:cubicBezTo>
                      <a:pt x="25" y="77"/>
                      <a:pt x="25" y="77"/>
                      <a:pt x="25" y="77"/>
                    </a:cubicBezTo>
                    <a:cubicBezTo>
                      <a:pt x="47" y="77"/>
                      <a:pt x="92" y="28"/>
                      <a:pt x="96" y="7"/>
                    </a:cubicBezTo>
                    <a:cubicBezTo>
                      <a:pt x="77" y="2"/>
                      <a:pt x="69" y="19"/>
                      <a:pt x="53" y="25"/>
                    </a:cubicBezTo>
                    <a:cubicBezTo>
                      <a:pt x="40" y="0"/>
                      <a:pt x="17" y="20"/>
                      <a:pt x="1" y="32"/>
                    </a:cubicBezTo>
                    <a:cubicBezTo>
                      <a:pt x="3" y="50"/>
                      <a:pt x="19" y="37"/>
                      <a:pt x="34" y="38"/>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23"/>
              <p:cNvSpPr/>
              <p:nvPr/>
            </p:nvSpPr>
            <p:spPr>
              <a:xfrm>
                <a:off x="5078413" y="1563688"/>
                <a:ext cx="696913" cy="225425"/>
              </a:xfrm>
              <a:custGeom>
                <a:avLst/>
                <a:gdLst/>
                <a:ahLst/>
                <a:cxnLst/>
                <a:rect l="l" t="t" r="r" b="b"/>
                <a:pathLst>
                  <a:path w="280" h="90" extrusionOk="0">
                    <a:moveTo>
                      <a:pt x="26" y="89"/>
                    </a:moveTo>
                    <a:cubicBezTo>
                      <a:pt x="48" y="90"/>
                      <a:pt x="69" y="82"/>
                      <a:pt x="91" y="75"/>
                    </a:cubicBezTo>
                    <a:cubicBezTo>
                      <a:pt x="118" y="66"/>
                      <a:pt x="131" y="73"/>
                      <a:pt x="156" y="71"/>
                    </a:cubicBezTo>
                    <a:cubicBezTo>
                      <a:pt x="177" y="69"/>
                      <a:pt x="196" y="53"/>
                      <a:pt x="217" y="49"/>
                    </a:cubicBezTo>
                    <a:cubicBezTo>
                      <a:pt x="231" y="46"/>
                      <a:pt x="280" y="47"/>
                      <a:pt x="277" y="21"/>
                    </a:cubicBezTo>
                    <a:cubicBezTo>
                      <a:pt x="274" y="0"/>
                      <a:pt x="133" y="44"/>
                      <a:pt x="54" y="61"/>
                    </a:cubicBezTo>
                    <a:cubicBezTo>
                      <a:pt x="36" y="69"/>
                      <a:pt x="18" y="78"/>
                      <a:pt x="0" y="86"/>
                    </a:cubicBezTo>
                    <a:cubicBezTo>
                      <a:pt x="6" y="90"/>
                      <a:pt x="16" y="89"/>
                      <a:pt x="26" y="89"/>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640" name="Google Shape;640;p23"/>
          <p:cNvGrpSpPr/>
          <p:nvPr/>
        </p:nvGrpSpPr>
        <p:grpSpPr>
          <a:xfrm>
            <a:off x="967970" y="1994052"/>
            <a:ext cx="2359126" cy="1200693"/>
            <a:chOff x="6603484" y="2471846"/>
            <a:chExt cx="2359126" cy="1200693"/>
          </a:xfrm>
        </p:grpSpPr>
        <p:sp>
          <p:nvSpPr>
            <p:cNvPr id="641" name="Google Shape;641;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42" name="Google Shape;642;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43" name="Google Shape;643;p23"/>
          <p:cNvGrpSpPr/>
          <p:nvPr/>
        </p:nvGrpSpPr>
        <p:grpSpPr>
          <a:xfrm>
            <a:off x="983691" y="4820639"/>
            <a:ext cx="2359126" cy="1200693"/>
            <a:chOff x="6603484" y="2471846"/>
            <a:chExt cx="2359126" cy="1200693"/>
          </a:xfrm>
        </p:grpSpPr>
        <p:sp>
          <p:nvSpPr>
            <p:cNvPr id="644" name="Google Shape;644;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45" name="Google Shape;645;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46" name="Google Shape;646;p23"/>
          <p:cNvGrpSpPr/>
          <p:nvPr/>
        </p:nvGrpSpPr>
        <p:grpSpPr>
          <a:xfrm>
            <a:off x="8980675" y="1994052"/>
            <a:ext cx="2359126" cy="1200693"/>
            <a:chOff x="6603484" y="2471846"/>
            <a:chExt cx="2359126" cy="1200693"/>
          </a:xfrm>
        </p:grpSpPr>
        <p:sp>
          <p:nvSpPr>
            <p:cNvPr id="647" name="Google Shape;647;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48" name="Google Shape;648;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49" name="Google Shape;649;p23"/>
          <p:cNvGrpSpPr/>
          <p:nvPr/>
        </p:nvGrpSpPr>
        <p:grpSpPr>
          <a:xfrm>
            <a:off x="8996397" y="4820639"/>
            <a:ext cx="2359126" cy="1200693"/>
            <a:chOff x="6603484" y="2471846"/>
            <a:chExt cx="2359126" cy="1200693"/>
          </a:xfrm>
        </p:grpSpPr>
        <p:sp>
          <p:nvSpPr>
            <p:cNvPr id="650" name="Google Shape;650;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51" name="Google Shape;651;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52" name="Google Shape;652;p23"/>
          <p:cNvSpPr/>
          <p:nvPr/>
        </p:nvSpPr>
        <p:spPr>
          <a:xfrm>
            <a:off x="2093205" y="2137273"/>
            <a:ext cx="2379643" cy="903383"/>
          </a:xfrm>
          <a:custGeom>
            <a:avLst/>
            <a:gdLst/>
            <a:ahLst/>
            <a:cxnLst/>
            <a:rect l="l" t="t" r="r" b="b"/>
            <a:pathLst>
              <a:path w="2379643" h="903383" extrusionOk="0">
                <a:moveTo>
                  <a:pt x="2379643" y="903383"/>
                </a:moveTo>
                <a:lnTo>
                  <a:pt x="1729648" y="0"/>
                </a:lnTo>
                <a:lnTo>
                  <a:pt x="0" y="0"/>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3" name="Google Shape;653;p23"/>
          <p:cNvSpPr/>
          <p:nvPr/>
        </p:nvSpPr>
        <p:spPr>
          <a:xfrm>
            <a:off x="2060154" y="3910989"/>
            <a:ext cx="3679634" cy="1068636"/>
          </a:xfrm>
          <a:custGeom>
            <a:avLst/>
            <a:gdLst/>
            <a:ahLst/>
            <a:cxnLst/>
            <a:rect l="l" t="t" r="r" b="b"/>
            <a:pathLst>
              <a:path w="3679634" h="1068636" extrusionOk="0">
                <a:moveTo>
                  <a:pt x="3679634" y="0"/>
                </a:moveTo>
                <a:lnTo>
                  <a:pt x="1211856" y="1068636"/>
                </a:lnTo>
                <a:lnTo>
                  <a:pt x="0" y="1068636"/>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3"/>
          <p:cNvSpPr/>
          <p:nvPr/>
        </p:nvSpPr>
        <p:spPr>
          <a:xfrm>
            <a:off x="6720289" y="2236425"/>
            <a:ext cx="2148289" cy="705079"/>
          </a:xfrm>
          <a:custGeom>
            <a:avLst/>
            <a:gdLst/>
            <a:ahLst/>
            <a:cxnLst/>
            <a:rect l="l" t="t" r="r" b="b"/>
            <a:pathLst>
              <a:path w="2148289" h="705079" extrusionOk="0">
                <a:moveTo>
                  <a:pt x="0" y="705079"/>
                </a:moveTo>
                <a:lnTo>
                  <a:pt x="947451" y="0"/>
                </a:lnTo>
                <a:lnTo>
                  <a:pt x="2148289" y="0"/>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3"/>
          <p:cNvSpPr/>
          <p:nvPr/>
        </p:nvSpPr>
        <p:spPr>
          <a:xfrm>
            <a:off x="6951643" y="3866921"/>
            <a:ext cx="1994053" cy="1112704"/>
          </a:xfrm>
          <a:custGeom>
            <a:avLst/>
            <a:gdLst/>
            <a:ahLst/>
            <a:cxnLst/>
            <a:rect l="l" t="t" r="r" b="b"/>
            <a:pathLst>
              <a:path w="1994053" h="1112704" extrusionOk="0">
                <a:moveTo>
                  <a:pt x="0" y="0"/>
                </a:moveTo>
                <a:lnTo>
                  <a:pt x="1344058" y="1112704"/>
                </a:lnTo>
                <a:lnTo>
                  <a:pt x="1994053" y="1112704"/>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0"/>
                                        </p:tgtEl>
                                        <p:attrNameLst>
                                          <p:attrName>style.visibility</p:attrName>
                                        </p:attrNameLst>
                                      </p:cBhvr>
                                      <p:to>
                                        <p:strVal val="visible"/>
                                      </p:to>
                                    </p:set>
                                    <p:animEffect transition="in" filter="fade">
                                      <p:cBhvr>
                                        <p:cTn id="7" dur="1000"/>
                                        <p:tgtEl>
                                          <p:spTgt spid="620"/>
                                        </p:tgtEl>
                                      </p:cBhvr>
                                    </p:animEffect>
                                  </p:childTnLst>
                                </p:cTn>
                              </p:par>
                              <p:par>
                                <p:cTn id="8" presetID="23" presetClass="entr" presetSubtype="16" fill="hold" nodeType="withEffect">
                                  <p:stCondLst>
                                    <p:cond delay="250"/>
                                  </p:stCondLst>
                                  <p:childTnLst>
                                    <p:set>
                                      <p:cBhvr>
                                        <p:cTn id="9" dur="1" fill="hold">
                                          <p:stCondLst>
                                            <p:cond delay="0"/>
                                          </p:stCondLst>
                                        </p:cTn>
                                        <p:tgtEl>
                                          <p:spTgt spid="625"/>
                                        </p:tgtEl>
                                        <p:attrNameLst>
                                          <p:attrName>style.visibility</p:attrName>
                                        </p:attrNameLst>
                                      </p:cBhvr>
                                      <p:to>
                                        <p:strVal val="visible"/>
                                      </p:to>
                                    </p:set>
                                    <p:anim calcmode="lin" valueType="num">
                                      <p:cBhvr additive="base">
                                        <p:cTn id="10" dur="500"/>
                                        <p:tgtEl>
                                          <p:spTgt spid="625"/>
                                        </p:tgtEl>
                                        <p:attrNameLst>
                                          <p:attrName>ppt_w</p:attrName>
                                        </p:attrNameLst>
                                      </p:cBhvr>
                                      <p:tavLst>
                                        <p:tav tm="0">
                                          <p:val>
                                            <p:strVal val="0"/>
                                          </p:val>
                                        </p:tav>
                                        <p:tav tm="100000">
                                          <p:val>
                                            <p:strVal val="#ppt_w"/>
                                          </p:val>
                                        </p:tav>
                                      </p:tavLst>
                                    </p:anim>
                                    <p:anim calcmode="lin" valueType="num">
                                      <p:cBhvr additive="base">
                                        <p:cTn id="11" dur="500"/>
                                        <p:tgtEl>
                                          <p:spTgt spid="625"/>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1000"/>
                                  </p:stCondLst>
                                  <p:childTnLst>
                                    <p:set>
                                      <p:cBhvr>
                                        <p:cTn id="13" dur="1" fill="hold">
                                          <p:stCondLst>
                                            <p:cond delay="0"/>
                                          </p:stCondLst>
                                        </p:cTn>
                                        <p:tgtEl>
                                          <p:spTgt spid="640"/>
                                        </p:tgtEl>
                                        <p:attrNameLst>
                                          <p:attrName>style.visibility</p:attrName>
                                        </p:attrNameLst>
                                      </p:cBhvr>
                                      <p:to>
                                        <p:strVal val="visible"/>
                                      </p:to>
                                    </p:set>
                                    <p:anim calcmode="lin" valueType="num">
                                      <p:cBhvr additive="base">
                                        <p:cTn id="14" dur="500"/>
                                        <p:tgtEl>
                                          <p:spTgt spid="640"/>
                                        </p:tgtEl>
                                        <p:attrNameLst>
                                          <p:attrName>ppt_w</p:attrName>
                                        </p:attrNameLst>
                                      </p:cBhvr>
                                      <p:tavLst>
                                        <p:tav tm="0">
                                          <p:val>
                                            <p:strVal val="0"/>
                                          </p:val>
                                        </p:tav>
                                        <p:tav tm="100000">
                                          <p:val>
                                            <p:strVal val="#ppt_w"/>
                                          </p:val>
                                        </p:tav>
                                      </p:tavLst>
                                    </p:anim>
                                    <p:anim calcmode="lin" valueType="num">
                                      <p:cBhvr additive="base">
                                        <p:cTn id="15" dur="500"/>
                                        <p:tgtEl>
                                          <p:spTgt spid="640"/>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1000"/>
                                  </p:stCondLst>
                                  <p:childTnLst>
                                    <p:set>
                                      <p:cBhvr>
                                        <p:cTn id="17" dur="1" fill="hold">
                                          <p:stCondLst>
                                            <p:cond delay="0"/>
                                          </p:stCondLst>
                                        </p:cTn>
                                        <p:tgtEl>
                                          <p:spTgt spid="643"/>
                                        </p:tgtEl>
                                        <p:attrNameLst>
                                          <p:attrName>style.visibility</p:attrName>
                                        </p:attrNameLst>
                                      </p:cBhvr>
                                      <p:to>
                                        <p:strVal val="visible"/>
                                      </p:to>
                                    </p:set>
                                    <p:anim calcmode="lin" valueType="num">
                                      <p:cBhvr additive="base">
                                        <p:cTn id="18" dur="500"/>
                                        <p:tgtEl>
                                          <p:spTgt spid="643"/>
                                        </p:tgtEl>
                                        <p:attrNameLst>
                                          <p:attrName>ppt_w</p:attrName>
                                        </p:attrNameLst>
                                      </p:cBhvr>
                                      <p:tavLst>
                                        <p:tav tm="0">
                                          <p:val>
                                            <p:strVal val="0"/>
                                          </p:val>
                                        </p:tav>
                                        <p:tav tm="100000">
                                          <p:val>
                                            <p:strVal val="#ppt_w"/>
                                          </p:val>
                                        </p:tav>
                                      </p:tavLst>
                                    </p:anim>
                                    <p:anim calcmode="lin" valueType="num">
                                      <p:cBhvr additive="base">
                                        <p:cTn id="19" dur="500"/>
                                        <p:tgtEl>
                                          <p:spTgt spid="643"/>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1000"/>
                                  </p:stCondLst>
                                  <p:childTnLst>
                                    <p:set>
                                      <p:cBhvr>
                                        <p:cTn id="21" dur="1" fill="hold">
                                          <p:stCondLst>
                                            <p:cond delay="0"/>
                                          </p:stCondLst>
                                        </p:cTn>
                                        <p:tgtEl>
                                          <p:spTgt spid="646"/>
                                        </p:tgtEl>
                                        <p:attrNameLst>
                                          <p:attrName>style.visibility</p:attrName>
                                        </p:attrNameLst>
                                      </p:cBhvr>
                                      <p:to>
                                        <p:strVal val="visible"/>
                                      </p:to>
                                    </p:set>
                                    <p:anim calcmode="lin" valueType="num">
                                      <p:cBhvr additive="base">
                                        <p:cTn id="22" dur="500"/>
                                        <p:tgtEl>
                                          <p:spTgt spid="646"/>
                                        </p:tgtEl>
                                        <p:attrNameLst>
                                          <p:attrName>ppt_w</p:attrName>
                                        </p:attrNameLst>
                                      </p:cBhvr>
                                      <p:tavLst>
                                        <p:tav tm="0">
                                          <p:val>
                                            <p:strVal val="0"/>
                                          </p:val>
                                        </p:tav>
                                        <p:tav tm="100000">
                                          <p:val>
                                            <p:strVal val="#ppt_w"/>
                                          </p:val>
                                        </p:tav>
                                      </p:tavLst>
                                    </p:anim>
                                    <p:anim calcmode="lin" valueType="num">
                                      <p:cBhvr additive="base">
                                        <p:cTn id="23" dur="500"/>
                                        <p:tgtEl>
                                          <p:spTgt spid="646"/>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000"/>
                                  </p:stCondLst>
                                  <p:childTnLst>
                                    <p:set>
                                      <p:cBhvr>
                                        <p:cTn id="25" dur="1" fill="hold">
                                          <p:stCondLst>
                                            <p:cond delay="0"/>
                                          </p:stCondLst>
                                        </p:cTn>
                                        <p:tgtEl>
                                          <p:spTgt spid="649"/>
                                        </p:tgtEl>
                                        <p:attrNameLst>
                                          <p:attrName>style.visibility</p:attrName>
                                        </p:attrNameLst>
                                      </p:cBhvr>
                                      <p:to>
                                        <p:strVal val="visible"/>
                                      </p:to>
                                    </p:set>
                                    <p:anim calcmode="lin" valueType="num">
                                      <p:cBhvr additive="base">
                                        <p:cTn id="26" dur="500"/>
                                        <p:tgtEl>
                                          <p:spTgt spid="649"/>
                                        </p:tgtEl>
                                        <p:attrNameLst>
                                          <p:attrName>ppt_w</p:attrName>
                                        </p:attrNameLst>
                                      </p:cBhvr>
                                      <p:tavLst>
                                        <p:tav tm="0">
                                          <p:val>
                                            <p:strVal val="0"/>
                                          </p:val>
                                        </p:tav>
                                        <p:tav tm="100000">
                                          <p:val>
                                            <p:strVal val="#ppt_w"/>
                                          </p:val>
                                        </p:tav>
                                      </p:tavLst>
                                    </p:anim>
                                    <p:anim calcmode="lin" valueType="num">
                                      <p:cBhvr additive="base">
                                        <p:cTn id="27" dur="500"/>
                                        <p:tgtEl>
                                          <p:spTgt spid="649"/>
                                        </p:tgtEl>
                                        <p:attrNameLst>
                                          <p:attrName>ppt_h</p:attrName>
                                        </p:attrNameLst>
                                      </p:cBhvr>
                                      <p:tavLst>
                                        <p:tav tm="0">
                                          <p:val>
                                            <p:strVal val="0"/>
                                          </p:val>
                                        </p:tav>
                                        <p:tav tm="100000">
                                          <p:val>
                                            <p:strVal val="#ppt_h"/>
                                          </p:val>
                                        </p:tav>
                                      </p:tavLst>
                                    </p:anim>
                                  </p:childTnLst>
                                </p:cTn>
                              </p:par>
                              <p:par>
                                <p:cTn id="28" presetID="10" presetClass="entr" presetSubtype="0" fill="hold" nodeType="withEffect">
                                  <p:stCondLst>
                                    <p:cond delay="250"/>
                                  </p:stCondLst>
                                  <p:childTnLst>
                                    <p:set>
                                      <p:cBhvr>
                                        <p:cTn id="29" dur="1" fill="hold">
                                          <p:stCondLst>
                                            <p:cond delay="0"/>
                                          </p:stCondLst>
                                        </p:cTn>
                                        <p:tgtEl>
                                          <p:spTgt spid="626"/>
                                        </p:tgtEl>
                                        <p:attrNameLst>
                                          <p:attrName>style.visibility</p:attrName>
                                        </p:attrNameLst>
                                      </p:cBhvr>
                                      <p:to>
                                        <p:strVal val="visible"/>
                                      </p:to>
                                    </p:set>
                                    <p:animEffect transition="in" filter="fade">
                                      <p:cBhvr>
                                        <p:cTn id="30" dur="1000"/>
                                        <p:tgtEl>
                                          <p:spTgt spid="626"/>
                                        </p:tgtEl>
                                      </p:cBhvr>
                                    </p:animEffect>
                                  </p:childTnLst>
                                </p:cTn>
                              </p:par>
                              <p:par>
                                <p:cTn id="31" presetID="10" presetClass="entr" presetSubtype="0" fill="hold" nodeType="withEffect">
                                  <p:stCondLst>
                                    <p:cond delay="750"/>
                                  </p:stCondLst>
                                  <p:childTnLst>
                                    <p:set>
                                      <p:cBhvr>
                                        <p:cTn id="32" dur="1" fill="hold">
                                          <p:stCondLst>
                                            <p:cond delay="0"/>
                                          </p:stCondLst>
                                        </p:cTn>
                                        <p:tgtEl>
                                          <p:spTgt spid="652"/>
                                        </p:tgtEl>
                                        <p:attrNameLst>
                                          <p:attrName>style.visibility</p:attrName>
                                        </p:attrNameLst>
                                      </p:cBhvr>
                                      <p:to>
                                        <p:strVal val="visible"/>
                                      </p:to>
                                    </p:set>
                                    <p:animEffect transition="in" filter="fade">
                                      <p:cBhvr>
                                        <p:cTn id="33" dur="500"/>
                                        <p:tgtEl>
                                          <p:spTgt spid="652"/>
                                        </p:tgtEl>
                                      </p:cBhvr>
                                    </p:animEffect>
                                  </p:childTnLst>
                                </p:cTn>
                              </p:par>
                              <p:par>
                                <p:cTn id="34" presetID="10" presetClass="entr" presetSubtype="0" fill="hold" nodeType="withEffect">
                                  <p:stCondLst>
                                    <p:cond delay="750"/>
                                  </p:stCondLst>
                                  <p:childTnLst>
                                    <p:set>
                                      <p:cBhvr>
                                        <p:cTn id="35" dur="1" fill="hold">
                                          <p:stCondLst>
                                            <p:cond delay="0"/>
                                          </p:stCondLst>
                                        </p:cTn>
                                        <p:tgtEl>
                                          <p:spTgt spid="654"/>
                                        </p:tgtEl>
                                        <p:attrNameLst>
                                          <p:attrName>style.visibility</p:attrName>
                                        </p:attrNameLst>
                                      </p:cBhvr>
                                      <p:to>
                                        <p:strVal val="visible"/>
                                      </p:to>
                                    </p:set>
                                    <p:animEffect transition="in" filter="fade">
                                      <p:cBhvr>
                                        <p:cTn id="36" dur="500"/>
                                        <p:tgtEl>
                                          <p:spTgt spid="654"/>
                                        </p:tgtEl>
                                      </p:cBhvr>
                                    </p:animEffect>
                                  </p:childTnLst>
                                </p:cTn>
                              </p:par>
                              <p:par>
                                <p:cTn id="37" presetID="10" presetClass="entr" presetSubtype="0" fill="hold" nodeType="withEffect">
                                  <p:stCondLst>
                                    <p:cond delay="750"/>
                                  </p:stCondLst>
                                  <p:childTnLst>
                                    <p:set>
                                      <p:cBhvr>
                                        <p:cTn id="38" dur="1" fill="hold">
                                          <p:stCondLst>
                                            <p:cond delay="0"/>
                                          </p:stCondLst>
                                        </p:cTn>
                                        <p:tgtEl>
                                          <p:spTgt spid="653"/>
                                        </p:tgtEl>
                                        <p:attrNameLst>
                                          <p:attrName>style.visibility</p:attrName>
                                        </p:attrNameLst>
                                      </p:cBhvr>
                                      <p:to>
                                        <p:strVal val="visible"/>
                                      </p:to>
                                    </p:set>
                                    <p:animEffect transition="in" filter="fade">
                                      <p:cBhvr>
                                        <p:cTn id="39" dur="500"/>
                                        <p:tgtEl>
                                          <p:spTgt spid="653"/>
                                        </p:tgtEl>
                                      </p:cBhvr>
                                    </p:animEffect>
                                  </p:childTnLst>
                                </p:cTn>
                              </p:par>
                              <p:par>
                                <p:cTn id="40" presetID="10" presetClass="entr" presetSubtype="0" fill="hold" nodeType="withEffect">
                                  <p:stCondLst>
                                    <p:cond delay="750"/>
                                  </p:stCondLst>
                                  <p:childTnLst>
                                    <p:set>
                                      <p:cBhvr>
                                        <p:cTn id="41" dur="1" fill="hold">
                                          <p:stCondLst>
                                            <p:cond delay="0"/>
                                          </p:stCondLst>
                                        </p:cTn>
                                        <p:tgtEl>
                                          <p:spTgt spid="655"/>
                                        </p:tgtEl>
                                        <p:attrNameLst>
                                          <p:attrName>style.visibility</p:attrName>
                                        </p:attrNameLst>
                                      </p:cBhvr>
                                      <p:to>
                                        <p:strVal val="visible"/>
                                      </p:to>
                                    </p:set>
                                    <p:animEffect transition="in" filter="fade">
                                      <p:cBhvr>
                                        <p:cTn id="42"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24"/>
          <p:cNvGrpSpPr/>
          <p:nvPr/>
        </p:nvGrpSpPr>
        <p:grpSpPr>
          <a:xfrm>
            <a:off x="0" y="282093"/>
            <a:ext cx="12192000" cy="625231"/>
            <a:chOff x="0" y="282093"/>
            <a:chExt cx="12192000" cy="625231"/>
          </a:xfrm>
        </p:grpSpPr>
        <p:sp>
          <p:nvSpPr>
            <p:cNvPr id="662" name="Google Shape;662;p24"/>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63" name="Google Shape;663;p24"/>
            <p:cNvGrpSpPr/>
            <p:nvPr/>
          </p:nvGrpSpPr>
          <p:grpSpPr>
            <a:xfrm>
              <a:off x="0" y="282093"/>
              <a:ext cx="12192000" cy="625231"/>
              <a:chOff x="0" y="70337"/>
              <a:chExt cx="12192000" cy="625231"/>
            </a:xfrm>
          </p:grpSpPr>
          <p:cxnSp>
            <p:nvCxnSpPr>
              <p:cNvPr id="664" name="Google Shape;664;p24"/>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665" name="Google Shape;665;p24"/>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666" name="Google Shape;666;p24"/>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667" name="Google Shape;667;p24"/>
          <p:cNvGrpSpPr/>
          <p:nvPr/>
        </p:nvGrpSpPr>
        <p:grpSpPr>
          <a:xfrm>
            <a:off x="7191518" y="1525204"/>
            <a:ext cx="3913927" cy="1021021"/>
            <a:chOff x="7191518" y="1525204"/>
            <a:chExt cx="3913927" cy="1021021"/>
          </a:xfrm>
        </p:grpSpPr>
        <p:grpSp>
          <p:nvGrpSpPr>
            <p:cNvPr id="668" name="Google Shape;668;p24"/>
            <p:cNvGrpSpPr/>
            <p:nvPr/>
          </p:nvGrpSpPr>
          <p:grpSpPr>
            <a:xfrm>
              <a:off x="8085992" y="1560975"/>
              <a:ext cx="3019453" cy="985250"/>
              <a:chOff x="6603483" y="2471846"/>
              <a:chExt cx="3019453" cy="985250"/>
            </a:xfrm>
          </p:grpSpPr>
          <p:sp>
            <p:nvSpPr>
              <p:cNvPr id="669" name="Google Shape;669;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70" name="Google Shape;670;p24"/>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71" name="Google Shape;671;p24"/>
            <p:cNvSpPr/>
            <p:nvPr/>
          </p:nvSpPr>
          <p:spPr>
            <a:xfrm>
              <a:off x="7191518" y="1525204"/>
              <a:ext cx="57740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01</a:t>
              </a:r>
              <a:endParaRPr sz="4800">
                <a:solidFill>
                  <a:srgbClr val="35FBFA"/>
                </a:solidFill>
                <a:latin typeface="Calibri"/>
                <a:ea typeface="Calibri"/>
                <a:cs typeface="Calibri"/>
                <a:sym typeface="Calibri"/>
              </a:endParaRPr>
            </a:p>
          </p:txBody>
        </p:sp>
      </p:grpSp>
      <p:grpSp>
        <p:nvGrpSpPr>
          <p:cNvPr id="672" name="Google Shape;672;p24"/>
          <p:cNvGrpSpPr/>
          <p:nvPr/>
        </p:nvGrpSpPr>
        <p:grpSpPr>
          <a:xfrm>
            <a:off x="7191518" y="2765920"/>
            <a:ext cx="3935434" cy="1025960"/>
            <a:chOff x="7191518" y="2765920"/>
            <a:chExt cx="3935434" cy="1025960"/>
          </a:xfrm>
        </p:grpSpPr>
        <p:grpSp>
          <p:nvGrpSpPr>
            <p:cNvPr id="673" name="Google Shape;673;p24"/>
            <p:cNvGrpSpPr/>
            <p:nvPr/>
          </p:nvGrpSpPr>
          <p:grpSpPr>
            <a:xfrm>
              <a:off x="8101715" y="2806630"/>
              <a:ext cx="3025237" cy="985250"/>
              <a:chOff x="6603483" y="2471846"/>
              <a:chExt cx="3025237" cy="985250"/>
            </a:xfrm>
          </p:grpSpPr>
          <p:sp>
            <p:nvSpPr>
              <p:cNvPr id="674" name="Google Shape;674;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75" name="Google Shape;675;p24"/>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76" name="Google Shape;676;p24"/>
            <p:cNvSpPr/>
            <p:nvPr/>
          </p:nvSpPr>
          <p:spPr>
            <a:xfrm>
              <a:off x="7191518" y="2765920"/>
              <a:ext cx="692818"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02</a:t>
              </a:r>
              <a:endParaRPr sz="4800">
                <a:solidFill>
                  <a:srgbClr val="35FBFA"/>
                </a:solidFill>
                <a:latin typeface="Calibri"/>
                <a:ea typeface="Calibri"/>
                <a:cs typeface="Calibri"/>
                <a:sym typeface="Calibri"/>
              </a:endParaRPr>
            </a:p>
          </p:txBody>
        </p:sp>
      </p:grpSp>
      <p:grpSp>
        <p:nvGrpSpPr>
          <p:cNvPr id="677" name="Google Shape;677;p24"/>
          <p:cNvGrpSpPr/>
          <p:nvPr/>
        </p:nvGrpSpPr>
        <p:grpSpPr>
          <a:xfrm>
            <a:off x="7191518" y="3987194"/>
            <a:ext cx="3979346" cy="985250"/>
            <a:chOff x="7191518" y="3987194"/>
            <a:chExt cx="3979346" cy="985250"/>
          </a:xfrm>
        </p:grpSpPr>
        <p:grpSp>
          <p:nvGrpSpPr>
            <p:cNvPr id="678" name="Google Shape;678;p24"/>
            <p:cNvGrpSpPr/>
            <p:nvPr/>
          </p:nvGrpSpPr>
          <p:grpSpPr>
            <a:xfrm>
              <a:off x="8085992" y="3987194"/>
              <a:ext cx="3084872" cy="985250"/>
              <a:chOff x="6603484" y="2471846"/>
              <a:chExt cx="3084872" cy="985250"/>
            </a:xfrm>
          </p:grpSpPr>
          <p:sp>
            <p:nvSpPr>
              <p:cNvPr id="679" name="Google Shape;679;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80" name="Google Shape;680;p24"/>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81" name="Google Shape;681;p24"/>
            <p:cNvSpPr/>
            <p:nvPr/>
          </p:nvSpPr>
          <p:spPr>
            <a:xfrm>
              <a:off x="7191518" y="4006636"/>
              <a:ext cx="71205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03</a:t>
              </a:r>
              <a:endParaRPr sz="4800">
                <a:solidFill>
                  <a:srgbClr val="35FBFA"/>
                </a:solidFill>
                <a:latin typeface="Calibri"/>
                <a:ea typeface="Calibri"/>
                <a:cs typeface="Calibri"/>
                <a:sym typeface="Calibri"/>
              </a:endParaRPr>
            </a:p>
          </p:txBody>
        </p:sp>
      </p:grpSp>
      <p:grpSp>
        <p:nvGrpSpPr>
          <p:cNvPr id="682" name="Google Shape;682;p24"/>
          <p:cNvGrpSpPr/>
          <p:nvPr/>
        </p:nvGrpSpPr>
        <p:grpSpPr>
          <a:xfrm>
            <a:off x="7191518" y="5207179"/>
            <a:ext cx="3756530" cy="985250"/>
            <a:chOff x="7191518" y="5207179"/>
            <a:chExt cx="3756530" cy="985250"/>
          </a:xfrm>
        </p:grpSpPr>
        <p:grpSp>
          <p:nvGrpSpPr>
            <p:cNvPr id="683" name="Google Shape;683;p24"/>
            <p:cNvGrpSpPr/>
            <p:nvPr/>
          </p:nvGrpSpPr>
          <p:grpSpPr>
            <a:xfrm>
              <a:off x="8085992" y="5207179"/>
              <a:ext cx="2862056" cy="985250"/>
              <a:chOff x="6603484" y="2471846"/>
              <a:chExt cx="2862056" cy="985250"/>
            </a:xfrm>
          </p:grpSpPr>
          <p:sp>
            <p:nvSpPr>
              <p:cNvPr id="684" name="Google Shape;684;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85" name="Google Shape;685;p24"/>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86" name="Google Shape;686;p24"/>
            <p:cNvSpPr/>
            <p:nvPr/>
          </p:nvSpPr>
          <p:spPr>
            <a:xfrm>
              <a:off x="7191518" y="5247351"/>
              <a:ext cx="688009"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04</a:t>
              </a:r>
              <a:endParaRPr sz="4800">
                <a:solidFill>
                  <a:srgbClr val="35FBFA"/>
                </a:solidFill>
                <a:latin typeface="Calibri"/>
                <a:ea typeface="Calibri"/>
                <a:cs typeface="Calibri"/>
                <a:sym typeface="Calibri"/>
              </a:endParaRPr>
            </a:p>
          </p:txBody>
        </p:sp>
      </p:grpSp>
      <p:grpSp>
        <p:nvGrpSpPr>
          <p:cNvPr id="687" name="Google Shape;687;p24"/>
          <p:cNvGrpSpPr/>
          <p:nvPr/>
        </p:nvGrpSpPr>
        <p:grpSpPr>
          <a:xfrm>
            <a:off x="1189742" y="1512326"/>
            <a:ext cx="5177191" cy="4708617"/>
            <a:chOff x="1189742" y="1512326"/>
            <a:chExt cx="5177191" cy="4708617"/>
          </a:xfrm>
        </p:grpSpPr>
        <p:grpSp>
          <p:nvGrpSpPr>
            <p:cNvPr id="688" name="Google Shape;688;p24"/>
            <p:cNvGrpSpPr/>
            <p:nvPr/>
          </p:nvGrpSpPr>
          <p:grpSpPr>
            <a:xfrm>
              <a:off x="1189742" y="1512326"/>
              <a:ext cx="5177191" cy="4708617"/>
              <a:chOff x="1457325" y="1144588"/>
              <a:chExt cx="4314825" cy="3924301"/>
            </a:xfrm>
          </p:grpSpPr>
          <p:sp>
            <p:nvSpPr>
              <p:cNvPr id="689" name="Google Shape;689;p24"/>
              <p:cNvSpPr/>
              <p:nvPr/>
            </p:nvSpPr>
            <p:spPr>
              <a:xfrm>
                <a:off x="3608388" y="1374776"/>
                <a:ext cx="1952625" cy="3524250"/>
              </a:xfrm>
              <a:custGeom>
                <a:avLst/>
                <a:gdLst/>
                <a:ahLst/>
                <a:cxnLst/>
                <a:rect l="l" t="t" r="r" b="b"/>
                <a:pathLst>
                  <a:path w="7379" h="13324" extrusionOk="0">
                    <a:moveTo>
                      <a:pt x="216" y="187"/>
                    </a:moveTo>
                    <a:lnTo>
                      <a:pt x="0" y="265"/>
                    </a:lnTo>
                    <a:lnTo>
                      <a:pt x="0" y="237"/>
                    </a:lnTo>
                    <a:lnTo>
                      <a:pt x="199" y="163"/>
                    </a:lnTo>
                    <a:lnTo>
                      <a:pt x="216" y="187"/>
                    </a:lnTo>
                    <a:close/>
                    <a:moveTo>
                      <a:pt x="104" y="24"/>
                    </a:moveTo>
                    <a:lnTo>
                      <a:pt x="0" y="61"/>
                    </a:lnTo>
                    <a:lnTo>
                      <a:pt x="0" y="32"/>
                    </a:lnTo>
                    <a:lnTo>
                      <a:pt x="87" y="0"/>
                    </a:lnTo>
                    <a:lnTo>
                      <a:pt x="104" y="24"/>
                    </a:lnTo>
                    <a:close/>
                    <a:moveTo>
                      <a:pt x="7379" y="10633"/>
                    </a:moveTo>
                    <a:lnTo>
                      <a:pt x="0" y="13324"/>
                    </a:lnTo>
                    <a:lnTo>
                      <a:pt x="0" y="13294"/>
                    </a:lnTo>
                    <a:lnTo>
                      <a:pt x="7364" y="10610"/>
                    </a:lnTo>
                    <a:lnTo>
                      <a:pt x="7379" y="10633"/>
                    </a:lnTo>
                    <a:close/>
                    <a:moveTo>
                      <a:pt x="7267" y="10470"/>
                    </a:moveTo>
                    <a:lnTo>
                      <a:pt x="0" y="13119"/>
                    </a:lnTo>
                    <a:lnTo>
                      <a:pt x="0" y="13091"/>
                    </a:lnTo>
                    <a:lnTo>
                      <a:pt x="7252" y="10447"/>
                    </a:lnTo>
                    <a:lnTo>
                      <a:pt x="7267" y="10470"/>
                    </a:lnTo>
                    <a:close/>
                    <a:moveTo>
                      <a:pt x="7156" y="10307"/>
                    </a:moveTo>
                    <a:lnTo>
                      <a:pt x="0" y="12915"/>
                    </a:lnTo>
                    <a:lnTo>
                      <a:pt x="0" y="12887"/>
                    </a:lnTo>
                    <a:lnTo>
                      <a:pt x="7139" y="10284"/>
                    </a:lnTo>
                    <a:lnTo>
                      <a:pt x="7156" y="10307"/>
                    </a:lnTo>
                    <a:close/>
                    <a:moveTo>
                      <a:pt x="7044" y="10143"/>
                    </a:moveTo>
                    <a:lnTo>
                      <a:pt x="0" y="12711"/>
                    </a:lnTo>
                    <a:lnTo>
                      <a:pt x="0" y="12683"/>
                    </a:lnTo>
                    <a:lnTo>
                      <a:pt x="7027" y="10121"/>
                    </a:lnTo>
                    <a:lnTo>
                      <a:pt x="7044" y="10143"/>
                    </a:lnTo>
                    <a:close/>
                    <a:moveTo>
                      <a:pt x="6932" y="9980"/>
                    </a:moveTo>
                    <a:lnTo>
                      <a:pt x="0" y="12508"/>
                    </a:lnTo>
                    <a:lnTo>
                      <a:pt x="0" y="12478"/>
                    </a:lnTo>
                    <a:lnTo>
                      <a:pt x="6915" y="9958"/>
                    </a:lnTo>
                    <a:lnTo>
                      <a:pt x="6932" y="9980"/>
                    </a:lnTo>
                    <a:close/>
                    <a:moveTo>
                      <a:pt x="6819" y="9817"/>
                    </a:moveTo>
                    <a:lnTo>
                      <a:pt x="0" y="12304"/>
                    </a:lnTo>
                    <a:lnTo>
                      <a:pt x="0" y="12274"/>
                    </a:lnTo>
                    <a:lnTo>
                      <a:pt x="6804" y="9794"/>
                    </a:lnTo>
                    <a:lnTo>
                      <a:pt x="6819" y="9817"/>
                    </a:lnTo>
                    <a:close/>
                    <a:moveTo>
                      <a:pt x="6707" y="9654"/>
                    </a:moveTo>
                    <a:lnTo>
                      <a:pt x="0" y="12099"/>
                    </a:lnTo>
                    <a:lnTo>
                      <a:pt x="0" y="12070"/>
                    </a:lnTo>
                    <a:lnTo>
                      <a:pt x="6692" y="9630"/>
                    </a:lnTo>
                    <a:lnTo>
                      <a:pt x="6707" y="9654"/>
                    </a:lnTo>
                    <a:close/>
                    <a:moveTo>
                      <a:pt x="6596" y="9491"/>
                    </a:moveTo>
                    <a:lnTo>
                      <a:pt x="0" y="11895"/>
                    </a:lnTo>
                    <a:lnTo>
                      <a:pt x="0" y="11867"/>
                    </a:lnTo>
                    <a:lnTo>
                      <a:pt x="6580" y="9467"/>
                    </a:lnTo>
                    <a:lnTo>
                      <a:pt x="6596" y="9491"/>
                    </a:lnTo>
                    <a:close/>
                    <a:moveTo>
                      <a:pt x="6484" y="9328"/>
                    </a:moveTo>
                    <a:lnTo>
                      <a:pt x="0" y="11691"/>
                    </a:lnTo>
                    <a:lnTo>
                      <a:pt x="0" y="11663"/>
                    </a:lnTo>
                    <a:lnTo>
                      <a:pt x="6468" y="9304"/>
                    </a:lnTo>
                    <a:lnTo>
                      <a:pt x="6484" y="9328"/>
                    </a:lnTo>
                    <a:close/>
                    <a:moveTo>
                      <a:pt x="6372" y="9165"/>
                    </a:moveTo>
                    <a:lnTo>
                      <a:pt x="0" y="11487"/>
                    </a:lnTo>
                    <a:lnTo>
                      <a:pt x="0" y="11458"/>
                    </a:lnTo>
                    <a:lnTo>
                      <a:pt x="6356" y="9141"/>
                    </a:lnTo>
                    <a:lnTo>
                      <a:pt x="6372" y="9165"/>
                    </a:lnTo>
                    <a:close/>
                    <a:moveTo>
                      <a:pt x="6260" y="9001"/>
                    </a:moveTo>
                    <a:lnTo>
                      <a:pt x="0" y="11284"/>
                    </a:lnTo>
                    <a:lnTo>
                      <a:pt x="0" y="11254"/>
                    </a:lnTo>
                    <a:lnTo>
                      <a:pt x="6245" y="8978"/>
                    </a:lnTo>
                    <a:lnTo>
                      <a:pt x="6260" y="9001"/>
                    </a:lnTo>
                    <a:close/>
                    <a:moveTo>
                      <a:pt x="6148" y="8838"/>
                    </a:moveTo>
                    <a:lnTo>
                      <a:pt x="0" y="11079"/>
                    </a:lnTo>
                    <a:lnTo>
                      <a:pt x="0" y="11050"/>
                    </a:lnTo>
                    <a:lnTo>
                      <a:pt x="6132" y="8815"/>
                    </a:lnTo>
                    <a:lnTo>
                      <a:pt x="6148" y="8838"/>
                    </a:lnTo>
                    <a:close/>
                    <a:moveTo>
                      <a:pt x="6036" y="8674"/>
                    </a:moveTo>
                    <a:lnTo>
                      <a:pt x="0" y="10875"/>
                    </a:lnTo>
                    <a:lnTo>
                      <a:pt x="0" y="10846"/>
                    </a:lnTo>
                    <a:lnTo>
                      <a:pt x="6020" y="8651"/>
                    </a:lnTo>
                    <a:lnTo>
                      <a:pt x="6036" y="8674"/>
                    </a:lnTo>
                    <a:close/>
                    <a:moveTo>
                      <a:pt x="5924" y="8511"/>
                    </a:moveTo>
                    <a:lnTo>
                      <a:pt x="0" y="10671"/>
                    </a:lnTo>
                    <a:lnTo>
                      <a:pt x="0" y="10643"/>
                    </a:lnTo>
                    <a:lnTo>
                      <a:pt x="5908" y="8488"/>
                    </a:lnTo>
                    <a:lnTo>
                      <a:pt x="5924" y="8511"/>
                    </a:lnTo>
                    <a:close/>
                    <a:moveTo>
                      <a:pt x="5476" y="7858"/>
                    </a:moveTo>
                    <a:lnTo>
                      <a:pt x="0" y="9855"/>
                    </a:lnTo>
                    <a:lnTo>
                      <a:pt x="0" y="9826"/>
                    </a:lnTo>
                    <a:lnTo>
                      <a:pt x="5461" y="7836"/>
                    </a:lnTo>
                    <a:lnTo>
                      <a:pt x="5476" y="7858"/>
                    </a:lnTo>
                    <a:close/>
                    <a:moveTo>
                      <a:pt x="5365" y="7695"/>
                    </a:moveTo>
                    <a:lnTo>
                      <a:pt x="0" y="9651"/>
                    </a:lnTo>
                    <a:lnTo>
                      <a:pt x="0" y="9622"/>
                    </a:lnTo>
                    <a:lnTo>
                      <a:pt x="5349" y="7672"/>
                    </a:lnTo>
                    <a:lnTo>
                      <a:pt x="5365" y="7695"/>
                    </a:lnTo>
                    <a:close/>
                    <a:moveTo>
                      <a:pt x="5253" y="7532"/>
                    </a:moveTo>
                    <a:lnTo>
                      <a:pt x="0" y="9447"/>
                    </a:lnTo>
                    <a:lnTo>
                      <a:pt x="0" y="9418"/>
                    </a:lnTo>
                    <a:lnTo>
                      <a:pt x="5237" y="7509"/>
                    </a:lnTo>
                    <a:lnTo>
                      <a:pt x="5253" y="7532"/>
                    </a:lnTo>
                    <a:close/>
                    <a:moveTo>
                      <a:pt x="5141" y="7369"/>
                    </a:moveTo>
                    <a:lnTo>
                      <a:pt x="0" y="9243"/>
                    </a:lnTo>
                    <a:lnTo>
                      <a:pt x="0" y="9214"/>
                    </a:lnTo>
                    <a:lnTo>
                      <a:pt x="5124" y="7345"/>
                    </a:lnTo>
                    <a:lnTo>
                      <a:pt x="5141" y="7369"/>
                    </a:lnTo>
                    <a:close/>
                    <a:moveTo>
                      <a:pt x="5029" y="7206"/>
                    </a:moveTo>
                    <a:lnTo>
                      <a:pt x="0" y="9038"/>
                    </a:lnTo>
                    <a:lnTo>
                      <a:pt x="0" y="9010"/>
                    </a:lnTo>
                    <a:lnTo>
                      <a:pt x="5013" y="7182"/>
                    </a:lnTo>
                    <a:lnTo>
                      <a:pt x="5029" y="7206"/>
                    </a:lnTo>
                    <a:close/>
                    <a:moveTo>
                      <a:pt x="4916" y="7042"/>
                    </a:moveTo>
                    <a:lnTo>
                      <a:pt x="0" y="8834"/>
                    </a:lnTo>
                    <a:lnTo>
                      <a:pt x="0" y="8806"/>
                    </a:lnTo>
                    <a:lnTo>
                      <a:pt x="4901" y="7019"/>
                    </a:lnTo>
                    <a:lnTo>
                      <a:pt x="4916" y="7042"/>
                    </a:lnTo>
                    <a:close/>
                    <a:moveTo>
                      <a:pt x="4804" y="6879"/>
                    </a:moveTo>
                    <a:lnTo>
                      <a:pt x="0" y="8631"/>
                    </a:lnTo>
                    <a:lnTo>
                      <a:pt x="0" y="8602"/>
                    </a:lnTo>
                    <a:lnTo>
                      <a:pt x="4789" y="6856"/>
                    </a:lnTo>
                    <a:lnTo>
                      <a:pt x="4804" y="6879"/>
                    </a:lnTo>
                    <a:close/>
                    <a:moveTo>
                      <a:pt x="4693" y="6716"/>
                    </a:moveTo>
                    <a:lnTo>
                      <a:pt x="0" y="8427"/>
                    </a:lnTo>
                    <a:lnTo>
                      <a:pt x="0" y="8398"/>
                    </a:lnTo>
                    <a:lnTo>
                      <a:pt x="4677" y="6692"/>
                    </a:lnTo>
                    <a:lnTo>
                      <a:pt x="4693" y="6716"/>
                    </a:lnTo>
                    <a:close/>
                    <a:moveTo>
                      <a:pt x="4581" y="6553"/>
                    </a:moveTo>
                    <a:lnTo>
                      <a:pt x="0" y="8223"/>
                    </a:lnTo>
                    <a:lnTo>
                      <a:pt x="0" y="8193"/>
                    </a:lnTo>
                    <a:lnTo>
                      <a:pt x="4565" y="6529"/>
                    </a:lnTo>
                    <a:lnTo>
                      <a:pt x="4581" y="6553"/>
                    </a:lnTo>
                    <a:close/>
                    <a:moveTo>
                      <a:pt x="4469" y="6389"/>
                    </a:moveTo>
                    <a:lnTo>
                      <a:pt x="0" y="8018"/>
                    </a:lnTo>
                    <a:lnTo>
                      <a:pt x="0" y="7990"/>
                    </a:lnTo>
                    <a:lnTo>
                      <a:pt x="4453" y="6366"/>
                    </a:lnTo>
                    <a:lnTo>
                      <a:pt x="4469" y="6389"/>
                    </a:lnTo>
                    <a:close/>
                    <a:moveTo>
                      <a:pt x="4357" y="6226"/>
                    </a:moveTo>
                    <a:lnTo>
                      <a:pt x="0" y="7814"/>
                    </a:lnTo>
                    <a:lnTo>
                      <a:pt x="0" y="7786"/>
                    </a:lnTo>
                    <a:lnTo>
                      <a:pt x="4342" y="6203"/>
                    </a:lnTo>
                    <a:lnTo>
                      <a:pt x="4357" y="6226"/>
                    </a:lnTo>
                    <a:close/>
                    <a:moveTo>
                      <a:pt x="4245" y="6063"/>
                    </a:moveTo>
                    <a:lnTo>
                      <a:pt x="0" y="7610"/>
                    </a:lnTo>
                    <a:lnTo>
                      <a:pt x="0" y="7582"/>
                    </a:lnTo>
                    <a:lnTo>
                      <a:pt x="4229" y="6040"/>
                    </a:lnTo>
                    <a:lnTo>
                      <a:pt x="4245" y="6063"/>
                    </a:lnTo>
                    <a:close/>
                    <a:moveTo>
                      <a:pt x="4134" y="5899"/>
                    </a:moveTo>
                    <a:lnTo>
                      <a:pt x="0" y="7407"/>
                    </a:lnTo>
                    <a:lnTo>
                      <a:pt x="0" y="7378"/>
                    </a:lnTo>
                    <a:lnTo>
                      <a:pt x="4117" y="5877"/>
                    </a:lnTo>
                    <a:lnTo>
                      <a:pt x="4134" y="5899"/>
                    </a:lnTo>
                    <a:close/>
                    <a:moveTo>
                      <a:pt x="4022" y="5736"/>
                    </a:moveTo>
                    <a:lnTo>
                      <a:pt x="0" y="7203"/>
                    </a:lnTo>
                    <a:lnTo>
                      <a:pt x="0" y="7173"/>
                    </a:lnTo>
                    <a:lnTo>
                      <a:pt x="4005" y="5714"/>
                    </a:lnTo>
                    <a:lnTo>
                      <a:pt x="4022" y="5736"/>
                    </a:lnTo>
                    <a:close/>
                    <a:moveTo>
                      <a:pt x="3573" y="5084"/>
                    </a:moveTo>
                    <a:lnTo>
                      <a:pt x="0" y="6386"/>
                    </a:lnTo>
                    <a:lnTo>
                      <a:pt x="0" y="6358"/>
                    </a:lnTo>
                    <a:lnTo>
                      <a:pt x="3558" y="5061"/>
                    </a:lnTo>
                    <a:lnTo>
                      <a:pt x="3573" y="5084"/>
                    </a:lnTo>
                    <a:close/>
                    <a:moveTo>
                      <a:pt x="3462" y="4920"/>
                    </a:moveTo>
                    <a:lnTo>
                      <a:pt x="0" y="6183"/>
                    </a:lnTo>
                    <a:lnTo>
                      <a:pt x="0" y="6153"/>
                    </a:lnTo>
                    <a:lnTo>
                      <a:pt x="3446" y="4897"/>
                    </a:lnTo>
                    <a:lnTo>
                      <a:pt x="3462" y="4920"/>
                    </a:lnTo>
                    <a:close/>
                    <a:moveTo>
                      <a:pt x="3350" y="4757"/>
                    </a:moveTo>
                    <a:lnTo>
                      <a:pt x="0" y="5979"/>
                    </a:lnTo>
                    <a:lnTo>
                      <a:pt x="0" y="5949"/>
                    </a:lnTo>
                    <a:lnTo>
                      <a:pt x="3334" y="4734"/>
                    </a:lnTo>
                    <a:lnTo>
                      <a:pt x="3350" y="4757"/>
                    </a:lnTo>
                    <a:close/>
                    <a:moveTo>
                      <a:pt x="3238" y="4594"/>
                    </a:moveTo>
                    <a:lnTo>
                      <a:pt x="0" y="5774"/>
                    </a:lnTo>
                    <a:lnTo>
                      <a:pt x="0" y="5745"/>
                    </a:lnTo>
                    <a:lnTo>
                      <a:pt x="3221" y="4570"/>
                    </a:lnTo>
                    <a:lnTo>
                      <a:pt x="3238" y="4594"/>
                    </a:lnTo>
                    <a:close/>
                    <a:moveTo>
                      <a:pt x="3126" y="4431"/>
                    </a:moveTo>
                    <a:lnTo>
                      <a:pt x="0" y="5570"/>
                    </a:lnTo>
                    <a:lnTo>
                      <a:pt x="0" y="5542"/>
                    </a:lnTo>
                    <a:lnTo>
                      <a:pt x="3110" y="4407"/>
                    </a:lnTo>
                    <a:lnTo>
                      <a:pt x="3126" y="4431"/>
                    </a:lnTo>
                    <a:close/>
                    <a:moveTo>
                      <a:pt x="3014" y="4268"/>
                    </a:moveTo>
                    <a:lnTo>
                      <a:pt x="0" y="5366"/>
                    </a:lnTo>
                    <a:lnTo>
                      <a:pt x="0" y="5338"/>
                    </a:lnTo>
                    <a:lnTo>
                      <a:pt x="2998" y="4244"/>
                    </a:lnTo>
                    <a:lnTo>
                      <a:pt x="3014" y="4268"/>
                    </a:lnTo>
                    <a:close/>
                    <a:moveTo>
                      <a:pt x="2901" y="4105"/>
                    </a:moveTo>
                    <a:lnTo>
                      <a:pt x="0" y="5162"/>
                    </a:lnTo>
                    <a:lnTo>
                      <a:pt x="0" y="5133"/>
                    </a:lnTo>
                    <a:lnTo>
                      <a:pt x="2886" y="4081"/>
                    </a:lnTo>
                    <a:lnTo>
                      <a:pt x="2901" y="4105"/>
                    </a:lnTo>
                    <a:close/>
                    <a:moveTo>
                      <a:pt x="2790" y="3940"/>
                    </a:moveTo>
                    <a:lnTo>
                      <a:pt x="0" y="4959"/>
                    </a:lnTo>
                    <a:lnTo>
                      <a:pt x="0" y="4929"/>
                    </a:lnTo>
                    <a:lnTo>
                      <a:pt x="2774" y="3918"/>
                    </a:lnTo>
                    <a:lnTo>
                      <a:pt x="2790" y="3940"/>
                    </a:lnTo>
                    <a:close/>
                    <a:moveTo>
                      <a:pt x="2678" y="3777"/>
                    </a:moveTo>
                    <a:lnTo>
                      <a:pt x="0" y="4754"/>
                    </a:lnTo>
                    <a:lnTo>
                      <a:pt x="0" y="4725"/>
                    </a:lnTo>
                    <a:lnTo>
                      <a:pt x="2662" y="3755"/>
                    </a:lnTo>
                    <a:lnTo>
                      <a:pt x="2678" y="3777"/>
                    </a:lnTo>
                    <a:close/>
                    <a:moveTo>
                      <a:pt x="2566" y="3614"/>
                    </a:moveTo>
                    <a:lnTo>
                      <a:pt x="0" y="4550"/>
                    </a:lnTo>
                    <a:lnTo>
                      <a:pt x="0" y="4521"/>
                    </a:lnTo>
                    <a:lnTo>
                      <a:pt x="2550" y="3591"/>
                    </a:lnTo>
                    <a:lnTo>
                      <a:pt x="2566" y="3614"/>
                    </a:lnTo>
                    <a:close/>
                    <a:moveTo>
                      <a:pt x="2454" y="3451"/>
                    </a:moveTo>
                    <a:lnTo>
                      <a:pt x="0" y="4346"/>
                    </a:lnTo>
                    <a:lnTo>
                      <a:pt x="0" y="4318"/>
                    </a:lnTo>
                    <a:lnTo>
                      <a:pt x="2439" y="3428"/>
                    </a:lnTo>
                    <a:lnTo>
                      <a:pt x="2454" y="3451"/>
                    </a:lnTo>
                    <a:close/>
                    <a:moveTo>
                      <a:pt x="2342" y="3288"/>
                    </a:moveTo>
                    <a:lnTo>
                      <a:pt x="0" y="4142"/>
                    </a:lnTo>
                    <a:lnTo>
                      <a:pt x="0" y="4113"/>
                    </a:lnTo>
                    <a:lnTo>
                      <a:pt x="2327" y="3265"/>
                    </a:lnTo>
                    <a:lnTo>
                      <a:pt x="2342" y="3288"/>
                    </a:lnTo>
                    <a:close/>
                    <a:moveTo>
                      <a:pt x="2231" y="3125"/>
                    </a:moveTo>
                    <a:lnTo>
                      <a:pt x="0" y="3938"/>
                    </a:lnTo>
                    <a:lnTo>
                      <a:pt x="0" y="3909"/>
                    </a:lnTo>
                    <a:lnTo>
                      <a:pt x="2214" y="3102"/>
                    </a:lnTo>
                    <a:lnTo>
                      <a:pt x="2231" y="3125"/>
                    </a:lnTo>
                    <a:close/>
                    <a:moveTo>
                      <a:pt x="2119" y="2962"/>
                    </a:moveTo>
                    <a:lnTo>
                      <a:pt x="0" y="3734"/>
                    </a:lnTo>
                    <a:lnTo>
                      <a:pt x="0" y="3705"/>
                    </a:lnTo>
                    <a:lnTo>
                      <a:pt x="2102" y="2939"/>
                    </a:lnTo>
                    <a:lnTo>
                      <a:pt x="2119" y="2962"/>
                    </a:lnTo>
                    <a:close/>
                    <a:moveTo>
                      <a:pt x="2006" y="2798"/>
                    </a:moveTo>
                    <a:lnTo>
                      <a:pt x="0" y="3530"/>
                    </a:lnTo>
                    <a:lnTo>
                      <a:pt x="0" y="3501"/>
                    </a:lnTo>
                    <a:lnTo>
                      <a:pt x="1990" y="2776"/>
                    </a:lnTo>
                    <a:lnTo>
                      <a:pt x="2006" y="2798"/>
                    </a:lnTo>
                    <a:close/>
                    <a:moveTo>
                      <a:pt x="1670" y="2309"/>
                    </a:moveTo>
                    <a:lnTo>
                      <a:pt x="0" y="2918"/>
                    </a:lnTo>
                    <a:lnTo>
                      <a:pt x="0" y="2889"/>
                    </a:lnTo>
                    <a:lnTo>
                      <a:pt x="1655" y="2285"/>
                    </a:lnTo>
                    <a:lnTo>
                      <a:pt x="1670" y="2309"/>
                    </a:lnTo>
                    <a:close/>
                    <a:moveTo>
                      <a:pt x="1559" y="2146"/>
                    </a:moveTo>
                    <a:lnTo>
                      <a:pt x="0" y="2713"/>
                    </a:lnTo>
                    <a:lnTo>
                      <a:pt x="0" y="2685"/>
                    </a:lnTo>
                    <a:lnTo>
                      <a:pt x="1543" y="2122"/>
                    </a:lnTo>
                    <a:lnTo>
                      <a:pt x="1559" y="2146"/>
                    </a:lnTo>
                    <a:close/>
                    <a:moveTo>
                      <a:pt x="1447" y="1983"/>
                    </a:moveTo>
                    <a:lnTo>
                      <a:pt x="0" y="2510"/>
                    </a:lnTo>
                    <a:lnTo>
                      <a:pt x="0" y="2481"/>
                    </a:lnTo>
                    <a:lnTo>
                      <a:pt x="1431" y="1959"/>
                    </a:lnTo>
                    <a:lnTo>
                      <a:pt x="1447" y="1983"/>
                    </a:lnTo>
                    <a:close/>
                    <a:moveTo>
                      <a:pt x="1335" y="1819"/>
                    </a:moveTo>
                    <a:lnTo>
                      <a:pt x="0" y="2306"/>
                    </a:lnTo>
                    <a:lnTo>
                      <a:pt x="0" y="2277"/>
                    </a:lnTo>
                    <a:lnTo>
                      <a:pt x="1319" y="1796"/>
                    </a:lnTo>
                    <a:lnTo>
                      <a:pt x="1335" y="1819"/>
                    </a:lnTo>
                    <a:close/>
                    <a:moveTo>
                      <a:pt x="1223" y="1655"/>
                    </a:moveTo>
                    <a:lnTo>
                      <a:pt x="0" y="2102"/>
                    </a:lnTo>
                    <a:lnTo>
                      <a:pt x="0" y="2072"/>
                    </a:lnTo>
                    <a:lnTo>
                      <a:pt x="1207" y="1633"/>
                    </a:lnTo>
                    <a:lnTo>
                      <a:pt x="1223" y="1655"/>
                    </a:lnTo>
                    <a:close/>
                    <a:moveTo>
                      <a:pt x="1111" y="1492"/>
                    </a:moveTo>
                    <a:lnTo>
                      <a:pt x="0" y="1898"/>
                    </a:lnTo>
                    <a:lnTo>
                      <a:pt x="0" y="1868"/>
                    </a:lnTo>
                    <a:lnTo>
                      <a:pt x="1095" y="1469"/>
                    </a:lnTo>
                    <a:lnTo>
                      <a:pt x="1111" y="1492"/>
                    </a:lnTo>
                    <a:close/>
                    <a:moveTo>
                      <a:pt x="999" y="1329"/>
                    </a:moveTo>
                    <a:lnTo>
                      <a:pt x="0" y="1693"/>
                    </a:lnTo>
                    <a:lnTo>
                      <a:pt x="0" y="1665"/>
                    </a:lnTo>
                    <a:lnTo>
                      <a:pt x="983" y="1306"/>
                    </a:lnTo>
                    <a:lnTo>
                      <a:pt x="999" y="1329"/>
                    </a:lnTo>
                    <a:close/>
                    <a:moveTo>
                      <a:pt x="887" y="1166"/>
                    </a:moveTo>
                    <a:lnTo>
                      <a:pt x="0" y="1489"/>
                    </a:lnTo>
                    <a:lnTo>
                      <a:pt x="0" y="1461"/>
                    </a:lnTo>
                    <a:lnTo>
                      <a:pt x="871" y="1143"/>
                    </a:lnTo>
                    <a:lnTo>
                      <a:pt x="887" y="1166"/>
                    </a:lnTo>
                    <a:close/>
                    <a:moveTo>
                      <a:pt x="775" y="1003"/>
                    </a:moveTo>
                    <a:lnTo>
                      <a:pt x="0" y="1285"/>
                    </a:lnTo>
                    <a:lnTo>
                      <a:pt x="0" y="1257"/>
                    </a:lnTo>
                    <a:lnTo>
                      <a:pt x="759" y="980"/>
                    </a:lnTo>
                    <a:lnTo>
                      <a:pt x="775" y="1003"/>
                    </a:lnTo>
                    <a:close/>
                    <a:moveTo>
                      <a:pt x="663" y="839"/>
                    </a:moveTo>
                    <a:lnTo>
                      <a:pt x="0" y="1082"/>
                    </a:lnTo>
                    <a:lnTo>
                      <a:pt x="0" y="1052"/>
                    </a:lnTo>
                    <a:lnTo>
                      <a:pt x="648" y="817"/>
                    </a:lnTo>
                    <a:lnTo>
                      <a:pt x="663" y="839"/>
                    </a:lnTo>
                    <a:close/>
                    <a:moveTo>
                      <a:pt x="551" y="676"/>
                    </a:moveTo>
                    <a:lnTo>
                      <a:pt x="0" y="878"/>
                    </a:lnTo>
                    <a:lnTo>
                      <a:pt x="0" y="848"/>
                    </a:lnTo>
                    <a:lnTo>
                      <a:pt x="536" y="654"/>
                    </a:lnTo>
                    <a:lnTo>
                      <a:pt x="551" y="676"/>
                    </a:lnTo>
                    <a:close/>
                    <a:moveTo>
                      <a:pt x="439" y="513"/>
                    </a:moveTo>
                    <a:lnTo>
                      <a:pt x="0" y="673"/>
                    </a:lnTo>
                    <a:lnTo>
                      <a:pt x="0" y="644"/>
                    </a:lnTo>
                    <a:lnTo>
                      <a:pt x="424" y="490"/>
                    </a:lnTo>
                    <a:lnTo>
                      <a:pt x="439" y="513"/>
                    </a:lnTo>
                    <a:close/>
                    <a:moveTo>
                      <a:pt x="328" y="350"/>
                    </a:moveTo>
                    <a:lnTo>
                      <a:pt x="0" y="469"/>
                    </a:lnTo>
                    <a:lnTo>
                      <a:pt x="0" y="441"/>
                    </a:lnTo>
                    <a:lnTo>
                      <a:pt x="311" y="326"/>
                    </a:lnTo>
                    <a:lnTo>
                      <a:pt x="328" y="35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24"/>
              <p:cNvSpPr/>
              <p:nvPr/>
            </p:nvSpPr>
            <p:spPr>
              <a:xfrm>
                <a:off x="3608388" y="2841626"/>
                <a:ext cx="1035050" cy="384175"/>
              </a:xfrm>
              <a:custGeom>
                <a:avLst/>
                <a:gdLst/>
                <a:ahLst/>
                <a:cxnLst/>
                <a:rect l="l" t="t" r="r" b="b"/>
                <a:pathLst>
                  <a:path w="3909" h="1448" extrusionOk="0">
                    <a:moveTo>
                      <a:pt x="3909" y="23"/>
                    </a:moveTo>
                    <a:lnTo>
                      <a:pt x="0" y="1448"/>
                    </a:lnTo>
                    <a:lnTo>
                      <a:pt x="0" y="1419"/>
                    </a:lnTo>
                    <a:lnTo>
                      <a:pt x="3893" y="0"/>
                    </a:lnTo>
                    <a:lnTo>
                      <a:pt x="3909" y="2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24"/>
              <p:cNvSpPr/>
              <p:nvPr/>
            </p:nvSpPr>
            <p:spPr>
              <a:xfrm>
                <a:off x="3148013" y="1163638"/>
                <a:ext cx="596900" cy="858838"/>
              </a:xfrm>
              <a:custGeom>
                <a:avLst/>
                <a:gdLst/>
                <a:ahLst/>
                <a:cxnLst/>
                <a:rect l="l" t="t" r="r" b="b"/>
                <a:pathLst>
                  <a:path w="2257" h="3249" extrusionOk="0">
                    <a:moveTo>
                      <a:pt x="2257" y="39"/>
                    </a:moveTo>
                    <a:lnTo>
                      <a:pt x="56" y="3249"/>
                    </a:lnTo>
                    <a:lnTo>
                      <a:pt x="0" y="3211"/>
                    </a:lnTo>
                    <a:lnTo>
                      <a:pt x="2201" y="0"/>
                    </a:lnTo>
                    <a:lnTo>
                      <a:pt x="2257"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24"/>
              <p:cNvSpPr/>
              <p:nvPr/>
            </p:nvSpPr>
            <p:spPr>
              <a:xfrm>
                <a:off x="2630488" y="2063751"/>
                <a:ext cx="496888" cy="712788"/>
              </a:xfrm>
              <a:custGeom>
                <a:avLst/>
                <a:gdLst/>
                <a:ahLst/>
                <a:cxnLst/>
                <a:rect l="l" t="t" r="r" b="b"/>
                <a:pathLst>
                  <a:path w="1877" h="2694" extrusionOk="0">
                    <a:moveTo>
                      <a:pt x="1877" y="38"/>
                    </a:moveTo>
                    <a:lnTo>
                      <a:pt x="56" y="2694"/>
                    </a:lnTo>
                    <a:lnTo>
                      <a:pt x="0" y="2655"/>
                    </a:lnTo>
                    <a:lnTo>
                      <a:pt x="1821" y="0"/>
                    </a:lnTo>
                    <a:lnTo>
                      <a:pt x="1877" y="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24"/>
              <p:cNvSpPr/>
              <p:nvPr/>
            </p:nvSpPr>
            <p:spPr>
              <a:xfrm>
                <a:off x="2124075" y="2811463"/>
                <a:ext cx="492125" cy="706438"/>
              </a:xfrm>
              <a:custGeom>
                <a:avLst/>
                <a:gdLst/>
                <a:ahLst/>
                <a:cxnLst/>
                <a:rect l="l" t="t" r="r" b="b"/>
                <a:pathLst>
                  <a:path w="1861" h="2672" extrusionOk="0">
                    <a:moveTo>
                      <a:pt x="1861" y="39"/>
                    </a:moveTo>
                    <a:lnTo>
                      <a:pt x="56" y="2672"/>
                    </a:lnTo>
                    <a:lnTo>
                      <a:pt x="0" y="2633"/>
                    </a:lnTo>
                    <a:lnTo>
                      <a:pt x="1805" y="0"/>
                    </a:lnTo>
                    <a:lnTo>
                      <a:pt x="1861"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24"/>
              <p:cNvSpPr/>
              <p:nvPr/>
            </p:nvSpPr>
            <p:spPr>
              <a:xfrm>
                <a:off x="1509713" y="3563938"/>
                <a:ext cx="588963" cy="849313"/>
              </a:xfrm>
              <a:custGeom>
                <a:avLst/>
                <a:gdLst/>
                <a:ahLst/>
                <a:cxnLst/>
                <a:rect l="l" t="t" r="r" b="b"/>
                <a:pathLst>
                  <a:path w="2229" h="3207" extrusionOk="0">
                    <a:moveTo>
                      <a:pt x="2229" y="38"/>
                    </a:moveTo>
                    <a:lnTo>
                      <a:pt x="56" y="3207"/>
                    </a:lnTo>
                    <a:lnTo>
                      <a:pt x="0" y="3169"/>
                    </a:lnTo>
                    <a:lnTo>
                      <a:pt x="2173" y="0"/>
                    </a:lnTo>
                    <a:lnTo>
                      <a:pt x="2229" y="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24"/>
              <p:cNvSpPr/>
              <p:nvPr/>
            </p:nvSpPr>
            <p:spPr>
              <a:xfrm>
                <a:off x="5129213" y="3563938"/>
                <a:ext cx="590550" cy="849313"/>
              </a:xfrm>
              <a:custGeom>
                <a:avLst/>
                <a:gdLst/>
                <a:ahLst/>
                <a:cxnLst/>
                <a:rect l="l" t="t" r="r" b="b"/>
                <a:pathLst>
                  <a:path w="2230" h="3209" extrusionOk="0">
                    <a:moveTo>
                      <a:pt x="56" y="0"/>
                    </a:moveTo>
                    <a:lnTo>
                      <a:pt x="2230" y="3171"/>
                    </a:lnTo>
                    <a:lnTo>
                      <a:pt x="2174" y="3209"/>
                    </a:lnTo>
                    <a:lnTo>
                      <a:pt x="0" y="38"/>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24"/>
              <p:cNvSpPr/>
              <p:nvPr/>
            </p:nvSpPr>
            <p:spPr>
              <a:xfrm>
                <a:off x="4616450" y="2814638"/>
                <a:ext cx="492125" cy="706438"/>
              </a:xfrm>
              <a:custGeom>
                <a:avLst/>
                <a:gdLst/>
                <a:ahLst/>
                <a:cxnLst/>
                <a:rect l="l" t="t" r="r" b="b"/>
                <a:pathLst>
                  <a:path w="1858" h="2666" extrusionOk="0">
                    <a:moveTo>
                      <a:pt x="56" y="0"/>
                    </a:moveTo>
                    <a:lnTo>
                      <a:pt x="1858" y="2627"/>
                    </a:lnTo>
                    <a:lnTo>
                      <a:pt x="1802" y="2666"/>
                    </a:lnTo>
                    <a:lnTo>
                      <a:pt x="0" y="37"/>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24"/>
              <p:cNvSpPr/>
              <p:nvPr/>
            </p:nvSpPr>
            <p:spPr>
              <a:xfrm>
                <a:off x="4102100" y="2065338"/>
                <a:ext cx="485775" cy="695325"/>
              </a:xfrm>
              <a:custGeom>
                <a:avLst/>
                <a:gdLst/>
                <a:ahLst/>
                <a:cxnLst/>
                <a:rect l="l" t="t" r="r" b="b"/>
                <a:pathLst>
                  <a:path w="1832" h="2629" extrusionOk="0">
                    <a:moveTo>
                      <a:pt x="56" y="0"/>
                    </a:moveTo>
                    <a:lnTo>
                      <a:pt x="1832" y="2591"/>
                    </a:lnTo>
                    <a:lnTo>
                      <a:pt x="1776" y="2629"/>
                    </a:lnTo>
                    <a:lnTo>
                      <a:pt x="0" y="38"/>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24"/>
              <p:cNvSpPr/>
              <p:nvPr/>
            </p:nvSpPr>
            <p:spPr>
              <a:xfrm>
                <a:off x="3484563" y="1163638"/>
                <a:ext cx="587375" cy="844550"/>
              </a:xfrm>
              <a:custGeom>
                <a:avLst/>
                <a:gdLst/>
                <a:ahLst/>
                <a:cxnLst/>
                <a:rect l="l" t="t" r="r" b="b"/>
                <a:pathLst>
                  <a:path w="2220" h="3194" extrusionOk="0">
                    <a:moveTo>
                      <a:pt x="56" y="0"/>
                    </a:moveTo>
                    <a:lnTo>
                      <a:pt x="2220" y="3157"/>
                    </a:lnTo>
                    <a:lnTo>
                      <a:pt x="2164" y="3194"/>
                    </a:lnTo>
                    <a:lnTo>
                      <a:pt x="0" y="39"/>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24"/>
              <p:cNvSpPr/>
              <p:nvPr/>
            </p:nvSpPr>
            <p:spPr>
              <a:xfrm>
                <a:off x="1457325" y="4152901"/>
                <a:ext cx="2339975" cy="868363"/>
              </a:xfrm>
              <a:custGeom>
                <a:avLst/>
                <a:gdLst/>
                <a:ahLst/>
                <a:cxnLst/>
                <a:rect l="l" t="t" r="r" b="b"/>
                <a:pathLst>
                  <a:path w="8846" h="3281" extrusionOk="0">
                    <a:moveTo>
                      <a:pt x="23" y="0"/>
                    </a:moveTo>
                    <a:lnTo>
                      <a:pt x="8846" y="3216"/>
                    </a:lnTo>
                    <a:lnTo>
                      <a:pt x="8823" y="3281"/>
                    </a:lnTo>
                    <a:lnTo>
                      <a:pt x="0" y="64"/>
                    </a:lnTo>
                    <a:lnTo>
                      <a:pt x="2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24"/>
              <p:cNvSpPr/>
              <p:nvPr/>
            </p:nvSpPr>
            <p:spPr>
              <a:xfrm>
                <a:off x="3432175" y="4152901"/>
                <a:ext cx="2339975" cy="868363"/>
              </a:xfrm>
              <a:custGeom>
                <a:avLst/>
                <a:gdLst/>
                <a:ahLst/>
                <a:cxnLst/>
                <a:rect l="l" t="t" r="r" b="b"/>
                <a:pathLst>
                  <a:path w="8846" h="3281" extrusionOk="0">
                    <a:moveTo>
                      <a:pt x="8846" y="64"/>
                    </a:moveTo>
                    <a:lnTo>
                      <a:pt x="23" y="3281"/>
                    </a:lnTo>
                    <a:lnTo>
                      <a:pt x="0" y="3216"/>
                    </a:lnTo>
                    <a:lnTo>
                      <a:pt x="8823" y="0"/>
                    </a:lnTo>
                    <a:lnTo>
                      <a:pt x="8846" y="6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24"/>
              <p:cNvSpPr/>
              <p:nvPr/>
            </p:nvSpPr>
            <p:spPr>
              <a:xfrm>
                <a:off x="3609975" y="2071688"/>
                <a:ext cx="571500" cy="222250"/>
              </a:xfrm>
              <a:custGeom>
                <a:avLst/>
                <a:gdLst/>
                <a:ahLst/>
                <a:cxnLst/>
                <a:rect l="l" t="t" r="r" b="b"/>
                <a:pathLst>
                  <a:path w="2159" h="843" extrusionOk="0">
                    <a:moveTo>
                      <a:pt x="2159" y="64"/>
                    </a:moveTo>
                    <a:lnTo>
                      <a:pt x="23" y="843"/>
                    </a:lnTo>
                    <a:lnTo>
                      <a:pt x="0" y="779"/>
                    </a:lnTo>
                    <a:lnTo>
                      <a:pt x="2137" y="0"/>
                    </a:lnTo>
                    <a:lnTo>
                      <a:pt x="2159" y="6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24"/>
              <p:cNvSpPr/>
              <p:nvPr/>
            </p:nvSpPr>
            <p:spPr>
              <a:xfrm>
                <a:off x="3606800" y="1958976"/>
                <a:ext cx="488950" cy="192088"/>
              </a:xfrm>
              <a:custGeom>
                <a:avLst/>
                <a:gdLst/>
                <a:ahLst/>
                <a:cxnLst/>
                <a:rect l="l" t="t" r="r" b="b"/>
                <a:pathLst>
                  <a:path w="1848" h="729" extrusionOk="0">
                    <a:moveTo>
                      <a:pt x="1848" y="63"/>
                    </a:moveTo>
                    <a:lnTo>
                      <a:pt x="24" y="729"/>
                    </a:lnTo>
                    <a:lnTo>
                      <a:pt x="0" y="664"/>
                    </a:lnTo>
                    <a:lnTo>
                      <a:pt x="1825" y="0"/>
                    </a:lnTo>
                    <a:lnTo>
                      <a:pt x="1848" y="6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24"/>
              <p:cNvSpPr/>
              <p:nvPr/>
            </p:nvSpPr>
            <p:spPr>
              <a:xfrm>
                <a:off x="2090738" y="3451226"/>
                <a:ext cx="1528763" cy="571500"/>
              </a:xfrm>
              <a:custGeom>
                <a:avLst/>
                <a:gdLst/>
                <a:ahLst/>
                <a:cxnLst/>
                <a:rect l="l" t="t" r="r" b="b"/>
                <a:pathLst>
                  <a:path w="5774" h="2161" extrusionOk="0">
                    <a:moveTo>
                      <a:pt x="24" y="0"/>
                    </a:moveTo>
                    <a:lnTo>
                      <a:pt x="5774" y="2096"/>
                    </a:lnTo>
                    <a:lnTo>
                      <a:pt x="5751" y="2161"/>
                    </a:lnTo>
                    <a:lnTo>
                      <a:pt x="0" y="64"/>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24"/>
              <p:cNvSpPr/>
              <p:nvPr/>
            </p:nvSpPr>
            <p:spPr>
              <a:xfrm>
                <a:off x="3613150" y="3451226"/>
                <a:ext cx="1527175" cy="571500"/>
              </a:xfrm>
              <a:custGeom>
                <a:avLst/>
                <a:gdLst/>
                <a:ahLst/>
                <a:cxnLst/>
                <a:rect l="l" t="t" r="r" b="b"/>
                <a:pathLst>
                  <a:path w="5774" h="2161" extrusionOk="0">
                    <a:moveTo>
                      <a:pt x="5774" y="64"/>
                    </a:moveTo>
                    <a:lnTo>
                      <a:pt x="23" y="2161"/>
                    </a:lnTo>
                    <a:lnTo>
                      <a:pt x="0" y="2096"/>
                    </a:lnTo>
                    <a:lnTo>
                      <a:pt x="5750" y="0"/>
                    </a:lnTo>
                    <a:lnTo>
                      <a:pt x="5774" y="6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24"/>
              <p:cNvSpPr/>
              <p:nvPr/>
            </p:nvSpPr>
            <p:spPr>
              <a:xfrm>
                <a:off x="2538413" y="2822576"/>
                <a:ext cx="1077913" cy="407988"/>
              </a:xfrm>
              <a:custGeom>
                <a:avLst/>
                <a:gdLst/>
                <a:ahLst/>
                <a:cxnLst/>
                <a:rect l="l" t="t" r="r" b="b"/>
                <a:pathLst>
                  <a:path w="4073" h="1540" extrusionOk="0">
                    <a:moveTo>
                      <a:pt x="24" y="0"/>
                    </a:moveTo>
                    <a:lnTo>
                      <a:pt x="4073" y="1477"/>
                    </a:lnTo>
                    <a:lnTo>
                      <a:pt x="4050" y="1540"/>
                    </a:lnTo>
                    <a:lnTo>
                      <a:pt x="0" y="65"/>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24"/>
              <p:cNvSpPr/>
              <p:nvPr/>
            </p:nvSpPr>
            <p:spPr>
              <a:xfrm>
                <a:off x="3609975" y="2822576"/>
                <a:ext cx="1077913" cy="407988"/>
              </a:xfrm>
              <a:custGeom>
                <a:avLst/>
                <a:gdLst/>
                <a:ahLst/>
                <a:cxnLst/>
                <a:rect l="l" t="t" r="r" b="b"/>
                <a:pathLst>
                  <a:path w="4073" h="1540" extrusionOk="0">
                    <a:moveTo>
                      <a:pt x="4073" y="65"/>
                    </a:moveTo>
                    <a:lnTo>
                      <a:pt x="23" y="1540"/>
                    </a:lnTo>
                    <a:lnTo>
                      <a:pt x="0" y="1477"/>
                    </a:lnTo>
                    <a:lnTo>
                      <a:pt x="4050" y="0"/>
                    </a:lnTo>
                    <a:lnTo>
                      <a:pt x="4073" y="6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24"/>
              <p:cNvSpPr/>
              <p:nvPr/>
            </p:nvSpPr>
            <p:spPr>
              <a:xfrm>
                <a:off x="2617788" y="2708276"/>
                <a:ext cx="998538" cy="377825"/>
              </a:xfrm>
              <a:custGeom>
                <a:avLst/>
                <a:gdLst/>
                <a:ahLst/>
                <a:cxnLst/>
                <a:rect l="l" t="t" r="r" b="b"/>
                <a:pathLst>
                  <a:path w="3769" h="1429" extrusionOk="0">
                    <a:moveTo>
                      <a:pt x="23" y="0"/>
                    </a:moveTo>
                    <a:lnTo>
                      <a:pt x="3769" y="1366"/>
                    </a:lnTo>
                    <a:lnTo>
                      <a:pt x="3746" y="1429"/>
                    </a:lnTo>
                    <a:lnTo>
                      <a:pt x="0" y="63"/>
                    </a:lnTo>
                    <a:lnTo>
                      <a:pt x="2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24"/>
              <p:cNvSpPr/>
              <p:nvPr/>
            </p:nvSpPr>
            <p:spPr>
              <a:xfrm>
                <a:off x="3616325" y="2708276"/>
                <a:ext cx="996950" cy="377825"/>
              </a:xfrm>
              <a:custGeom>
                <a:avLst/>
                <a:gdLst/>
                <a:ahLst/>
                <a:cxnLst/>
                <a:rect l="l" t="t" r="r" b="b"/>
                <a:pathLst>
                  <a:path w="3769" h="1429" extrusionOk="0">
                    <a:moveTo>
                      <a:pt x="3769" y="63"/>
                    </a:moveTo>
                    <a:lnTo>
                      <a:pt x="24" y="1429"/>
                    </a:lnTo>
                    <a:lnTo>
                      <a:pt x="0" y="1366"/>
                    </a:lnTo>
                    <a:lnTo>
                      <a:pt x="3746" y="0"/>
                    </a:lnTo>
                    <a:lnTo>
                      <a:pt x="3769" y="6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24"/>
              <p:cNvSpPr/>
              <p:nvPr/>
            </p:nvSpPr>
            <p:spPr>
              <a:xfrm>
                <a:off x="3044825" y="2071688"/>
                <a:ext cx="571500" cy="222250"/>
              </a:xfrm>
              <a:custGeom>
                <a:avLst/>
                <a:gdLst/>
                <a:ahLst/>
                <a:cxnLst/>
                <a:rect l="l" t="t" r="r" b="b"/>
                <a:pathLst>
                  <a:path w="2160" h="843" extrusionOk="0">
                    <a:moveTo>
                      <a:pt x="24" y="0"/>
                    </a:moveTo>
                    <a:lnTo>
                      <a:pt x="2160" y="779"/>
                    </a:lnTo>
                    <a:lnTo>
                      <a:pt x="2137" y="843"/>
                    </a:lnTo>
                    <a:lnTo>
                      <a:pt x="0" y="64"/>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24"/>
              <p:cNvSpPr/>
              <p:nvPr/>
            </p:nvSpPr>
            <p:spPr>
              <a:xfrm>
                <a:off x="3130550" y="1958976"/>
                <a:ext cx="488950" cy="192088"/>
              </a:xfrm>
              <a:custGeom>
                <a:avLst/>
                <a:gdLst/>
                <a:ahLst/>
                <a:cxnLst/>
                <a:rect l="l" t="t" r="r" b="b"/>
                <a:pathLst>
                  <a:path w="1848" h="729" extrusionOk="0">
                    <a:moveTo>
                      <a:pt x="24" y="0"/>
                    </a:moveTo>
                    <a:lnTo>
                      <a:pt x="1848" y="664"/>
                    </a:lnTo>
                    <a:lnTo>
                      <a:pt x="1825" y="729"/>
                    </a:lnTo>
                    <a:lnTo>
                      <a:pt x="0" y="63"/>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24"/>
              <p:cNvSpPr/>
              <p:nvPr/>
            </p:nvSpPr>
            <p:spPr>
              <a:xfrm>
                <a:off x="2006600" y="3565526"/>
                <a:ext cx="1609725" cy="600075"/>
              </a:xfrm>
              <a:custGeom>
                <a:avLst/>
                <a:gdLst/>
                <a:ahLst/>
                <a:cxnLst/>
                <a:rect l="l" t="t" r="r" b="b"/>
                <a:pathLst>
                  <a:path w="6082" h="2273" extrusionOk="0">
                    <a:moveTo>
                      <a:pt x="24" y="0"/>
                    </a:moveTo>
                    <a:lnTo>
                      <a:pt x="6082" y="2209"/>
                    </a:lnTo>
                    <a:lnTo>
                      <a:pt x="6059" y="2273"/>
                    </a:lnTo>
                    <a:lnTo>
                      <a:pt x="0" y="63"/>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24"/>
              <p:cNvSpPr/>
              <p:nvPr/>
            </p:nvSpPr>
            <p:spPr>
              <a:xfrm>
                <a:off x="3616325" y="3565526"/>
                <a:ext cx="1608138" cy="600075"/>
              </a:xfrm>
              <a:custGeom>
                <a:avLst/>
                <a:gdLst/>
                <a:ahLst/>
                <a:cxnLst/>
                <a:rect l="l" t="t" r="r" b="b"/>
                <a:pathLst>
                  <a:path w="6082" h="2273" extrusionOk="0">
                    <a:moveTo>
                      <a:pt x="6082" y="63"/>
                    </a:moveTo>
                    <a:lnTo>
                      <a:pt x="24" y="2273"/>
                    </a:lnTo>
                    <a:lnTo>
                      <a:pt x="0" y="2209"/>
                    </a:lnTo>
                    <a:lnTo>
                      <a:pt x="6058" y="0"/>
                    </a:lnTo>
                    <a:lnTo>
                      <a:pt x="6082" y="6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24"/>
              <p:cNvSpPr/>
              <p:nvPr/>
            </p:nvSpPr>
            <p:spPr>
              <a:xfrm>
                <a:off x="1792288" y="3819526"/>
                <a:ext cx="36513" cy="23813"/>
              </a:xfrm>
              <a:custGeom>
                <a:avLst/>
                <a:gdLst/>
                <a:ahLst/>
                <a:cxnLst/>
                <a:rect l="l" t="t" r="r" b="b"/>
                <a:pathLst>
                  <a:path w="132" h="91" extrusionOk="0">
                    <a:moveTo>
                      <a:pt x="132" y="67"/>
                    </a:moveTo>
                    <a:lnTo>
                      <a:pt x="118" y="59"/>
                    </a:lnTo>
                    <a:lnTo>
                      <a:pt x="98" y="47"/>
                    </a:lnTo>
                    <a:lnTo>
                      <a:pt x="77" y="35"/>
                    </a:lnTo>
                    <a:lnTo>
                      <a:pt x="56" y="24"/>
                    </a:lnTo>
                    <a:lnTo>
                      <a:pt x="35" y="11"/>
                    </a:lnTo>
                    <a:lnTo>
                      <a:pt x="13" y="0"/>
                    </a:lnTo>
                    <a:lnTo>
                      <a:pt x="0" y="25"/>
                    </a:lnTo>
                    <a:lnTo>
                      <a:pt x="21" y="36"/>
                    </a:lnTo>
                    <a:lnTo>
                      <a:pt x="43" y="47"/>
                    </a:lnTo>
                    <a:lnTo>
                      <a:pt x="63" y="59"/>
                    </a:lnTo>
                    <a:lnTo>
                      <a:pt x="85" y="70"/>
                    </a:lnTo>
                    <a:lnTo>
                      <a:pt x="105" y="83"/>
                    </a:lnTo>
                    <a:lnTo>
                      <a:pt x="118" y="91"/>
                    </a:lnTo>
                    <a:lnTo>
                      <a:pt x="132" y="6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24"/>
              <p:cNvSpPr/>
              <p:nvPr/>
            </p:nvSpPr>
            <p:spPr>
              <a:xfrm>
                <a:off x="1843088" y="3848101"/>
                <a:ext cx="33338" cy="26988"/>
              </a:xfrm>
              <a:custGeom>
                <a:avLst/>
                <a:gdLst/>
                <a:ahLst/>
                <a:cxnLst/>
                <a:rect l="l" t="t" r="r" b="b"/>
                <a:pathLst>
                  <a:path w="127" h="99" extrusionOk="0">
                    <a:moveTo>
                      <a:pt x="127" y="77"/>
                    </a:moveTo>
                    <a:lnTo>
                      <a:pt x="125" y="75"/>
                    </a:lnTo>
                    <a:lnTo>
                      <a:pt x="107" y="62"/>
                    </a:lnTo>
                    <a:lnTo>
                      <a:pt x="87" y="49"/>
                    </a:lnTo>
                    <a:lnTo>
                      <a:pt x="69" y="36"/>
                    </a:lnTo>
                    <a:lnTo>
                      <a:pt x="49" y="24"/>
                    </a:lnTo>
                    <a:lnTo>
                      <a:pt x="30" y="10"/>
                    </a:lnTo>
                    <a:lnTo>
                      <a:pt x="14" y="0"/>
                    </a:lnTo>
                    <a:lnTo>
                      <a:pt x="0" y="23"/>
                    </a:lnTo>
                    <a:lnTo>
                      <a:pt x="16" y="34"/>
                    </a:lnTo>
                    <a:lnTo>
                      <a:pt x="34" y="46"/>
                    </a:lnTo>
                    <a:lnTo>
                      <a:pt x="54" y="58"/>
                    </a:lnTo>
                    <a:lnTo>
                      <a:pt x="72" y="72"/>
                    </a:lnTo>
                    <a:lnTo>
                      <a:pt x="90" y="84"/>
                    </a:lnTo>
                    <a:lnTo>
                      <a:pt x="109" y="97"/>
                    </a:lnTo>
                    <a:lnTo>
                      <a:pt x="111" y="99"/>
                    </a:lnTo>
                    <a:lnTo>
                      <a:pt x="127" y="7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24"/>
              <p:cNvSpPr/>
              <p:nvPr/>
            </p:nvSpPr>
            <p:spPr>
              <a:xfrm>
                <a:off x="1889125" y="3881438"/>
                <a:ext cx="31750" cy="28575"/>
              </a:xfrm>
              <a:custGeom>
                <a:avLst/>
                <a:gdLst/>
                <a:ahLst/>
                <a:cxnLst/>
                <a:rect l="l" t="t" r="r" b="b"/>
                <a:pathLst>
                  <a:path w="121" h="109" extrusionOk="0">
                    <a:moveTo>
                      <a:pt x="121" y="88"/>
                    </a:moveTo>
                    <a:lnTo>
                      <a:pt x="119" y="86"/>
                    </a:lnTo>
                    <a:lnTo>
                      <a:pt x="103" y="72"/>
                    </a:lnTo>
                    <a:lnTo>
                      <a:pt x="86" y="58"/>
                    </a:lnTo>
                    <a:lnTo>
                      <a:pt x="70" y="43"/>
                    </a:lnTo>
                    <a:lnTo>
                      <a:pt x="54" y="29"/>
                    </a:lnTo>
                    <a:lnTo>
                      <a:pt x="37" y="16"/>
                    </a:lnTo>
                    <a:lnTo>
                      <a:pt x="19" y="2"/>
                    </a:lnTo>
                    <a:lnTo>
                      <a:pt x="16" y="0"/>
                    </a:lnTo>
                    <a:lnTo>
                      <a:pt x="0" y="21"/>
                    </a:lnTo>
                    <a:lnTo>
                      <a:pt x="3" y="23"/>
                    </a:lnTo>
                    <a:lnTo>
                      <a:pt x="19" y="36"/>
                    </a:lnTo>
                    <a:lnTo>
                      <a:pt x="37" y="51"/>
                    </a:lnTo>
                    <a:lnTo>
                      <a:pt x="53" y="64"/>
                    </a:lnTo>
                    <a:lnTo>
                      <a:pt x="69" y="78"/>
                    </a:lnTo>
                    <a:lnTo>
                      <a:pt x="84" y="92"/>
                    </a:lnTo>
                    <a:lnTo>
                      <a:pt x="101" y="107"/>
                    </a:lnTo>
                    <a:lnTo>
                      <a:pt x="103" y="109"/>
                    </a:lnTo>
                    <a:lnTo>
                      <a:pt x="121" y="8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24"/>
              <p:cNvSpPr/>
              <p:nvPr/>
            </p:nvSpPr>
            <p:spPr>
              <a:xfrm>
                <a:off x="1931988" y="3919538"/>
                <a:ext cx="30163" cy="31750"/>
              </a:xfrm>
              <a:custGeom>
                <a:avLst/>
                <a:gdLst/>
                <a:ahLst/>
                <a:cxnLst/>
                <a:rect l="l" t="t" r="r" b="b"/>
                <a:pathLst>
                  <a:path w="112" h="119" extrusionOk="0">
                    <a:moveTo>
                      <a:pt x="112" y="100"/>
                    </a:moveTo>
                    <a:lnTo>
                      <a:pt x="104" y="91"/>
                    </a:lnTo>
                    <a:lnTo>
                      <a:pt x="90" y="75"/>
                    </a:lnTo>
                    <a:lnTo>
                      <a:pt x="76" y="59"/>
                    </a:lnTo>
                    <a:lnTo>
                      <a:pt x="62" y="44"/>
                    </a:lnTo>
                    <a:lnTo>
                      <a:pt x="48" y="30"/>
                    </a:lnTo>
                    <a:lnTo>
                      <a:pt x="34" y="15"/>
                    </a:lnTo>
                    <a:lnTo>
                      <a:pt x="18" y="0"/>
                    </a:lnTo>
                    <a:lnTo>
                      <a:pt x="0" y="19"/>
                    </a:lnTo>
                    <a:lnTo>
                      <a:pt x="13" y="33"/>
                    </a:lnTo>
                    <a:lnTo>
                      <a:pt x="27" y="48"/>
                    </a:lnTo>
                    <a:lnTo>
                      <a:pt x="42" y="64"/>
                    </a:lnTo>
                    <a:lnTo>
                      <a:pt x="56" y="78"/>
                    </a:lnTo>
                    <a:lnTo>
                      <a:pt x="69" y="93"/>
                    </a:lnTo>
                    <a:lnTo>
                      <a:pt x="82" y="108"/>
                    </a:lnTo>
                    <a:lnTo>
                      <a:pt x="91" y="119"/>
                    </a:lnTo>
                    <a:lnTo>
                      <a:pt x="112" y="10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24"/>
              <p:cNvSpPr/>
              <p:nvPr/>
            </p:nvSpPr>
            <p:spPr>
              <a:xfrm>
                <a:off x="1970088" y="3963988"/>
                <a:ext cx="26988" cy="33338"/>
              </a:xfrm>
              <a:custGeom>
                <a:avLst/>
                <a:gdLst/>
                <a:ahLst/>
                <a:cxnLst/>
                <a:rect l="l" t="t" r="r" b="b"/>
                <a:pathLst>
                  <a:path w="100" h="128" extrusionOk="0">
                    <a:moveTo>
                      <a:pt x="100" y="113"/>
                    </a:moveTo>
                    <a:lnTo>
                      <a:pt x="95" y="105"/>
                    </a:lnTo>
                    <a:lnTo>
                      <a:pt x="84" y="88"/>
                    </a:lnTo>
                    <a:lnTo>
                      <a:pt x="73" y="72"/>
                    </a:lnTo>
                    <a:lnTo>
                      <a:pt x="62" y="55"/>
                    </a:lnTo>
                    <a:lnTo>
                      <a:pt x="50" y="38"/>
                    </a:lnTo>
                    <a:lnTo>
                      <a:pt x="38" y="22"/>
                    </a:lnTo>
                    <a:lnTo>
                      <a:pt x="26" y="6"/>
                    </a:lnTo>
                    <a:lnTo>
                      <a:pt x="21" y="0"/>
                    </a:lnTo>
                    <a:lnTo>
                      <a:pt x="0" y="17"/>
                    </a:lnTo>
                    <a:lnTo>
                      <a:pt x="4" y="23"/>
                    </a:lnTo>
                    <a:lnTo>
                      <a:pt x="16" y="38"/>
                    </a:lnTo>
                    <a:lnTo>
                      <a:pt x="28" y="54"/>
                    </a:lnTo>
                    <a:lnTo>
                      <a:pt x="39" y="71"/>
                    </a:lnTo>
                    <a:lnTo>
                      <a:pt x="51" y="87"/>
                    </a:lnTo>
                    <a:lnTo>
                      <a:pt x="62" y="103"/>
                    </a:lnTo>
                    <a:lnTo>
                      <a:pt x="72" y="120"/>
                    </a:lnTo>
                    <a:lnTo>
                      <a:pt x="77" y="128"/>
                    </a:lnTo>
                    <a:lnTo>
                      <a:pt x="100" y="11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24"/>
              <p:cNvSpPr/>
              <p:nvPr/>
            </p:nvSpPr>
            <p:spPr>
              <a:xfrm>
                <a:off x="2001838" y="4011613"/>
                <a:ext cx="22225" cy="36513"/>
              </a:xfrm>
              <a:custGeom>
                <a:avLst/>
                <a:gdLst/>
                <a:ahLst/>
                <a:cxnLst/>
                <a:rect l="l" t="t" r="r" b="b"/>
                <a:pathLst>
                  <a:path w="84" h="133" extrusionOk="0">
                    <a:moveTo>
                      <a:pt x="84" y="122"/>
                    </a:moveTo>
                    <a:lnTo>
                      <a:pt x="80" y="114"/>
                    </a:lnTo>
                    <a:lnTo>
                      <a:pt x="72" y="96"/>
                    </a:lnTo>
                    <a:lnTo>
                      <a:pt x="64" y="77"/>
                    </a:lnTo>
                    <a:lnTo>
                      <a:pt x="55" y="60"/>
                    </a:lnTo>
                    <a:lnTo>
                      <a:pt x="46" y="42"/>
                    </a:lnTo>
                    <a:lnTo>
                      <a:pt x="37" y="24"/>
                    </a:lnTo>
                    <a:lnTo>
                      <a:pt x="27" y="7"/>
                    </a:lnTo>
                    <a:lnTo>
                      <a:pt x="23" y="0"/>
                    </a:lnTo>
                    <a:lnTo>
                      <a:pt x="0" y="13"/>
                    </a:lnTo>
                    <a:lnTo>
                      <a:pt x="4" y="20"/>
                    </a:lnTo>
                    <a:lnTo>
                      <a:pt x="13" y="38"/>
                    </a:lnTo>
                    <a:lnTo>
                      <a:pt x="22" y="55"/>
                    </a:lnTo>
                    <a:lnTo>
                      <a:pt x="30" y="72"/>
                    </a:lnTo>
                    <a:lnTo>
                      <a:pt x="40" y="90"/>
                    </a:lnTo>
                    <a:lnTo>
                      <a:pt x="48" y="107"/>
                    </a:lnTo>
                    <a:lnTo>
                      <a:pt x="56" y="125"/>
                    </a:lnTo>
                    <a:lnTo>
                      <a:pt x="60" y="133"/>
                    </a:lnTo>
                    <a:lnTo>
                      <a:pt x="84" y="122"/>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24"/>
              <p:cNvSpPr/>
              <p:nvPr/>
            </p:nvSpPr>
            <p:spPr>
              <a:xfrm>
                <a:off x="2025650" y="4064001"/>
                <a:ext cx="17463" cy="36513"/>
              </a:xfrm>
              <a:custGeom>
                <a:avLst/>
                <a:gdLst/>
                <a:ahLst/>
                <a:cxnLst/>
                <a:rect l="l" t="t" r="r" b="b"/>
                <a:pathLst>
                  <a:path w="68" h="137" extrusionOk="0">
                    <a:moveTo>
                      <a:pt x="68" y="130"/>
                    </a:moveTo>
                    <a:lnTo>
                      <a:pt x="65" y="122"/>
                    </a:lnTo>
                    <a:lnTo>
                      <a:pt x="60" y="103"/>
                    </a:lnTo>
                    <a:lnTo>
                      <a:pt x="54" y="83"/>
                    </a:lnTo>
                    <a:lnTo>
                      <a:pt x="47" y="64"/>
                    </a:lnTo>
                    <a:lnTo>
                      <a:pt x="41" y="44"/>
                    </a:lnTo>
                    <a:lnTo>
                      <a:pt x="34" y="26"/>
                    </a:lnTo>
                    <a:lnTo>
                      <a:pt x="28" y="7"/>
                    </a:lnTo>
                    <a:lnTo>
                      <a:pt x="25" y="0"/>
                    </a:lnTo>
                    <a:lnTo>
                      <a:pt x="0" y="10"/>
                    </a:lnTo>
                    <a:lnTo>
                      <a:pt x="3" y="16"/>
                    </a:lnTo>
                    <a:lnTo>
                      <a:pt x="9" y="35"/>
                    </a:lnTo>
                    <a:lnTo>
                      <a:pt x="16" y="54"/>
                    </a:lnTo>
                    <a:lnTo>
                      <a:pt x="22" y="72"/>
                    </a:lnTo>
                    <a:lnTo>
                      <a:pt x="28" y="91"/>
                    </a:lnTo>
                    <a:lnTo>
                      <a:pt x="33" y="110"/>
                    </a:lnTo>
                    <a:lnTo>
                      <a:pt x="39" y="129"/>
                    </a:lnTo>
                    <a:lnTo>
                      <a:pt x="41" y="137"/>
                    </a:lnTo>
                    <a:lnTo>
                      <a:pt x="68" y="1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24"/>
              <p:cNvSpPr/>
              <p:nvPr/>
            </p:nvSpPr>
            <p:spPr>
              <a:xfrm>
                <a:off x="2041525" y="4119563"/>
                <a:ext cx="12700" cy="38100"/>
              </a:xfrm>
              <a:custGeom>
                <a:avLst/>
                <a:gdLst/>
                <a:ahLst/>
                <a:cxnLst/>
                <a:rect l="l" t="t" r="r" b="b"/>
                <a:pathLst>
                  <a:path w="51" h="138" extrusionOk="0">
                    <a:moveTo>
                      <a:pt x="51" y="135"/>
                    </a:moveTo>
                    <a:lnTo>
                      <a:pt x="50" y="132"/>
                    </a:lnTo>
                    <a:lnTo>
                      <a:pt x="48" y="112"/>
                    </a:lnTo>
                    <a:lnTo>
                      <a:pt x="44" y="91"/>
                    </a:lnTo>
                    <a:lnTo>
                      <a:pt x="40" y="71"/>
                    </a:lnTo>
                    <a:lnTo>
                      <a:pt x="36" y="51"/>
                    </a:lnTo>
                    <a:lnTo>
                      <a:pt x="33" y="30"/>
                    </a:lnTo>
                    <a:lnTo>
                      <a:pt x="28" y="10"/>
                    </a:lnTo>
                    <a:lnTo>
                      <a:pt x="26" y="0"/>
                    </a:lnTo>
                    <a:lnTo>
                      <a:pt x="0" y="6"/>
                    </a:lnTo>
                    <a:lnTo>
                      <a:pt x="2" y="16"/>
                    </a:lnTo>
                    <a:lnTo>
                      <a:pt x="6" y="35"/>
                    </a:lnTo>
                    <a:lnTo>
                      <a:pt x="10" y="56"/>
                    </a:lnTo>
                    <a:lnTo>
                      <a:pt x="14" y="76"/>
                    </a:lnTo>
                    <a:lnTo>
                      <a:pt x="17" y="95"/>
                    </a:lnTo>
                    <a:lnTo>
                      <a:pt x="20" y="116"/>
                    </a:lnTo>
                    <a:lnTo>
                      <a:pt x="23" y="136"/>
                    </a:lnTo>
                    <a:lnTo>
                      <a:pt x="23" y="138"/>
                    </a:lnTo>
                    <a:lnTo>
                      <a:pt x="51" y="1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24"/>
              <p:cNvSpPr/>
              <p:nvPr/>
            </p:nvSpPr>
            <p:spPr>
              <a:xfrm>
                <a:off x="2049463" y="4178301"/>
                <a:ext cx="9525" cy="36513"/>
              </a:xfrm>
              <a:custGeom>
                <a:avLst/>
                <a:gdLst/>
                <a:ahLst/>
                <a:cxnLst/>
                <a:rect l="l" t="t" r="r" b="b"/>
                <a:pathLst>
                  <a:path w="34" h="137" extrusionOk="0">
                    <a:moveTo>
                      <a:pt x="34" y="136"/>
                    </a:moveTo>
                    <a:lnTo>
                      <a:pt x="34" y="129"/>
                    </a:lnTo>
                    <a:lnTo>
                      <a:pt x="34" y="107"/>
                    </a:lnTo>
                    <a:lnTo>
                      <a:pt x="33" y="85"/>
                    </a:lnTo>
                    <a:lnTo>
                      <a:pt x="32" y="64"/>
                    </a:lnTo>
                    <a:lnTo>
                      <a:pt x="31" y="42"/>
                    </a:lnTo>
                    <a:lnTo>
                      <a:pt x="29" y="21"/>
                    </a:lnTo>
                    <a:lnTo>
                      <a:pt x="28" y="0"/>
                    </a:lnTo>
                    <a:lnTo>
                      <a:pt x="0" y="2"/>
                    </a:lnTo>
                    <a:lnTo>
                      <a:pt x="2" y="23"/>
                    </a:lnTo>
                    <a:lnTo>
                      <a:pt x="3" y="43"/>
                    </a:lnTo>
                    <a:lnTo>
                      <a:pt x="4" y="65"/>
                    </a:lnTo>
                    <a:lnTo>
                      <a:pt x="5" y="86"/>
                    </a:lnTo>
                    <a:lnTo>
                      <a:pt x="6" y="108"/>
                    </a:lnTo>
                    <a:lnTo>
                      <a:pt x="7" y="129"/>
                    </a:lnTo>
                    <a:lnTo>
                      <a:pt x="7" y="137"/>
                    </a:lnTo>
                    <a:lnTo>
                      <a:pt x="34" y="13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24"/>
              <p:cNvSpPr/>
              <p:nvPr/>
            </p:nvSpPr>
            <p:spPr>
              <a:xfrm>
                <a:off x="2049463" y="4235451"/>
                <a:ext cx="9525" cy="36513"/>
              </a:xfrm>
              <a:custGeom>
                <a:avLst/>
                <a:gdLst/>
                <a:ahLst/>
                <a:cxnLst/>
                <a:rect l="l" t="t" r="r" b="b"/>
                <a:pathLst>
                  <a:path w="35" h="137" extrusionOk="0">
                    <a:moveTo>
                      <a:pt x="27" y="137"/>
                    </a:moveTo>
                    <a:lnTo>
                      <a:pt x="27" y="135"/>
                    </a:lnTo>
                    <a:lnTo>
                      <a:pt x="29" y="113"/>
                    </a:lnTo>
                    <a:lnTo>
                      <a:pt x="31" y="89"/>
                    </a:lnTo>
                    <a:lnTo>
                      <a:pt x="32" y="67"/>
                    </a:lnTo>
                    <a:lnTo>
                      <a:pt x="33" y="45"/>
                    </a:lnTo>
                    <a:lnTo>
                      <a:pt x="34" y="22"/>
                    </a:lnTo>
                    <a:lnTo>
                      <a:pt x="35" y="1"/>
                    </a:lnTo>
                    <a:lnTo>
                      <a:pt x="7" y="0"/>
                    </a:lnTo>
                    <a:lnTo>
                      <a:pt x="7" y="21"/>
                    </a:lnTo>
                    <a:lnTo>
                      <a:pt x="6" y="43"/>
                    </a:lnTo>
                    <a:lnTo>
                      <a:pt x="5" y="65"/>
                    </a:lnTo>
                    <a:lnTo>
                      <a:pt x="3" y="87"/>
                    </a:lnTo>
                    <a:lnTo>
                      <a:pt x="2" y="111"/>
                    </a:lnTo>
                    <a:lnTo>
                      <a:pt x="0" y="133"/>
                    </a:lnTo>
                    <a:lnTo>
                      <a:pt x="0" y="135"/>
                    </a:lnTo>
                    <a:lnTo>
                      <a:pt x="27" y="13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24"/>
              <p:cNvSpPr/>
              <p:nvPr/>
            </p:nvSpPr>
            <p:spPr>
              <a:xfrm>
                <a:off x="2041525" y="4292601"/>
                <a:ext cx="12700" cy="36513"/>
              </a:xfrm>
              <a:custGeom>
                <a:avLst/>
                <a:gdLst/>
                <a:ahLst/>
                <a:cxnLst/>
                <a:rect l="l" t="t" r="r" b="b"/>
                <a:pathLst>
                  <a:path w="48" h="138" extrusionOk="0">
                    <a:moveTo>
                      <a:pt x="27" y="138"/>
                    </a:moveTo>
                    <a:lnTo>
                      <a:pt x="28" y="132"/>
                    </a:lnTo>
                    <a:lnTo>
                      <a:pt x="32" y="108"/>
                    </a:lnTo>
                    <a:lnTo>
                      <a:pt x="36" y="84"/>
                    </a:lnTo>
                    <a:lnTo>
                      <a:pt x="39" y="60"/>
                    </a:lnTo>
                    <a:lnTo>
                      <a:pt x="43" y="36"/>
                    </a:lnTo>
                    <a:lnTo>
                      <a:pt x="46" y="13"/>
                    </a:lnTo>
                    <a:lnTo>
                      <a:pt x="48" y="3"/>
                    </a:lnTo>
                    <a:lnTo>
                      <a:pt x="20" y="0"/>
                    </a:lnTo>
                    <a:lnTo>
                      <a:pt x="19" y="9"/>
                    </a:lnTo>
                    <a:lnTo>
                      <a:pt x="16" y="32"/>
                    </a:lnTo>
                    <a:lnTo>
                      <a:pt x="13" y="56"/>
                    </a:lnTo>
                    <a:lnTo>
                      <a:pt x="9" y="79"/>
                    </a:lnTo>
                    <a:lnTo>
                      <a:pt x="5" y="104"/>
                    </a:lnTo>
                    <a:lnTo>
                      <a:pt x="1" y="127"/>
                    </a:lnTo>
                    <a:lnTo>
                      <a:pt x="0" y="133"/>
                    </a:lnTo>
                    <a:lnTo>
                      <a:pt x="27" y="1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24"/>
              <p:cNvSpPr/>
              <p:nvPr/>
            </p:nvSpPr>
            <p:spPr>
              <a:xfrm>
                <a:off x="2030413" y="4348163"/>
                <a:ext cx="14288" cy="38100"/>
              </a:xfrm>
              <a:custGeom>
                <a:avLst/>
                <a:gdLst/>
                <a:ahLst/>
                <a:cxnLst/>
                <a:rect l="l" t="t" r="r" b="b"/>
                <a:pathLst>
                  <a:path w="57" h="138" extrusionOk="0">
                    <a:moveTo>
                      <a:pt x="26" y="138"/>
                    </a:moveTo>
                    <a:lnTo>
                      <a:pt x="32" y="116"/>
                    </a:lnTo>
                    <a:lnTo>
                      <a:pt x="39" y="91"/>
                    </a:lnTo>
                    <a:lnTo>
                      <a:pt x="44" y="66"/>
                    </a:lnTo>
                    <a:lnTo>
                      <a:pt x="50" y="41"/>
                    </a:lnTo>
                    <a:lnTo>
                      <a:pt x="55" y="16"/>
                    </a:lnTo>
                    <a:lnTo>
                      <a:pt x="57" y="6"/>
                    </a:lnTo>
                    <a:lnTo>
                      <a:pt x="30" y="0"/>
                    </a:lnTo>
                    <a:lnTo>
                      <a:pt x="28" y="11"/>
                    </a:lnTo>
                    <a:lnTo>
                      <a:pt x="23" y="35"/>
                    </a:lnTo>
                    <a:lnTo>
                      <a:pt x="17" y="60"/>
                    </a:lnTo>
                    <a:lnTo>
                      <a:pt x="12" y="84"/>
                    </a:lnTo>
                    <a:lnTo>
                      <a:pt x="6" y="109"/>
                    </a:lnTo>
                    <a:lnTo>
                      <a:pt x="0" y="132"/>
                    </a:lnTo>
                    <a:lnTo>
                      <a:pt x="26" y="1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24"/>
              <p:cNvSpPr/>
              <p:nvPr/>
            </p:nvSpPr>
            <p:spPr>
              <a:xfrm>
                <a:off x="2014538" y="4405313"/>
                <a:ext cx="15875" cy="36513"/>
              </a:xfrm>
              <a:custGeom>
                <a:avLst/>
                <a:gdLst/>
                <a:ahLst/>
                <a:cxnLst/>
                <a:rect l="l" t="t" r="r" b="b"/>
                <a:pathLst>
                  <a:path w="65" h="137" extrusionOk="0">
                    <a:moveTo>
                      <a:pt x="25" y="137"/>
                    </a:moveTo>
                    <a:lnTo>
                      <a:pt x="26" y="135"/>
                    </a:lnTo>
                    <a:lnTo>
                      <a:pt x="34" y="109"/>
                    </a:lnTo>
                    <a:lnTo>
                      <a:pt x="43" y="83"/>
                    </a:lnTo>
                    <a:lnTo>
                      <a:pt x="51" y="57"/>
                    </a:lnTo>
                    <a:lnTo>
                      <a:pt x="58" y="31"/>
                    </a:lnTo>
                    <a:lnTo>
                      <a:pt x="65" y="7"/>
                    </a:lnTo>
                    <a:lnTo>
                      <a:pt x="38" y="0"/>
                    </a:lnTo>
                    <a:lnTo>
                      <a:pt x="32" y="24"/>
                    </a:lnTo>
                    <a:lnTo>
                      <a:pt x="24" y="50"/>
                    </a:lnTo>
                    <a:lnTo>
                      <a:pt x="17" y="75"/>
                    </a:lnTo>
                    <a:lnTo>
                      <a:pt x="9" y="101"/>
                    </a:lnTo>
                    <a:lnTo>
                      <a:pt x="1" y="127"/>
                    </a:lnTo>
                    <a:lnTo>
                      <a:pt x="0" y="129"/>
                    </a:lnTo>
                    <a:lnTo>
                      <a:pt x="25" y="13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24"/>
              <p:cNvSpPr/>
              <p:nvPr/>
            </p:nvSpPr>
            <p:spPr>
              <a:xfrm>
                <a:off x="3605213" y="1144588"/>
                <a:ext cx="19050" cy="1001713"/>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24"/>
              <p:cNvSpPr/>
              <p:nvPr/>
            </p:nvSpPr>
            <p:spPr>
              <a:xfrm>
                <a:off x="3605213" y="2284413"/>
                <a:ext cx="19050" cy="801688"/>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24"/>
              <p:cNvSpPr/>
              <p:nvPr/>
            </p:nvSpPr>
            <p:spPr>
              <a:xfrm>
                <a:off x="3605213" y="3219451"/>
                <a:ext cx="19050" cy="792163"/>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24"/>
              <p:cNvSpPr/>
              <p:nvPr/>
            </p:nvSpPr>
            <p:spPr>
              <a:xfrm>
                <a:off x="3605213" y="4156076"/>
                <a:ext cx="19050" cy="912813"/>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24"/>
              <p:cNvSpPr/>
              <p:nvPr/>
            </p:nvSpPr>
            <p:spPr>
              <a:xfrm>
                <a:off x="2081213" y="3579813"/>
                <a:ext cx="46038" cy="17463"/>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24"/>
              <p:cNvSpPr/>
              <p:nvPr/>
            </p:nvSpPr>
            <p:spPr>
              <a:xfrm>
                <a:off x="2152650" y="3568701"/>
                <a:ext cx="46038" cy="15875"/>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24"/>
              <p:cNvSpPr/>
              <p:nvPr/>
            </p:nvSpPr>
            <p:spPr>
              <a:xfrm>
                <a:off x="2222500" y="3556001"/>
                <a:ext cx="46038" cy="15875"/>
              </a:xfrm>
              <a:custGeom>
                <a:avLst/>
                <a:gdLst/>
                <a:ahLst/>
                <a:cxnLst/>
                <a:rect l="l" t="t" r="r" b="b"/>
                <a:pathLst>
                  <a:path w="173" h="64" extrusionOk="0">
                    <a:moveTo>
                      <a:pt x="168" y="0"/>
                    </a:moveTo>
                    <a:lnTo>
                      <a:pt x="173" y="34"/>
                    </a:lnTo>
                    <a:lnTo>
                      <a:pt x="6" y="64"/>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24"/>
              <p:cNvSpPr/>
              <p:nvPr/>
            </p:nvSpPr>
            <p:spPr>
              <a:xfrm>
                <a:off x="2293938" y="3543301"/>
                <a:ext cx="46038" cy="15875"/>
              </a:xfrm>
              <a:custGeom>
                <a:avLst/>
                <a:gdLst/>
                <a:ahLst/>
                <a:cxnLst/>
                <a:rect l="l" t="t" r="r" b="b"/>
                <a:pathLst>
                  <a:path w="173" h="63" extrusionOk="0">
                    <a:moveTo>
                      <a:pt x="167" y="0"/>
                    </a:moveTo>
                    <a:lnTo>
                      <a:pt x="173" y="33"/>
                    </a:lnTo>
                    <a:lnTo>
                      <a:pt x="6"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24"/>
              <p:cNvSpPr/>
              <p:nvPr/>
            </p:nvSpPr>
            <p:spPr>
              <a:xfrm>
                <a:off x="2365375" y="3530601"/>
                <a:ext cx="46038" cy="15875"/>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24"/>
              <p:cNvSpPr/>
              <p:nvPr/>
            </p:nvSpPr>
            <p:spPr>
              <a:xfrm>
                <a:off x="2435225" y="3517901"/>
                <a:ext cx="46038" cy="17463"/>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24"/>
              <p:cNvSpPr/>
              <p:nvPr/>
            </p:nvSpPr>
            <p:spPr>
              <a:xfrm>
                <a:off x="2506663" y="3505201"/>
                <a:ext cx="46038" cy="17463"/>
              </a:xfrm>
              <a:custGeom>
                <a:avLst/>
                <a:gdLst/>
                <a:ahLst/>
                <a:cxnLst/>
                <a:rect l="l" t="t" r="r" b="b"/>
                <a:pathLst>
                  <a:path w="173" h="62" extrusionOk="0">
                    <a:moveTo>
                      <a:pt x="167" y="0"/>
                    </a:moveTo>
                    <a:lnTo>
                      <a:pt x="173" y="34"/>
                    </a:lnTo>
                    <a:lnTo>
                      <a:pt x="6" y="62"/>
                    </a:lnTo>
                    <a:lnTo>
                      <a:pt x="0" y="28"/>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24"/>
              <p:cNvSpPr/>
              <p:nvPr/>
            </p:nvSpPr>
            <p:spPr>
              <a:xfrm>
                <a:off x="2578100" y="3494088"/>
                <a:ext cx="46038" cy="15875"/>
              </a:xfrm>
              <a:custGeom>
                <a:avLst/>
                <a:gdLst/>
                <a:ahLst/>
                <a:cxnLst/>
                <a:rect l="l" t="t" r="r" b="b"/>
                <a:pathLst>
                  <a:path w="173" h="62" extrusionOk="0">
                    <a:moveTo>
                      <a:pt x="167" y="0"/>
                    </a:moveTo>
                    <a:lnTo>
                      <a:pt x="173" y="34"/>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24"/>
              <p:cNvSpPr/>
              <p:nvPr/>
            </p:nvSpPr>
            <p:spPr>
              <a:xfrm>
                <a:off x="2649538" y="3481388"/>
                <a:ext cx="44450" cy="15875"/>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24"/>
              <p:cNvSpPr/>
              <p:nvPr/>
            </p:nvSpPr>
            <p:spPr>
              <a:xfrm>
                <a:off x="2719388" y="3468688"/>
                <a:ext cx="46038" cy="15875"/>
              </a:xfrm>
              <a:custGeom>
                <a:avLst/>
                <a:gdLst/>
                <a:ahLst/>
                <a:cxnLst/>
                <a:rect l="l" t="t" r="r" b="b"/>
                <a:pathLst>
                  <a:path w="173" h="62" extrusionOk="0">
                    <a:moveTo>
                      <a:pt x="167" y="0"/>
                    </a:moveTo>
                    <a:lnTo>
                      <a:pt x="173" y="33"/>
                    </a:lnTo>
                    <a:lnTo>
                      <a:pt x="5"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24"/>
              <p:cNvSpPr/>
              <p:nvPr/>
            </p:nvSpPr>
            <p:spPr>
              <a:xfrm>
                <a:off x="2790825" y="3455988"/>
                <a:ext cx="46038" cy="17463"/>
              </a:xfrm>
              <a:custGeom>
                <a:avLst/>
                <a:gdLst/>
                <a:ahLst/>
                <a:cxnLst/>
                <a:rect l="l" t="t" r="r" b="b"/>
                <a:pathLst>
                  <a:path w="173" h="63" extrusionOk="0">
                    <a:moveTo>
                      <a:pt x="167" y="0"/>
                    </a:moveTo>
                    <a:lnTo>
                      <a:pt x="173" y="33"/>
                    </a:lnTo>
                    <a:lnTo>
                      <a:pt x="5"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24"/>
              <p:cNvSpPr/>
              <p:nvPr/>
            </p:nvSpPr>
            <p:spPr>
              <a:xfrm>
                <a:off x="2862263" y="3443288"/>
                <a:ext cx="44450" cy="17463"/>
              </a:xfrm>
              <a:custGeom>
                <a:avLst/>
                <a:gdLst/>
                <a:ahLst/>
                <a:cxnLst/>
                <a:rect l="l" t="t" r="r" b="b"/>
                <a:pathLst>
                  <a:path w="174" h="64" extrusionOk="0">
                    <a:moveTo>
                      <a:pt x="167" y="0"/>
                    </a:moveTo>
                    <a:lnTo>
                      <a:pt x="174" y="34"/>
                    </a:lnTo>
                    <a:lnTo>
                      <a:pt x="5" y="64"/>
                    </a:lnTo>
                    <a:lnTo>
                      <a:pt x="0" y="30"/>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24"/>
              <p:cNvSpPr/>
              <p:nvPr/>
            </p:nvSpPr>
            <p:spPr>
              <a:xfrm>
                <a:off x="2932113" y="3430588"/>
                <a:ext cx="46038" cy="17463"/>
              </a:xfrm>
              <a:custGeom>
                <a:avLst/>
                <a:gdLst/>
                <a:ahLst/>
                <a:cxnLst/>
                <a:rect l="l" t="t" r="r" b="b"/>
                <a:pathLst>
                  <a:path w="174" h="63" extrusionOk="0">
                    <a:moveTo>
                      <a:pt x="167" y="0"/>
                    </a:moveTo>
                    <a:lnTo>
                      <a:pt x="174" y="33"/>
                    </a:lnTo>
                    <a:lnTo>
                      <a:pt x="5"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24"/>
              <p:cNvSpPr/>
              <p:nvPr/>
            </p:nvSpPr>
            <p:spPr>
              <a:xfrm>
                <a:off x="3003550" y="3419476"/>
                <a:ext cx="46038" cy="15875"/>
              </a:xfrm>
              <a:custGeom>
                <a:avLst/>
                <a:gdLst/>
                <a:ahLst/>
                <a:cxnLst/>
                <a:rect l="l" t="t" r="r" b="b"/>
                <a:pathLst>
                  <a:path w="175" h="63" extrusionOk="0">
                    <a:moveTo>
                      <a:pt x="169" y="0"/>
                    </a:moveTo>
                    <a:lnTo>
                      <a:pt x="175" y="33"/>
                    </a:lnTo>
                    <a:lnTo>
                      <a:pt x="6" y="63"/>
                    </a:lnTo>
                    <a:lnTo>
                      <a:pt x="0" y="29"/>
                    </a:lnTo>
                    <a:lnTo>
                      <a:pt x="1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24"/>
              <p:cNvSpPr/>
              <p:nvPr/>
            </p:nvSpPr>
            <p:spPr>
              <a:xfrm>
                <a:off x="3073400" y="3406776"/>
                <a:ext cx="46038" cy="15875"/>
              </a:xfrm>
              <a:custGeom>
                <a:avLst/>
                <a:gdLst/>
                <a:ahLst/>
                <a:cxnLst/>
                <a:rect l="l" t="t" r="r" b="b"/>
                <a:pathLst>
                  <a:path w="174" h="63" extrusionOk="0">
                    <a:moveTo>
                      <a:pt x="169" y="0"/>
                    </a:moveTo>
                    <a:lnTo>
                      <a:pt x="174" y="33"/>
                    </a:lnTo>
                    <a:lnTo>
                      <a:pt x="7" y="63"/>
                    </a:lnTo>
                    <a:lnTo>
                      <a:pt x="0" y="29"/>
                    </a:lnTo>
                    <a:lnTo>
                      <a:pt x="1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24"/>
              <p:cNvSpPr/>
              <p:nvPr/>
            </p:nvSpPr>
            <p:spPr>
              <a:xfrm>
                <a:off x="3144838" y="3394076"/>
                <a:ext cx="46038" cy="17463"/>
              </a:xfrm>
              <a:custGeom>
                <a:avLst/>
                <a:gdLst/>
                <a:ahLst/>
                <a:cxnLst/>
                <a:rect l="l" t="t" r="r" b="b"/>
                <a:pathLst>
                  <a:path w="174" h="63" extrusionOk="0">
                    <a:moveTo>
                      <a:pt x="169" y="0"/>
                    </a:moveTo>
                    <a:lnTo>
                      <a:pt x="174" y="34"/>
                    </a:lnTo>
                    <a:lnTo>
                      <a:pt x="7" y="63"/>
                    </a:lnTo>
                    <a:lnTo>
                      <a:pt x="0" y="29"/>
                    </a:lnTo>
                    <a:lnTo>
                      <a:pt x="1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24"/>
              <p:cNvSpPr/>
              <p:nvPr/>
            </p:nvSpPr>
            <p:spPr>
              <a:xfrm>
                <a:off x="3216275" y="3381376"/>
                <a:ext cx="46038" cy="17463"/>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24"/>
              <p:cNvSpPr/>
              <p:nvPr/>
            </p:nvSpPr>
            <p:spPr>
              <a:xfrm>
                <a:off x="3286125" y="3368676"/>
                <a:ext cx="46038" cy="17463"/>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24"/>
              <p:cNvSpPr/>
              <p:nvPr/>
            </p:nvSpPr>
            <p:spPr>
              <a:xfrm>
                <a:off x="3357563" y="3357563"/>
                <a:ext cx="46038" cy="15875"/>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24"/>
              <p:cNvSpPr/>
              <p:nvPr/>
            </p:nvSpPr>
            <p:spPr>
              <a:xfrm>
                <a:off x="3429000" y="3344863"/>
                <a:ext cx="46038" cy="15875"/>
              </a:xfrm>
              <a:custGeom>
                <a:avLst/>
                <a:gdLst/>
                <a:ahLst/>
                <a:cxnLst/>
                <a:rect l="l" t="t" r="r" b="b"/>
                <a:pathLst>
                  <a:path w="173" h="64" extrusionOk="0">
                    <a:moveTo>
                      <a:pt x="167" y="0"/>
                    </a:moveTo>
                    <a:lnTo>
                      <a:pt x="173" y="34"/>
                    </a:lnTo>
                    <a:lnTo>
                      <a:pt x="6" y="64"/>
                    </a:lnTo>
                    <a:lnTo>
                      <a:pt x="0" y="30"/>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24"/>
              <p:cNvSpPr/>
              <p:nvPr/>
            </p:nvSpPr>
            <p:spPr>
              <a:xfrm>
                <a:off x="3498850" y="3332163"/>
                <a:ext cx="46038" cy="15875"/>
              </a:xfrm>
              <a:custGeom>
                <a:avLst/>
                <a:gdLst/>
                <a:ahLst/>
                <a:cxnLst/>
                <a:rect l="l" t="t" r="r" b="b"/>
                <a:pathLst>
                  <a:path w="173" h="63" extrusionOk="0">
                    <a:moveTo>
                      <a:pt x="167" y="0"/>
                    </a:moveTo>
                    <a:lnTo>
                      <a:pt x="173" y="33"/>
                    </a:lnTo>
                    <a:lnTo>
                      <a:pt x="6"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24"/>
              <p:cNvSpPr/>
              <p:nvPr/>
            </p:nvSpPr>
            <p:spPr>
              <a:xfrm>
                <a:off x="3570288" y="3319463"/>
                <a:ext cx="46038" cy="15875"/>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24"/>
              <p:cNvSpPr/>
              <p:nvPr/>
            </p:nvSpPr>
            <p:spPr>
              <a:xfrm>
                <a:off x="3641725" y="3317876"/>
                <a:ext cx="46038" cy="15875"/>
              </a:xfrm>
              <a:custGeom>
                <a:avLst/>
                <a:gdLst/>
                <a:ahLst/>
                <a:cxnLst/>
                <a:rect l="l" t="t" r="r" b="b"/>
                <a:pathLst>
                  <a:path w="173" h="62" extrusionOk="0">
                    <a:moveTo>
                      <a:pt x="173" y="29"/>
                    </a:moveTo>
                    <a:lnTo>
                      <a:pt x="167" y="62"/>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24"/>
              <p:cNvSpPr/>
              <p:nvPr/>
            </p:nvSpPr>
            <p:spPr>
              <a:xfrm>
                <a:off x="3711575" y="3330576"/>
                <a:ext cx="46038" cy="15875"/>
              </a:xfrm>
              <a:custGeom>
                <a:avLst/>
                <a:gdLst/>
                <a:ahLst/>
                <a:cxnLst/>
                <a:rect l="l" t="t" r="r" b="b"/>
                <a:pathLst>
                  <a:path w="173" h="63" extrusionOk="0">
                    <a:moveTo>
                      <a:pt x="173" y="30"/>
                    </a:moveTo>
                    <a:lnTo>
                      <a:pt x="167"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24"/>
              <p:cNvSpPr/>
              <p:nvPr/>
            </p:nvSpPr>
            <p:spPr>
              <a:xfrm>
                <a:off x="3783013" y="3343276"/>
                <a:ext cx="46038" cy="15875"/>
              </a:xfrm>
              <a:custGeom>
                <a:avLst/>
                <a:gdLst/>
                <a:ahLst/>
                <a:cxnLst/>
                <a:rect l="l" t="t" r="r" b="b"/>
                <a:pathLst>
                  <a:path w="173" h="62" extrusionOk="0">
                    <a:moveTo>
                      <a:pt x="173" y="30"/>
                    </a:moveTo>
                    <a:lnTo>
                      <a:pt x="167" y="62"/>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24"/>
              <p:cNvSpPr/>
              <p:nvPr/>
            </p:nvSpPr>
            <p:spPr>
              <a:xfrm>
                <a:off x="3854450" y="3355976"/>
                <a:ext cx="46038" cy="15875"/>
              </a:xfrm>
              <a:custGeom>
                <a:avLst/>
                <a:gdLst/>
                <a:ahLst/>
                <a:cxnLst/>
                <a:rect l="l" t="t" r="r" b="b"/>
                <a:pathLst>
                  <a:path w="173" h="62" extrusionOk="0">
                    <a:moveTo>
                      <a:pt x="173" y="30"/>
                    </a:moveTo>
                    <a:lnTo>
                      <a:pt x="167" y="62"/>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24"/>
              <p:cNvSpPr/>
              <p:nvPr/>
            </p:nvSpPr>
            <p:spPr>
              <a:xfrm>
                <a:off x="3925888" y="3367088"/>
                <a:ext cx="44450" cy="17463"/>
              </a:xfrm>
              <a:custGeom>
                <a:avLst/>
                <a:gdLst/>
                <a:ahLst/>
                <a:cxnLst/>
                <a:rect l="l" t="t" r="r" b="b"/>
                <a:pathLst>
                  <a:path w="173" h="63" extrusionOk="0">
                    <a:moveTo>
                      <a:pt x="173" y="30"/>
                    </a:moveTo>
                    <a:lnTo>
                      <a:pt x="167"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24"/>
              <p:cNvSpPr/>
              <p:nvPr/>
            </p:nvSpPr>
            <p:spPr>
              <a:xfrm>
                <a:off x="3995738" y="3379788"/>
                <a:ext cx="46038" cy="17463"/>
              </a:xfrm>
              <a:custGeom>
                <a:avLst/>
                <a:gdLst/>
                <a:ahLst/>
                <a:cxnLst/>
                <a:rect l="l" t="t" r="r" b="b"/>
                <a:pathLst>
                  <a:path w="173" h="63" extrusionOk="0">
                    <a:moveTo>
                      <a:pt x="173" y="29"/>
                    </a:moveTo>
                    <a:lnTo>
                      <a:pt x="167" y="63"/>
                    </a:lnTo>
                    <a:lnTo>
                      <a:pt x="0" y="34"/>
                    </a:lnTo>
                    <a:lnTo>
                      <a:pt x="5"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24"/>
              <p:cNvSpPr/>
              <p:nvPr/>
            </p:nvSpPr>
            <p:spPr>
              <a:xfrm>
                <a:off x="4067175" y="3392488"/>
                <a:ext cx="46038" cy="17463"/>
              </a:xfrm>
              <a:custGeom>
                <a:avLst/>
                <a:gdLst/>
                <a:ahLst/>
                <a:cxnLst/>
                <a:rect l="l" t="t" r="r" b="b"/>
                <a:pathLst>
                  <a:path w="174" h="63" extrusionOk="0">
                    <a:moveTo>
                      <a:pt x="174" y="29"/>
                    </a:moveTo>
                    <a:lnTo>
                      <a:pt x="167" y="63"/>
                    </a:lnTo>
                    <a:lnTo>
                      <a:pt x="0" y="33"/>
                    </a:lnTo>
                    <a:lnTo>
                      <a:pt x="5" y="0"/>
                    </a:lnTo>
                    <a:lnTo>
                      <a:pt x="174"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24"/>
              <p:cNvSpPr/>
              <p:nvPr/>
            </p:nvSpPr>
            <p:spPr>
              <a:xfrm>
                <a:off x="4138613" y="3405188"/>
                <a:ext cx="44450" cy="15875"/>
              </a:xfrm>
              <a:custGeom>
                <a:avLst/>
                <a:gdLst/>
                <a:ahLst/>
                <a:cxnLst/>
                <a:rect l="l" t="t" r="r" b="b"/>
                <a:pathLst>
                  <a:path w="174" h="63" extrusionOk="0">
                    <a:moveTo>
                      <a:pt x="174" y="29"/>
                    </a:moveTo>
                    <a:lnTo>
                      <a:pt x="168" y="63"/>
                    </a:lnTo>
                    <a:lnTo>
                      <a:pt x="0" y="33"/>
                    </a:lnTo>
                    <a:lnTo>
                      <a:pt x="5" y="0"/>
                    </a:lnTo>
                    <a:lnTo>
                      <a:pt x="174"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24"/>
              <p:cNvSpPr/>
              <p:nvPr/>
            </p:nvSpPr>
            <p:spPr>
              <a:xfrm>
                <a:off x="4208463" y="3417888"/>
                <a:ext cx="46038" cy="15875"/>
              </a:xfrm>
              <a:custGeom>
                <a:avLst/>
                <a:gdLst/>
                <a:ahLst/>
                <a:cxnLst/>
                <a:rect l="l" t="t" r="r" b="b"/>
                <a:pathLst>
                  <a:path w="175" h="63" extrusionOk="0">
                    <a:moveTo>
                      <a:pt x="175" y="29"/>
                    </a:moveTo>
                    <a:lnTo>
                      <a:pt x="169" y="63"/>
                    </a:lnTo>
                    <a:lnTo>
                      <a:pt x="0" y="33"/>
                    </a:lnTo>
                    <a:lnTo>
                      <a:pt x="7" y="0"/>
                    </a:lnTo>
                    <a:lnTo>
                      <a:pt x="175"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24"/>
              <p:cNvSpPr/>
              <p:nvPr/>
            </p:nvSpPr>
            <p:spPr>
              <a:xfrm>
                <a:off x="4279900" y="3429001"/>
                <a:ext cx="46038" cy="17463"/>
              </a:xfrm>
              <a:custGeom>
                <a:avLst/>
                <a:gdLst/>
                <a:ahLst/>
                <a:cxnLst/>
                <a:rect l="l" t="t" r="r" b="b"/>
                <a:pathLst>
                  <a:path w="175" h="64" extrusionOk="0">
                    <a:moveTo>
                      <a:pt x="175" y="30"/>
                    </a:moveTo>
                    <a:lnTo>
                      <a:pt x="169" y="64"/>
                    </a:lnTo>
                    <a:lnTo>
                      <a:pt x="0" y="34"/>
                    </a:lnTo>
                    <a:lnTo>
                      <a:pt x="7" y="0"/>
                    </a:lnTo>
                    <a:lnTo>
                      <a:pt x="175"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24"/>
              <p:cNvSpPr/>
              <p:nvPr/>
            </p:nvSpPr>
            <p:spPr>
              <a:xfrm>
                <a:off x="4349750" y="3441701"/>
                <a:ext cx="46038" cy="17463"/>
              </a:xfrm>
              <a:custGeom>
                <a:avLst/>
                <a:gdLst/>
                <a:ahLst/>
                <a:cxnLst/>
                <a:rect l="l" t="t" r="r" b="b"/>
                <a:pathLst>
                  <a:path w="173" h="64" extrusionOk="0">
                    <a:moveTo>
                      <a:pt x="173" y="30"/>
                    </a:moveTo>
                    <a:lnTo>
                      <a:pt x="168" y="64"/>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24"/>
              <p:cNvSpPr/>
              <p:nvPr/>
            </p:nvSpPr>
            <p:spPr>
              <a:xfrm>
                <a:off x="4421188" y="3454401"/>
                <a:ext cx="46038" cy="17463"/>
              </a:xfrm>
              <a:custGeom>
                <a:avLst/>
                <a:gdLst/>
                <a:ahLst/>
                <a:cxnLst/>
                <a:rect l="l" t="t" r="r" b="b"/>
                <a:pathLst>
                  <a:path w="173" h="63" extrusionOk="0">
                    <a:moveTo>
                      <a:pt x="173" y="30"/>
                    </a:moveTo>
                    <a:lnTo>
                      <a:pt x="168"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24"/>
              <p:cNvSpPr/>
              <p:nvPr/>
            </p:nvSpPr>
            <p:spPr>
              <a:xfrm>
                <a:off x="4492625" y="3467101"/>
                <a:ext cx="46038" cy="15875"/>
              </a:xfrm>
              <a:custGeom>
                <a:avLst/>
                <a:gdLst/>
                <a:ahLst/>
                <a:cxnLst/>
                <a:rect l="l" t="t" r="r" b="b"/>
                <a:pathLst>
                  <a:path w="173" h="63" extrusionOk="0">
                    <a:moveTo>
                      <a:pt x="173" y="30"/>
                    </a:moveTo>
                    <a:lnTo>
                      <a:pt x="168"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24"/>
              <p:cNvSpPr/>
              <p:nvPr/>
            </p:nvSpPr>
            <p:spPr>
              <a:xfrm>
                <a:off x="4562475" y="3479801"/>
                <a:ext cx="46038" cy="15875"/>
              </a:xfrm>
              <a:custGeom>
                <a:avLst/>
                <a:gdLst/>
                <a:ahLst/>
                <a:cxnLst/>
                <a:rect l="l" t="t" r="r" b="b"/>
                <a:pathLst>
                  <a:path w="173" h="63" extrusionOk="0">
                    <a:moveTo>
                      <a:pt x="173" y="30"/>
                    </a:moveTo>
                    <a:lnTo>
                      <a:pt x="168"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24"/>
              <p:cNvSpPr/>
              <p:nvPr/>
            </p:nvSpPr>
            <p:spPr>
              <a:xfrm>
                <a:off x="4633913" y="3490913"/>
                <a:ext cx="46038" cy="17463"/>
              </a:xfrm>
              <a:custGeom>
                <a:avLst/>
                <a:gdLst/>
                <a:ahLst/>
                <a:cxnLst/>
                <a:rect l="l" t="t" r="r" b="b"/>
                <a:pathLst>
                  <a:path w="173" h="63" extrusionOk="0">
                    <a:moveTo>
                      <a:pt x="173" y="29"/>
                    </a:moveTo>
                    <a:lnTo>
                      <a:pt x="168"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24"/>
              <p:cNvSpPr/>
              <p:nvPr/>
            </p:nvSpPr>
            <p:spPr>
              <a:xfrm>
                <a:off x="4705350" y="3503613"/>
                <a:ext cx="46038" cy="17463"/>
              </a:xfrm>
              <a:custGeom>
                <a:avLst/>
                <a:gdLst/>
                <a:ahLst/>
                <a:cxnLst/>
                <a:rect l="l" t="t" r="r" b="b"/>
                <a:pathLst>
                  <a:path w="173" h="63" extrusionOk="0">
                    <a:moveTo>
                      <a:pt x="173" y="29"/>
                    </a:moveTo>
                    <a:lnTo>
                      <a:pt x="167"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24"/>
              <p:cNvSpPr/>
              <p:nvPr/>
            </p:nvSpPr>
            <p:spPr>
              <a:xfrm>
                <a:off x="4775200" y="3516313"/>
                <a:ext cx="46038" cy="17463"/>
              </a:xfrm>
              <a:custGeom>
                <a:avLst/>
                <a:gdLst/>
                <a:ahLst/>
                <a:cxnLst/>
                <a:rect l="l" t="t" r="r" b="b"/>
                <a:pathLst>
                  <a:path w="173" h="63" extrusionOk="0">
                    <a:moveTo>
                      <a:pt x="173" y="29"/>
                    </a:moveTo>
                    <a:lnTo>
                      <a:pt x="167"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9" name="Google Shape;769;p24"/>
              <p:cNvSpPr/>
              <p:nvPr/>
            </p:nvSpPr>
            <p:spPr>
              <a:xfrm>
                <a:off x="4846638" y="3529013"/>
                <a:ext cx="46038" cy="15875"/>
              </a:xfrm>
              <a:custGeom>
                <a:avLst/>
                <a:gdLst/>
                <a:ahLst/>
                <a:cxnLst/>
                <a:rect l="l" t="t" r="r" b="b"/>
                <a:pathLst>
                  <a:path w="173" h="63" extrusionOk="0">
                    <a:moveTo>
                      <a:pt x="173" y="29"/>
                    </a:moveTo>
                    <a:lnTo>
                      <a:pt x="167"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0" name="Google Shape;770;p24"/>
              <p:cNvSpPr/>
              <p:nvPr/>
            </p:nvSpPr>
            <p:spPr>
              <a:xfrm>
                <a:off x="4918075" y="3541713"/>
                <a:ext cx="46038" cy="15875"/>
              </a:xfrm>
              <a:custGeom>
                <a:avLst/>
                <a:gdLst/>
                <a:ahLst/>
                <a:cxnLst/>
                <a:rect l="l" t="t" r="r" b="b"/>
                <a:pathLst>
                  <a:path w="173" h="64" extrusionOk="0">
                    <a:moveTo>
                      <a:pt x="173" y="30"/>
                    </a:moveTo>
                    <a:lnTo>
                      <a:pt x="167" y="64"/>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1" name="Google Shape;771;p24"/>
              <p:cNvSpPr/>
              <p:nvPr/>
            </p:nvSpPr>
            <p:spPr>
              <a:xfrm>
                <a:off x="4989513" y="3554413"/>
                <a:ext cx="44450" cy="15875"/>
              </a:xfrm>
              <a:custGeom>
                <a:avLst/>
                <a:gdLst/>
                <a:ahLst/>
                <a:cxnLst/>
                <a:rect l="l" t="t" r="r" b="b"/>
                <a:pathLst>
                  <a:path w="173" h="63" extrusionOk="0">
                    <a:moveTo>
                      <a:pt x="173" y="30"/>
                    </a:moveTo>
                    <a:lnTo>
                      <a:pt x="167"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2" name="Google Shape;772;p24"/>
              <p:cNvSpPr/>
              <p:nvPr/>
            </p:nvSpPr>
            <p:spPr>
              <a:xfrm>
                <a:off x="5059363" y="3567113"/>
                <a:ext cx="46038" cy="15875"/>
              </a:xfrm>
              <a:custGeom>
                <a:avLst/>
                <a:gdLst/>
                <a:ahLst/>
                <a:cxnLst/>
                <a:rect l="l" t="t" r="r" b="b"/>
                <a:pathLst>
                  <a:path w="173" h="62" extrusionOk="0">
                    <a:moveTo>
                      <a:pt x="173" y="29"/>
                    </a:moveTo>
                    <a:lnTo>
                      <a:pt x="167" y="62"/>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Google Shape;773;p24"/>
              <p:cNvSpPr/>
              <p:nvPr/>
            </p:nvSpPr>
            <p:spPr>
              <a:xfrm>
                <a:off x="5130800" y="3578226"/>
                <a:ext cx="46038" cy="17463"/>
              </a:xfrm>
              <a:custGeom>
                <a:avLst/>
                <a:gdLst/>
                <a:ahLst/>
                <a:cxnLst/>
                <a:rect l="l" t="t" r="r" b="b"/>
                <a:pathLst>
                  <a:path w="173" h="62" extrusionOk="0">
                    <a:moveTo>
                      <a:pt x="173" y="29"/>
                    </a:moveTo>
                    <a:lnTo>
                      <a:pt x="167" y="62"/>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4" name="Google Shape;774;p24"/>
              <p:cNvSpPr/>
              <p:nvPr/>
            </p:nvSpPr>
            <p:spPr>
              <a:xfrm>
                <a:off x="2589213" y="2830513"/>
                <a:ext cx="46038" cy="19050"/>
              </a:xfrm>
              <a:custGeom>
                <a:avLst/>
                <a:gdLst/>
                <a:ahLst/>
                <a:cxnLst/>
                <a:rect l="l" t="t" r="r" b="b"/>
                <a:pathLst>
                  <a:path w="173" h="67" extrusionOk="0">
                    <a:moveTo>
                      <a:pt x="166" y="0"/>
                    </a:moveTo>
                    <a:lnTo>
                      <a:pt x="173" y="34"/>
                    </a:lnTo>
                    <a:lnTo>
                      <a:pt x="6" y="67"/>
                    </a:lnTo>
                    <a:lnTo>
                      <a:pt x="0" y="35"/>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Google Shape;775;p24"/>
              <p:cNvSpPr/>
              <p:nvPr/>
            </p:nvSpPr>
            <p:spPr>
              <a:xfrm>
                <a:off x="2659063" y="2816226"/>
                <a:ext cx="46038" cy="19050"/>
              </a:xfrm>
              <a:custGeom>
                <a:avLst/>
                <a:gdLst/>
                <a:ahLst/>
                <a:cxnLst/>
                <a:rect l="l" t="t" r="r" b="b"/>
                <a:pathLst>
                  <a:path w="173" h="68" extrusionOk="0">
                    <a:moveTo>
                      <a:pt x="166" y="0"/>
                    </a:moveTo>
                    <a:lnTo>
                      <a:pt x="173" y="33"/>
                    </a:lnTo>
                    <a:lnTo>
                      <a:pt x="7" y="68"/>
                    </a:lnTo>
                    <a:lnTo>
                      <a:pt x="0" y="35"/>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6" name="Google Shape;776;p24"/>
              <p:cNvSpPr/>
              <p:nvPr/>
            </p:nvSpPr>
            <p:spPr>
              <a:xfrm>
                <a:off x="2730500" y="2801938"/>
                <a:ext cx="46038" cy="17463"/>
              </a:xfrm>
              <a:custGeom>
                <a:avLst/>
                <a:gdLst/>
                <a:ahLst/>
                <a:cxnLst/>
                <a:rect l="l" t="t" r="r" b="b"/>
                <a:pathLst>
                  <a:path w="173" h="68" extrusionOk="0">
                    <a:moveTo>
                      <a:pt x="166" y="0"/>
                    </a:moveTo>
                    <a:lnTo>
                      <a:pt x="173" y="33"/>
                    </a:lnTo>
                    <a:lnTo>
                      <a:pt x="6" y="68"/>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24"/>
              <p:cNvSpPr/>
              <p:nvPr/>
            </p:nvSpPr>
            <p:spPr>
              <a:xfrm>
                <a:off x="2800350" y="2787651"/>
                <a:ext cx="46038" cy="17463"/>
              </a:xfrm>
              <a:custGeom>
                <a:avLst/>
                <a:gdLst/>
                <a:ahLst/>
                <a:cxnLst/>
                <a:rect l="l" t="t" r="r" b="b"/>
                <a:pathLst>
                  <a:path w="173" h="67" extrusionOk="0">
                    <a:moveTo>
                      <a:pt x="166" y="0"/>
                    </a:moveTo>
                    <a:lnTo>
                      <a:pt x="173" y="32"/>
                    </a:lnTo>
                    <a:lnTo>
                      <a:pt x="7" y="67"/>
                    </a:lnTo>
                    <a:lnTo>
                      <a:pt x="0" y="33"/>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Google Shape;778;p24"/>
              <p:cNvSpPr/>
              <p:nvPr/>
            </p:nvSpPr>
            <p:spPr>
              <a:xfrm>
                <a:off x="2870200" y="2773363"/>
                <a:ext cx="46038" cy="17463"/>
              </a:xfrm>
              <a:custGeom>
                <a:avLst/>
                <a:gdLst/>
                <a:ahLst/>
                <a:cxnLst/>
                <a:rect l="l" t="t" r="r" b="b"/>
                <a:pathLst>
                  <a:path w="174" h="67" extrusionOk="0">
                    <a:moveTo>
                      <a:pt x="167" y="0"/>
                    </a:moveTo>
                    <a:lnTo>
                      <a:pt x="174" y="32"/>
                    </a:lnTo>
                    <a:lnTo>
                      <a:pt x="7" y="67"/>
                    </a:lnTo>
                    <a:lnTo>
                      <a:pt x="0" y="33"/>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Google Shape;779;p24"/>
              <p:cNvSpPr/>
              <p:nvPr/>
            </p:nvSpPr>
            <p:spPr>
              <a:xfrm>
                <a:off x="2941638" y="2759076"/>
                <a:ext cx="46038" cy="17463"/>
              </a:xfrm>
              <a:custGeom>
                <a:avLst/>
                <a:gdLst/>
                <a:ahLst/>
                <a:cxnLst/>
                <a:rect l="l" t="t" r="r" b="b"/>
                <a:pathLst>
                  <a:path w="173" h="67" extrusionOk="0">
                    <a:moveTo>
                      <a:pt x="166" y="0"/>
                    </a:moveTo>
                    <a:lnTo>
                      <a:pt x="173" y="33"/>
                    </a:lnTo>
                    <a:lnTo>
                      <a:pt x="7" y="67"/>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Google Shape;780;p24"/>
              <p:cNvSpPr/>
              <p:nvPr/>
            </p:nvSpPr>
            <p:spPr>
              <a:xfrm>
                <a:off x="3011488" y="2743201"/>
                <a:ext cx="46038" cy="19050"/>
              </a:xfrm>
              <a:custGeom>
                <a:avLst/>
                <a:gdLst/>
                <a:ahLst/>
                <a:cxnLst/>
                <a:rect l="l" t="t" r="r" b="b"/>
                <a:pathLst>
                  <a:path w="173" h="67" extrusionOk="0">
                    <a:moveTo>
                      <a:pt x="167" y="0"/>
                    </a:moveTo>
                    <a:lnTo>
                      <a:pt x="173" y="33"/>
                    </a:lnTo>
                    <a:lnTo>
                      <a:pt x="7" y="67"/>
                    </a:lnTo>
                    <a:lnTo>
                      <a:pt x="0" y="34"/>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Google Shape;781;p24"/>
              <p:cNvSpPr/>
              <p:nvPr/>
            </p:nvSpPr>
            <p:spPr>
              <a:xfrm>
                <a:off x="3082925" y="2728913"/>
                <a:ext cx="46038" cy="19050"/>
              </a:xfrm>
              <a:custGeom>
                <a:avLst/>
                <a:gdLst/>
                <a:ahLst/>
                <a:cxnLst/>
                <a:rect l="l" t="t" r="r" b="b"/>
                <a:pathLst>
                  <a:path w="173" h="68" extrusionOk="0">
                    <a:moveTo>
                      <a:pt x="166" y="0"/>
                    </a:moveTo>
                    <a:lnTo>
                      <a:pt x="173" y="33"/>
                    </a:lnTo>
                    <a:lnTo>
                      <a:pt x="7" y="68"/>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2" name="Google Shape;782;p24"/>
              <p:cNvSpPr/>
              <p:nvPr/>
            </p:nvSpPr>
            <p:spPr>
              <a:xfrm>
                <a:off x="3152775" y="2714626"/>
                <a:ext cx="46038" cy="17463"/>
              </a:xfrm>
              <a:custGeom>
                <a:avLst/>
                <a:gdLst/>
                <a:ahLst/>
                <a:cxnLst/>
                <a:rect l="l" t="t" r="r" b="b"/>
                <a:pathLst>
                  <a:path w="173" h="68" extrusionOk="0">
                    <a:moveTo>
                      <a:pt x="167" y="0"/>
                    </a:moveTo>
                    <a:lnTo>
                      <a:pt x="173" y="33"/>
                    </a:lnTo>
                    <a:lnTo>
                      <a:pt x="7" y="68"/>
                    </a:lnTo>
                    <a:lnTo>
                      <a:pt x="0" y="34"/>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24"/>
              <p:cNvSpPr/>
              <p:nvPr/>
            </p:nvSpPr>
            <p:spPr>
              <a:xfrm>
                <a:off x="3224213" y="2700338"/>
                <a:ext cx="44450" cy="17463"/>
              </a:xfrm>
              <a:custGeom>
                <a:avLst/>
                <a:gdLst/>
                <a:ahLst/>
                <a:cxnLst/>
                <a:rect l="l" t="t" r="r" b="b"/>
                <a:pathLst>
                  <a:path w="173" h="67" extrusionOk="0">
                    <a:moveTo>
                      <a:pt x="166" y="0"/>
                    </a:moveTo>
                    <a:lnTo>
                      <a:pt x="173" y="32"/>
                    </a:lnTo>
                    <a:lnTo>
                      <a:pt x="6" y="67"/>
                    </a:lnTo>
                    <a:lnTo>
                      <a:pt x="0" y="33"/>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24"/>
              <p:cNvSpPr/>
              <p:nvPr/>
            </p:nvSpPr>
            <p:spPr>
              <a:xfrm>
                <a:off x="3294063" y="2686051"/>
                <a:ext cx="46038" cy="17463"/>
              </a:xfrm>
              <a:custGeom>
                <a:avLst/>
                <a:gdLst/>
                <a:ahLst/>
                <a:cxnLst/>
                <a:rect l="l" t="t" r="r" b="b"/>
                <a:pathLst>
                  <a:path w="173" h="67" extrusionOk="0">
                    <a:moveTo>
                      <a:pt x="167" y="0"/>
                    </a:moveTo>
                    <a:lnTo>
                      <a:pt x="173" y="32"/>
                    </a:lnTo>
                    <a:lnTo>
                      <a:pt x="7" y="67"/>
                    </a:lnTo>
                    <a:lnTo>
                      <a:pt x="0" y="33"/>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24"/>
              <p:cNvSpPr/>
              <p:nvPr/>
            </p:nvSpPr>
            <p:spPr>
              <a:xfrm>
                <a:off x="3363913" y="2671763"/>
                <a:ext cx="46038" cy="17463"/>
              </a:xfrm>
              <a:custGeom>
                <a:avLst/>
                <a:gdLst/>
                <a:ahLst/>
                <a:cxnLst/>
                <a:rect l="l" t="t" r="r" b="b"/>
                <a:pathLst>
                  <a:path w="173" h="67" extrusionOk="0">
                    <a:moveTo>
                      <a:pt x="166" y="0"/>
                    </a:moveTo>
                    <a:lnTo>
                      <a:pt x="173" y="33"/>
                    </a:lnTo>
                    <a:lnTo>
                      <a:pt x="6" y="67"/>
                    </a:lnTo>
                    <a:lnTo>
                      <a:pt x="0" y="33"/>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24"/>
              <p:cNvSpPr/>
              <p:nvPr/>
            </p:nvSpPr>
            <p:spPr>
              <a:xfrm>
                <a:off x="3435350" y="2657476"/>
                <a:ext cx="46038" cy="17463"/>
              </a:xfrm>
              <a:custGeom>
                <a:avLst/>
                <a:gdLst/>
                <a:ahLst/>
                <a:cxnLst/>
                <a:rect l="l" t="t" r="r" b="b"/>
                <a:pathLst>
                  <a:path w="173" h="67" extrusionOk="0">
                    <a:moveTo>
                      <a:pt x="166" y="0"/>
                    </a:moveTo>
                    <a:lnTo>
                      <a:pt x="173" y="33"/>
                    </a:lnTo>
                    <a:lnTo>
                      <a:pt x="7" y="67"/>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24"/>
              <p:cNvSpPr/>
              <p:nvPr/>
            </p:nvSpPr>
            <p:spPr>
              <a:xfrm>
                <a:off x="3505200" y="2641601"/>
                <a:ext cx="46038" cy="19050"/>
              </a:xfrm>
              <a:custGeom>
                <a:avLst/>
                <a:gdLst/>
                <a:ahLst/>
                <a:cxnLst/>
                <a:rect l="l" t="t" r="r" b="b"/>
                <a:pathLst>
                  <a:path w="173" h="68" extrusionOk="0">
                    <a:moveTo>
                      <a:pt x="166" y="0"/>
                    </a:moveTo>
                    <a:lnTo>
                      <a:pt x="173" y="34"/>
                    </a:lnTo>
                    <a:lnTo>
                      <a:pt x="6" y="68"/>
                    </a:lnTo>
                    <a:lnTo>
                      <a:pt x="0" y="35"/>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24"/>
              <p:cNvSpPr/>
              <p:nvPr/>
            </p:nvSpPr>
            <p:spPr>
              <a:xfrm>
                <a:off x="3576638" y="2628901"/>
                <a:ext cx="39688" cy="17463"/>
              </a:xfrm>
              <a:custGeom>
                <a:avLst/>
                <a:gdLst/>
                <a:ahLst/>
                <a:cxnLst/>
                <a:rect l="l" t="t" r="r" b="b"/>
                <a:pathLst>
                  <a:path w="150" h="63" extrusionOk="0">
                    <a:moveTo>
                      <a:pt x="143" y="0"/>
                    </a:moveTo>
                    <a:lnTo>
                      <a:pt x="0" y="29"/>
                    </a:lnTo>
                    <a:lnTo>
                      <a:pt x="7" y="63"/>
                    </a:lnTo>
                    <a:lnTo>
                      <a:pt x="150" y="33"/>
                    </a:lnTo>
                    <a:lnTo>
                      <a:pt x="150" y="0"/>
                    </a:lnTo>
                    <a:lnTo>
                      <a:pt x="14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24"/>
              <p:cNvSpPr/>
              <p:nvPr/>
            </p:nvSpPr>
            <p:spPr>
              <a:xfrm>
                <a:off x="3613150" y="2628901"/>
                <a:ext cx="3175" cy="1588"/>
              </a:xfrm>
              <a:custGeom>
                <a:avLst/>
                <a:gdLst/>
                <a:ahLst/>
                <a:cxnLst/>
                <a:rect l="l" t="t" r="r" b="b"/>
                <a:pathLst>
                  <a:path w="7" h="1" extrusionOk="0">
                    <a:moveTo>
                      <a:pt x="0" y="1"/>
                    </a:moveTo>
                    <a:lnTo>
                      <a:pt x="3" y="0"/>
                    </a:lnTo>
                    <a:lnTo>
                      <a:pt x="7" y="1"/>
                    </a:lnTo>
                    <a:lnTo>
                      <a:pt x="0" y="1"/>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24"/>
              <p:cNvSpPr/>
              <p:nvPr/>
            </p:nvSpPr>
            <p:spPr>
              <a:xfrm>
                <a:off x="3613150" y="2628901"/>
                <a:ext cx="7938" cy="11113"/>
              </a:xfrm>
              <a:custGeom>
                <a:avLst/>
                <a:gdLst/>
                <a:ahLst/>
                <a:cxnLst/>
                <a:rect l="l" t="t" r="r" b="b"/>
                <a:pathLst>
                  <a:path w="31" h="38" extrusionOk="0">
                    <a:moveTo>
                      <a:pt x="31" y="5"/>
                    </a:moveTo>
                    <a:lnTo>
                      <a:pt x="23" y="38"/>
                    </a:lnTo>
                    <a:lnTo>
                      <a:pt x="0" y="33"/>
                    </a:lnTo>
                    <a:lnTo>
                      <a:pt x="7" y="0"/>
                    </a:lnTo>
                    <a:lnTo>
                      <a:pt x="31" y="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24"/>
              <p:cNvSpPr/>
              <p:nvPr/>
            </p:nvSpPr>
            <p:spPr>
              <a:xfrm>
                <a:off x="3646488" y="2635251"/>
                <a:ext cx="46038" cy="19050"/>
              </a:xfrm>
              <a:custGeom>
                <a:avLst/>
                <a:gdLst/>
                <a:ahLst/>
                <a:cxnLst/>
                <a:rect l="l" t="t" r="r" b="b"/>
                <a:pathLst>
                  <a:path w="175" h="67" extrusionOk="0">
                    <a:moveTo>
                      <a:pt x="175" y="35"/>
                    </a:moveTo>
                    <a:lnTo>
                      <a:pt x="167" y="67"/>
                    </a:lnTo>
                    <a:lnTo>
                      <a:pt x="0" y="34"/>
                    </a:lnTo>
                    <a:lnTo>
                      <a:pt x="7" y="0"/>
                    </a:lnTo>
                    <a:lnTo>
                      <a:pt x="175"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24"/>
              <p:cNvSpPr/>
              <p:nvPr/>
            </p:nvSpPr>
            <p:spPr>
              <a:xfrm>
                <a:off x="3716338" y="2651126"/>
                <a:ext cx="46038" cy="17463"/>
              </a:xfrm>
              <a:custGeom>
                <a:avLst/>
                <a:gdLst/>
                <a:ahLst/>
                <a:cxnLst/>
                <a:rect l="l" t="t" r="r" b="b"/>
                <a:pathLst>
                  <a:path w="174" h="67" extrusionOk="0">
                    <a:moveTo>
                      <a:pt x="174" y="35"/>
                    </a:moveTo>
                    <a:lnTo>
                      <a:pt x="166" y="67"/>
                    </a:lnTo>
                    <a:lnTo>
                      <a:pt x="0" y="34"/>
                    </a:lnTo>
                    <a:lnTo>
                      <a:pt x="7"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24"/>
              <p:cNvSpPr/>
              <p:nvPr/>
            </p:nvSpPr>
            <p:spPr>
              <a:xfrm>
                <a:off x="3787775" y="2665413"/>
                <a:ext cx="46038" cy="17463"/>
              </a:xfrm>
              <a:custGeom>
                <a:avLst/>
                <a:gdLst/>
                <a:ahLst/>
                <a:cxnLst/>
                <a:rect l="l" t="t" r="r" b="b"/>
                <a:pathLst>
                  <a:path w="175" h="67" extrusionOk="0">
                    <a:moveTo>
                      <a:pt x="175" y="34"/>
                    </a:moveTo>
                    <a:lnTo>
                      <a:pt x="167" y="67"/>
                    </a:lnTo>
                    <a:lnTo>
                      <a:pt x="0" y="33"/>
                    </a:lnTo>
                    <a:lnTo>
                      <a:pt x="7" y="0"/>
                    </a:lnTo>
                    <a:lnTo>
                      <a:pt x="175"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24"/>
              <p:cNvSpPr/>
              <p:nvPr/>
            </p:nvSpPr>
            <p:spPr>
              <a:xfrm>
                <a:off x="3857625" y="2679701"/>
                <a:ext cx="46038" cy="17463"/>
              </a:xfrm>
              <a:custGeom>
                <a:avLst/>
                <a:gdLst/>
                <a:ahLst/>
                <a:cxnLst/>
                <a:rect l="l" t="t" r="r" b="b"/>
                <a:pathLst>
                  <a:path w="174" h="67" extrusionOk="0">
                    <a:moveTo>
                      <a:pt x="174" y="34"/>
                    </a:moveTo>
                    <a:lnTo>
                      <a:pt x="167" y="67"/>
                    </a:lnTo>
                    <a:lnTo>
                      <a:pt x="0" y="33"/>
                    </a:lnTo>
                    <a:lnTo>
                      <a:pt x="7" y="0"/>
                    </a:lnTo>
                    <a:lnTo>
                      <a:pt x="174"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24"/>
              <p:cNvSpPr/>
              <p:nvPr/>
            </p:nvSpPr>
            <p:spPr>
              <a:xfrm>
                <a:off x="3929063" y="2693988"/>
                <a:ext cx="44450" cy="17463"/>
              </a:xfrm>
              <a:custGeom>
                <a:avLst/>
                <a:gdLst/>
                <a:ahLst/>
                <a:cxnLst/>
                <a:rect l="l" t="t" r="r" b="b"/>
                <a:pathLst>
                  <a:path w="174" h="68" extrusionOk="0">
                    <a:moveTo>
                      <a:pt x="174" y="35"/>
                    </a:moveTo>
                    <a:lnTo>
                      <a:pt x="168" y="68"/>
                    </a:lnTo>
                    <a:lnTo>
                      <a:pt x="0" y="34"/>
                    </a:lnTo>
                    <a:lnTo>
                      <a:pt x="8"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24"/>
              <p:cNvSpPr/>
              <p:nvPr/>
            </p:nvSpPr>
            <p:spPr>
              <a:xfrm>
                <a:off x="3998913" y="2708276"/>
                <a:ext cx="46038" cy="17463"/>
              </a:xfrm>
              <a:custGeom>
                <a:avLst/>
                <a:gdLst/>
                <a:ahLst/>
                <a:cxnLst/>
                <a:rect l="l" t="t" r="r" b="b"/>
                <a:pathLst>
                  <a:path w="174" h="67" extrusionOk="0">
                    <a:moveTo>
                      <a:pt x="174" y="35"/>
                    </a:moveTo>
                    <a:lnTo>
                      <a:pt x="167" y="67"/>
                    </a:lnTo>
                    <a:lnTo>
                      <a:pt x="0" y="34"/>
                    </a:lnTo>
                    <a:lnTo>
                      <a:pt x="7"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Google Shape;797;p24"/>
              <p:cNvSpPr/>
              <p:nvPr/>
            </p:nvSpPr>
            <p:spPr>
              <a:xfrm>
                <a:off x="4068763" y="2722563"/>
                <a:ext cx="46038" cy="17463"/>
              </a:xfrm>
              <a:custGeom>
                <a:avLst/>
                <a:gdLst/>
                <a:ahLst/>
                <a:cxnLst/>
                <a:rect l="l" t="t" r="r" b="b"/>
                <a:pathLst>
                  <a:path w="174" h="67" extrusionOk="0">
                    <a:moveTo>
                      <a:pt x="174" y="35"/>
                    </a:moveTo>
                    <a:lnTo>
                      <a:pt x="168" y="67"/>
                    </a:lnTo>
                    <a:lnTo>
                      <a:pt x="0" y="34"/>
                    </a:lnTo>
                    <a:lnTo>
                      <a:pt x="8"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24"/>
              <p:cNvSpPr/>
              <p:nvPr/>
            </p:nvSpPr>
            <p:spPr>
              <a:xfrm>
                <a:off x="4140200" y="2736851"/>
                <a:ext cx="46038" cy="19050"/>
              </a:xfrm>
              <a:custGeom>
                <a:avLst/>
                <a:gdLst/>
                <a:ahLst/>
                <a:cxnLst/>
                <a:rect l="l" t="t" r="r" b="b"/>
                <a:pathLst>
                  <a:path w="174" h="68" extrusionOk="0">
                    <a:moveTo>
                      <a:pt x="174" y="34"/>
                    </a:moveTo>
                    <a:lnTo>
                      <a:pt x="167" y="68"/>
                    </a:lnTo>
                    <a:lnTo>
                      <a:pt x="0" y="33"/>
                    </a:lnTo>
                    <a:lnTo>
                      <a:pt x="7" y="0"/>
                    </a:lnTo>
                    <a:lnTo>
                      <a:pt x="174"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24"/>
              <p:cNvSpPr/>
              <p:nvPr/>
            </p:nvSpPr>
            <p:spPr>
              <a:xfrm>
                <a:off x="4210050" y="2752726"/>
                <a:ext cx="46038" cy="17463"/>
              </a:xfrm>
              <a:custGeom>
                <a:avLst/>
                <a:gdLst/>
                <a:ahLst/>
                <a:cxnLst/>
                <a:rect l="l" t="t" r="r" b="b"/>
                <a:pathLst>
                  <a:path w="173" h="68" extrusionOk="0">
                    <a:moveTo>
                      <a:pt x="173" y="34"/>
                    </a:moveTo>
                    <a:lnTo>
                      <a:pt x="167" y="68"/>
                    </a:lnTo>
                    <a:lnTo>
                      <a:pt x="0" y="33"/>
                    </a:lnTo>
                    <a:lnTo>
                      <a:pt x="7" y="0"/>
                    </a:lnTo>
                    <a:lnTo>
                      <a:pt x="173"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24"/>
              <p:cNvSpPr/>
              <p:nvPr/>
            </p:nvSpPr>
            <p:spPr>
              <a:xfrm>
                <a:off x="4281488" y="2767013"/>
                <a:ext cx="46038" cy="17463"/>
              </a:xfrm>
              <a:custGeom>
                <a:avLst/>
                <a:gdLst/>
                <a:ahLst/>
                <a:cxnLst/>
                <a:rect l="l" t="t" r="r" b="b"/>
                <a:pathLst>
                  <a:path w="173" h="69" extrusionOk="0">
                    <a:moveTo>
                      <a:pt x="173" y="35"/>
                    </a:moveTo>
                    <a:lnTo>
                      <a:pt x="166" y="69"/>
                    </a:lnTo>
                    <a:lnTo>
                      <a:pt x="0" y="34"/>
                    </a:lnTo>
                    <a:lnTo>
                      <a:pt x="6"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24"/>
              <p:cNvSpPr/>
              <p:nvPr/>
            </p:nvSpPr>
            <p:spPr>
              <a:xfrm>
                <a:off x="4351338" y="2781301"/>
                <a:ext cx="46038" cy="17463"/>
              </a:xfrm>
              <a:custGeom>
                <a:avLst/>
                <a:gdLst/>
                <a:ahLst/>
                <a:cxnLst/>
                <a:rect l="l" t="t" r="r" b="b"/>
                <a:pathLst>
                  <a:path w="173" h="69" extrusionOk="0">
                    <a:moveTo>
                      <a:pt x="173" y="35"/>
                    </a:moveTo>
                    <a:lnTo>
                      <a:pt x="166" y="69"/>
                    </a:lnTo>
                    <a:lnTo>
                      <a:pt x="0" y="34"/>
                    </a:lnTo>
                    <a:lnTo>
                      <a:pt x="7"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24"/>
              <p:cNvSpPr/>
              <p:nvPr/>
            </p:nvSpPr>
            <p:spPr>
              <a:xfrm>
                <a:off x="4422775" y="2795588"/>
                <a:ext cx="44450" cy="17463"/>
              </a:xfrm>
              <a:custGeom>
                <a:avLst/>
                <a:gdLst/>
                <a:ahLst/>
                <a:cxnLst/>
                <a:rect l="l" t="t" r="r" b="b"/>
                <a:pathLst>
                  <a:path w="173" h="68" extrusionOk="0">
                    <a:moveTo>
                      <a:pt x="173" y="35"/>
                    </a:moveTo>
                    <a:lnTo>
                      <a:pt x="166" y="68"/>
                    </a:lnTo>
                    <a:lnTo>
                      <a:pt x="0" y="34"/>
                    </a:lnTo>
                    <a:lnTo>
                      <a:pt x="6"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24"/>
              <p:cNvSpPr/>
              <p:nvPr/>
            </p:nvSpPr>
            <p:spPr>
              <a:xfrm>
                <a:off x="4492625" y="2809876"/>
                <a:ext cx="46038" cy="17463"/>
              </a:xfrm>
              <a:custGeom>
                <a:avLst/>
                <a:gdLst/>
                <a:ahLst/>
                <a:cxnLst/>
                <a:rect l="l" t="t" r="r" b="b"/>
                <a:pathLst>
                  <a:path w="173" h="68" extrusionOk="0">
                    <a:moveTo>
                      <a:pt x="173" y="35"/>
                    </a:moveTo>
                    <a:lnTo>
                      <a:pt x="166" y="68"/>
                    </a:lnTo>
                    <a:lnTo>
                      <a:pt x="0" y="34"/>
                    </a:lnTo>
                    <a:lnTo>
                      <a:pt x="7"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24"/>
              <p:cNvSpPr/>
              <p:nvPr/>
            </p:nvSpPr>
            <p:spPr>
              <a:xfrm>
                <a:off x="4562475" y="2824163"/>
                <a:ext cx="46038" cy="17463"/>
              </a:xfrm>
              <a:custGeom>
                <a:avLst/>
                <a:gdLst/>
                <a:ahLst/>
                <a:cxnLst/>
                <a:rect l="l" t="t" r="r" b="b"/>
                <a:pathLst>
                  <a:path w="174" h="68" extrusionOk="0">
                    <a:moveTo>
                      <a:pt x="174" y="34"/>
                    </a:moveTo>
                    <a:lnTo>
                      <a:pt x="167" y="68"/>
                    </a:lnTo>
                    <a:lnTo>
                      <a:pt x="0" y="33"/>
                    </a:lnTo>
                    <a:lnTo>
                      <a:pt x="7" y="0"/>
                    </a:lnTo>
                    <a:lnTo>
                      <a:pt x="174"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24"/>
              <p:cNvSpPr/>
              <p:nvPr/>
            </p:nvSpPr>
            <p:spPr>
              <a:xfrm>
                <a:off x="4633913" y="2838451"/>
                <a:ext cx="6350" cy="11113"/>
              </a:xfrm>
              <a:custGeom>
                <a:avLst/>
                <a:gdLst/>
                <a:ahLst/>
                <a:cxnLst/>
                <a:rect l="l" t="t" r="r" b="b"/>
                <a:pathLst>
                  <a:path w="25" h="37" extrusionOk="0">
                    <a:moveTo>
                      <a:pt x="25" y="4"/>
                    </a:moveTo>
                    <a:lnTo>
                      <a:pt x="7" y="0"/>
                    </a:lnTo>
                    <a:lnTo>
                      <a:pt x="0" y="33"/>
                    </a:lnTo>
                    <a:lnTo>
                      <a:pt x="18" y="37"/>
                    </a:lnTo>
                    <a:lnTo>
                      <a:pt x="25" y="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Google Shape;806;p24"/>
              <p:cNvSpPr/>
              <p:nvPr/>
            </p:nvSpPr>
            <p:spPr>
              <a:xfrm>
                <a:off x="3092450" y="2084388"/>
                <a:ext cx="46038" cy="19050"/>
              </a:xfrm>
              <a:custGeom>
                <a:avLst/>
                <a:gdLst/>
                <a:ahLst/>
                <a:cxnLst/>
                <a:rect l="l" t="t" r="r" b="b"/>
                <a:pathLst>
                  <a:path w="173" h="72" extrusionOk="0">
                    <a:moveTo>
                      <a:pt x="165" y="0"/>
                    </a:moveTo>
                    <a:lnTo>
                      <a:pt x="173" y="32"/>
                    </a:lnTo>
                    <a:lnTo>
                      <a:pt x="8" y="72"/>
                    </a:lnTo>
                    <a:lnTo>
                      <a:pt x="0" y="39"/>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24"/>
              <p:cNvSpPr/>
              <p:nvPr/>
            </p:nvSpPr>
            <p:spPr>
              <a:xfrm>
                <a:off x="3162300" y="2066926"/>
                <a:ext cx="46038" cy="19050"/>
              </a:xfrm>
              <a:custGeom>
                <a:avLst/>
                <a:gdLst/>
                <a:ahLst/>
                <a:cxnLst/>
                <a:rect l="l" t="t" r="r" b="b"/>
                <a:pathLst>
                  <a:path w="173" h="72" extrusionOk="0">
                    <a:moveTo>
                      <a:pt x="165" y="0"/>
                    </a:moveTo>
                    <a:lnTo>
                      <a:pt x="173" y="32"/>
                    </a:lnTo>
                    <a:lnTo>
                      <a:pt x="7" y="72"/>
                    </a:lnTo>
                    <a:lnTo>
                      <a:pt x="0" y="38"/>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24"/>
              <p:cNvSpPr/>
              <p:nvPr/>
            </p:nvSpPr>
            <p:spPr>
              <a:xfrm>
                <a:off x="3232150" y="2051051"/>
                <a:ext cx="46038" cy="19050"/>
              </a:xfrm>
              <a:custGeom>
                <a:avLst/>
                <a:gdLst/>
                <a:ahLst/>
                <a:cxnLst/>
                <a:rect l="l" t="t" r="r" b="b"/>
                <a:pathLst>
                  <a:path w="173" h="73" extrusionOk="0">
                    <a:moveTo>
                      <a:pt x="166" y="0"/>
                    </a:moveTo>
                    <a:lnTo>
                      <a:pt x="173" y="33"/>
                    </a:lnTo>
                    <a:lnTo>
                      <a:pt x="8" y="73"/>
                    </a:lnTo>
                    <a:lnTo>
                      <a:pt x="0" y="39"/>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24"/>
              <p:cNvSpPr/>
              <p:nvPr/>
            </p:nvSpPr>
            <p:spPr>
              <a:xfrm>
                <a:off x="3302000" y="2033588"/>
                <a:ext cx="46038" cy="19050"/>
              </a:xfrm>
              <a:custGeom>
                <a:avLst/>
                <a:gdLst/>
                <a:ahLst/>
                <a:cxnLst/>
                <a:rect l="l" t="t" r="r" b="b"/>
                <a:pathLst>
                  <a:path w="173" h="73" extrusionOk="0">
                    <a:moveTo>
                      <a:pt x="165" y="0"/>
                    </a:moveTo>
                    <a:lnTo>
                      <a:pt x="173" y="33"/>
                    </a:lnTo>
                    <a:lnTo>
                      <a:pt x="8" y="73"/>
                    </a:lnTo>
                    <a:lnTo>
                      <a:pt x="0" y="40"/>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24"/>
              <p:cNvSpPr/>
              <p:nvPr/>
            </p:nvSpPr>
            <p:spPr>
              <a:xfrm>
                <a:off x="3371850" y="2017713"/>
                <a:ext cx="46038" cy="19050"/>
              </a:xfrm>
              <a:custGeom>
                <a:avLst/>
                <a:gdLst/>
                <a:ahLst/>
                <a:cxnLst/>
                <a:rect l="l" t="t" r="r" b="b"/>
                <a:pathLst>
                  <a:path w="173" h="72" extrusionOk="0">
                    <a:moveTo>
                      <a:pt x="165" y="0"/>
                    </a:moveTo>
                    <a:lnTo>
                      <a:pt x="173" y="33"/>
                    </a:lnTo>
                    <a:lnTo>
                      <a:pt x="7" y="72"/>
                    </a:lnTo>
                    <a:lnTo>
                      <a:pt x="0" y="40"/>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24"/>
              <p:cNvSpPr/>
              <p:nvPr/>
            </p:nvSpPr>
            <p:spPr>
              <a:xfrm>
                <a:off x="3441700" y="2000251"/>
                <a:ext cx="46038" cy="19050"/>
              </a:xfrm>
              <a:custGeom>
                <a:avLst/>
                <a:gdLst/>
                <a:ahLst/>
                <a:cxnLst/>
                <a:rect l="l" t="t" r="r" b="b"/>
                <a:pathLst>
                  <a:path w="173" h="72" extrusionOk="0">
                    <a:moveTo>
                      <a:pt x="166" y="0"/>
                    </a:moveTo>
                    <a:lnTo>
                      <a:pt x="173" y="32"/>
                    </a:lnTo>
                    <a:lnTo>
                      <a:pt x="8" y="72"/>
                    </a:lnTo>
                    <a:lnTo>
                      <a:pt x="0" y="40"/>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24"/>
              <p:cNvSpPr/>
              <p:nvPr/>
            </p:nvSpPr>
            <p:spPr>
              <a:xfrm>
                <a:off x="3511550" y="1984376"/>
                <a:ext cx="46038" cy="19050"/>
              </a:xfrm>
              <a:custGeom>
                <a:avLst/>
                <a:gdLst/>
                <a:ahLst/>
                <a:cxnLst/>
                <a:rect l="l" t="t" r="r" b="b"/>
                <a:pathLst>
                  <a:path w="173" h="72" extrusionOk="0">
                    <a:moveTo>
                      <a:pt x="165" y="0"/>
                    </a:moveTo>
                    <a:lnTo>
                      <a:pt x="173" y="32"/>
                    </a:lnTo>
                    <a:lnTo>
                      <a:pt x="8" y="72"/>
                    </a:lnTo>
                    <a:lnTo>
                      <a:pt x="0" y="39"/>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24"/>
              <p:cNvSpPr/>
              <p:nvPr/>
            </p:nvSpPr>
            <p:spPr>
              <a:xfrm>
                <a:off x="3582988" y="1970088"/>
                <a:ext cx="33338" cy="15875"/>
              </a:xfrm>
              <a:custGeom>
                <a:avLst/>
                <a:gdLst/>
                <a:ahLst/>
                <a:cxnLst/>
                <a:rect l="l" t="t" r="r" b="b"/>
                <a:pathLst>
                  <a:path w="125" h="61" extrusionOk="0">
                    <a:moveTo>
                      <a:pt x="117" y="0"/>
                    </a:moveTo>
                    <a:lnTo>
                      <a:pt x="0" y="28"/>
                    </a:lnTo>
                    <a:lnTo>
                      <a:pt x="7" y="61"/>
                    </a:lnTo>
                    <a:lnTo>
                      <a:pt x="125" y="33"/>
                    </a:lnTo>
                    <a:lnTo>
                      <a:pt x="125" y="0"/>
                    </a:lnTo>
                    <a:lnTo>
                      <a:pt x="11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Google Shape;814;p24"/>
              <p:cNvSpPr/>
              <p:nvPr/>
            </p:nvSpPr>
            <p:spPr>
              <a:xfrm>
                <a:off x="3613150" y="1970088"/>
                <a:ext cx="3175" cy="1588"/>
              </a:xfrm>
              <a:custGeom>
                <a:avLst/>
                <a:gdLst/>
                <a:ahLst/>
                <a:cxnLst/>
                <a:rect l="l" t="t" r="r" b="b"/>
                <a:pathLst>
                  <a:path w="8" h="1" extrusionOk="0">
                    <a:moveTo>
                      <a:pt x="0" y="1"/>
                    </a:moveTo>
                    <a:lnTo>
                      <a:pt x="4" y="0"/>
                    </a:lnTo>
                    <a:lnTo>
                      <a:pt x="8" y="1"/>
                    </a:lnTo>
                    <a:lnTo>
                      <a:pt x="0" y="1"/>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24"/>
              <p:cNvSpPr/>
              <p:nvPr/>
            </p:nvSpPr>
            <p:spPr>
              <a:xfrm>
                <a:off x="3613150" y="1970088"/>
                <a:ext cx="14288" cy="11113"/>
              </a:xfrm>
              <a:custGeom>
                <a:avLst/>
                <a:gdLst/>
                <a:ahLst/>
                <a:cxnLst/>
                <a:rect l="l" t="t" r="r" b="b"/>
                <a:pathLst>
                  <a:path w="56" h="45" extrusionOk="0">
                    <a:moveTo>
                      <a:pt x="56" y="11"/>
                    </a:moveTo>
                    <a:lnTo>
                      <a:pt x="48" y="45"/>
                    </a:lnTo>
                    <a:lnTo>
                      <a:pt x="0" y="33"/>
                    </a:lnTo>
                    <a:lnTo>
                      <a:pt x="8" y="0"/>
                    </a:lnTo>
                    <a:lnTo>
                      <a:pt x="56" y="11"/>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24"/>
              <p:cNvSpPr/>
              <p:nvPr/>
            </p:nvSpPr>
            <p:spPr>
              <a:xfrm>
                <a:off x="3652838" y="1979613"/>
                <a:ext cx="44450" cy="19050"/>
              </a:xfrm>
              <a:custGeom>
                <a:avLst/>
                <a:gdLst/>
                <a:ahLst/>
                <a:cxnLst/>
                <a:rect l="l" t="t" r="r" b="b"/>
                <a:pathLst>
                  <a:path w="173" h="74" extrusionOk="0">
                    <a:moveTo>
                      <a:pt x="173" y="40"/>
                    </a:moveTo>
                    <a:lnTo>
                      <a:pt x="166" y="74"/>
                    </a:lnTo>
                    <a:lnTo>
                      <a:pt x="0" y="34"/>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24"/>
              <p:cNvSpPr/>
              <p:nvPr/>
            </p:nvSpPr>
            <p:spPr>
              <a:xfrm>
                <a:off x="3722688" y="1995488"/>
                <a:ext cx="46038" cy="19050"/>
              </a:xfrm>
              <a:custGeom>
                <a:avLst/>
                <a:gdLst/>
                <a:ahLst/>
                <a:cxnLst/>
                <a:rect l="l" t="t" r="r" b="b"/>
                <a:pathLst>
                  <a:path w="173" h="72" extrusionOk="0">
                    <a:moveTo>
                      <a:pt x="173" y="39"/>
                    </a:moveTo>
                    <a:lnTo>
                      <a:pt x="165" y="72"/>
                    </a:lnTo>
                    <a:lnTo>
                      <a:pt x="0" y="33"/>
                    </a:lnTo>
                    <a:lnTo>
                      <a:pt x="8" y="0"/>
                    </a:lnTo>
                    <a:lnTo>
                      <a:pt x="173"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24"/>
              <p:cNvSpPr/>
              <p:nvPr/>
            </p:nvSpPr>
            <p:spPr>
              <a:xfrm>
                <a:off x="3792538" y="2012951"/>
                <a:ext cx="46038" cy="19050"/>
              </a:xfrm>
              <a:custGeom>
                <a:avLst/>
                <a:gdLst/>
                <a:ahLst/>
                <a:cxnLst/>
                <a:rect l="l" t="t" r="r" b="b"/>
                <a:pathLst>
                  <a:path w="173" h="72" extrusionOk="0">
                    <a:moveTo>
                      <a:pt x="173" y="39"/>
                    </a:moveTo>
                    <a:lnTo>
                      <a:pt x="165" y="72"/>
                    </a:lnTo>
                    <a:lnTo>
                      <a:pt x="0" y="33"/>
                    </a:lnTo>
                    <a:lnTo>
                      <a:pt x="7" y="0"/>
                    </a:lnTo>
                    <a:lnTo>
                      <a:pt x="173"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24"/>
              <p:cNvSpPr/>
              <p:nvPr/>
            </p:nvSpPr>
            <p:spPr>
              <a:xfrm>
                <a:off x="3862388" y="2028826"/>
                <a:ext cx="46038" cy="19050"/>
              </a:xfrm>
              <a:custGeom>
                <a:avLst/>
                <a:gdLst/>
                <a:ahLst/>
                <a:cxnLst/>
                <a:rect l="l" t="t" r="r" b="b"/>
                <a:pathLst>
                  <a:path w="173" h="72" extrusionOk="0">
                    <a:moveTo>
                      <a:pt x="173" y="40"/>
                    </a:moveTo>
                    <a:lnTo>
                      <a:pt x="166" y="72"/>
                    </a:lnTo>
                    <a:lnTo>
                      <a:pt x="0" y="34"/>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24"/>
              <p:cNvSpPr/>
              <p:nvPr/>
            </p:nvSpPr>
            <p:spPr>
              <a:xfrm>
                <a:off x="3932238" y="2046288"/>
                <a:ext cx="46038" cy="19050"/>
              </a:xfrm>
              <a:custGeom>
                <a:avLst/>
                <a:gdLst/>
                <a:ahLst/>
                <a:cxnLst/>
                <a:rect l="l" t="t" r="r" b="b"/>
                <a:pathLst>
                  <a:path w="173" h="72" extrusionOk="0">
                    <a:moveTo>
                      <a:pt x="173" y="40"/>
                    </a:moveTo>
                    <a:lnTo>
                      <a:pt x="165" y="72"/>
                    </a:lnTo>
                    <a:lnTo>
                      <a:pt x="0" y="34"/>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24"/>
              <p:cNvSpPr/>
              <p:nvPr/>
            </p:nvSpPr>
            <p:spPr>
              <a:xfrm>
                <a:off x="4002088" y="2062163"/>
                <a:ext cx="46038" cy="19050"/>
              </a:xfrm>
              <a:custGeom>
                <a:avLst/>
                <a:gdLst/>
                <a:ahLst/>
                <a:cxnLst/>
                <a:rect l="l" t="t" r="r" b="b"/>
                <a:pathLst>
                  <a:path w="173" h="73" extrusionOk="0">
                    <a:moveTo>
                      <a:pt x="173" y="40"/>
                    </a:moveTo>
                    <a:lnTo>
                      <a:pt x="165" y="73"/>
                    </a:lnTo>
                    <a:lnTo>
                      <a:pt x="0" y="33"/>
                    </a:lnTo>
                    <a:lnTo>
                      <a:pt x="7"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2" name="Google Shape;822;p24"/>
              <p:cNvSpPr/>
              <p:nvPr/>
            </p:nvSpPr>
            <p:spPr>
              <a:xfrm>
                <a:off x="4071938" y="2079626"/>
                <a:ext cx="46038" cy="19050"/>
              </a:xfrm>
              <a:custGeom>
                <a:avLst/>
                <a:gdLst/>
                <a:ahLst/>
                <a:cxnLst/>
                <a:rect l="l" t="t" r="r" b="b"/>
                <a:pathLst>
                  <a:path w="173" h="73" extrusionOk="0">
                    <a:moveTo>
                      <a:pt x="173" y="40"/>
                    </a:moveTo>
                    <a:lnTo>
                      <a:pt x="166" y="73"/>
                    </a:lnTo>
                    <a:lnTo>
                      <a:pt x="0" y="33"/>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3" name="Google Shape;823;p24"/>
            <p:cNvSpPr/>
            <p:nvPr/>
          </p:nvSpPr>
          <p:spPr>
            <a:xfrm>
              <a:off x="3339280" y="2214432"/>
              <a:ext cx="4876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01%</a:t>
              </a:r>
              <a:endParaRPr sz="1800" b="1">
                <a:solidFill>
                  <a:srgbClr val="35FBFA"/>
                </a:solidFill>
                <a:latin typeface="Calibri"/>
                <a:ea typeface="Calibri"/>
                <a:cs typeface="Calibri"/>
                <a:sym typeface="Calibri"/>
              </a:endParaRPr>
            </a:p>
          </p:txBody>
        </p:sp>
        <p:sp>
          <p:nvSpPr>
            <p:cNvPr id="824" name="Google Shape;824;p24"/>
            <p:cNvSpPr/>
            <p:nvPr/>
          </p:nvSpPr>
          <p:spPr>
            <a:xfrm>
              <a:off x="2987321" y="2992988"/>
              <a:ext cx="5309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02%</a:t>
              </a:r>
              <a:endParaRPr sz="1800" b="1">
                <a:solidFill>
                  <a:srgbClr val="35FBFA"/>
                </a:solidFill>
                <a:latin typeface="Calibri"/>
                <a:ea typeface="Calibri"/>
                <a:cs typeface="Calibri"/>
                <a:sym typeface="Calibri"/>
              </a:endParaRPr>
            </a:p>
          </p:txBody>
        </p:sp>
        <p:sp>
          <p:nvSpPr>
            <p:cNvPr id="825" name="Google Shape;825;p24"/>
            <p:cNvSpPr/>
            <p:nvPr/>
          </p:nvSpPr>
          <p:spPr>
            <a:xfrm>
              <a:off x="2599402" y="4028736"/>
              <a:ext cx="5389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03%</a:t>
              </a:r>
              <a:endParaRPr sz="1800" b="1">
                <a:solidFill>
                  <a:srgbClr val="35FBFA"/>
                </a:solidFill>
                <a:latin typeface="Calibri"/>
                <a:ea typeface="Calibri"/>
                <a:cs typeface="Calibri"/>
                <a:sym typeface="Calibri"/>
              </a:endParaRPr>
            </a:p>
          </p:txBody>
        </p:sp>
        <p:sp>
          <p:nvSpPr>
            <p:cNvPr id="826" name="Google Shape;826;p24"/>
            <p:cNvSpPr/>
            <p:nvPr/>
          </p:nvSpPr>
          <p:spPr>
            <a:xfrm>
              <a:off x="2306895" y="4975314"/>
              <a:ext cx="5293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04%</a:t>
              </a:r>
              <a:endParaRPr sz="1800" b="1">
                <a:solidFill>
                  <a:srgbClr val="35FBFA"/>
                </a:solidFill>
                <a:latin typeface="Calibri"/>
                <a:ea typeface="Calibri"/>
                <a:cs typeface="Calibri"/>
                <a:sym typeface="Calibri"/>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par>
                                <p:cTn id="8" presetID="23" presetClass="entr" presetSubtype="16" fill="hold" nodeType="withEffect">
                                  <p:stCondLst>
                                    <p:cond delay="250"/>
                                  </p:stCondLst>
                                  <p:childTnLst>
                                    <p:set>
                                      <p:cBhvr>
                                        <p:cTn id="9" dur="1" fill="hold">
                                          <p:stCondLst>
                                            <p:cond delay="0"/>
                                          </p:stCondLst>
                                        </p:cTn>
                                        <p:tgtEl>
                                          <p:spTgt spid="666"/>
                                        </p:tgtEl>
                                        <p:attrNameLst>
                                          <p:attrName>style.visibility</p:attrName>
                                        </p:attrNameLst>
                                      </p:cBhvr>
                                      <p:to>
                                        <p:strVal val="visible"/>
                                      </p:to>
                                    </p:set>
                                    <p:anim calcmode="lin" valueType="num">
                                      <p:cBhvr additive="base">
                                        <p:cTn id="10" dur="500"/>
                                        <p:tgtEl>
                                          <p:spTgt spid="666"/>
                                        </p:tgtEl>
                                        <p:attrNameLst>
                                          <p:attrName>ppt_w</p:attrName>
                                        </p:attrNameLst>
                                      </p:cBhvr>
                                      <p:tavLst>
                                        <p:tav tm="0">
                                          <p:val>
                                            <p:strVal val="0"/>
                                          </p:val>
                                        </p:tav>
                                        <p:tav tm="100000">
                                          <p:val>
                                            <p:strVal val="#ppt_w"/>
                                          </p:val>
                                        </p:tav>
                                      </p:tavLst>
                                    </p:anim>
                                    <p:anim calcmode="lin" valueType="num">
                                      <p:cBhvr additive="base">
                                        <p:cTn id="11" dur="500"/>
                                        <p:tgtEl>
                                          <p:spTgt spid="666"/>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7"/>
                                        </p:tgtEl>
                                        <p:attrNameLst>
                                          <p:attrName>style.visibility</p:attrName>
                                        </p:attrNameLst>
                                      </p:cBhvr>
                                      <p:to>
                                        <p:strVal val="visible"/>
                                      </p:to>
                                    </p:set>
                                    <p:animEffect transition="in" filter="fade">
                                      <p:cBhvr>
                                        <p:cTn id="15" dur="1000"/>
                                        <p:tgtEl>
                                          <p:spTgt spid="687"/>
                                        </p:tgtEl>
                                      </p:cBhvr>
                                    </p:animEffect>
                                  </p:childTnLst>
                                </p:cTn>
                              </p:par>
                              <p:par>
                                <p:cTn id="16" presetID="2" presetClass="entr" presetSubtype="2" fill="hold" nodeType="withEffect">
                                  <p:stCondLst>
                                    <p:cond delay="0"/>
                                  </p:stCondLst>
                                  <p:childTnLst>
                                    <p:set>
                                      <p:cBhvr>
                                        <p:cTn id="17" dur="1" fill="hold">
                                          <p:stCondLst>
                                            <p:cond delay="0"/>
                                          </p:stCondLst>
                                        </p:cTn>
                                        <p:tgtEl>
                                          <p:spTgt spid="667"/>
                                        </p:tgtEl>
                                        <p:attrNameLst>
                                          <p:attrName>style.visibility</p:attrName>
                                        </p:attrNameLst>
                                      </p:cBhvr>
                                      <p:to>
                                        <p:strVal val="visible"/>
                                      </p:to>
                                    </p:set>
                                    <p:anim calcmode="lin" valueType="num">
                                      <p:cBhvr additive="base">
                                        <p:cTn id="18" dur="500"/>
                                        <p:tgtEl>
                                          <p:spTgt spid="667"/>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100"/>
                                  </p:stCondLst>
                                  <p:childTnLst>
                                    <p:set>
                                      <p:cBhvr>
                                        <p:cTn id="20" dur="1" fill="hold">
                                          <p:stCondLst>
                                            <p:cond delay="0"/>
                                          </p:stCondLst>
                                        </p:cTn>
                                        <p:tgtEl>
                                          <p:spTgt spid="672"/>
                                        </p:tgtEl>
                                        <p:attrNameLst>
                                          <p:attrName>style.visibility</p:attrName>
                                        </p:attrNameLst>
                                      </p:cBhvr>
                                      <p:to>
                                        <p:strVal val="visible"/>
                                      </p:to>
                                    </p:set>
                                    <p:anim calcmode="lin" valueType="num">
                                      <p:cBhvr additive="base">
                                        <p:cTn id="21" dur="500"/>
                                        <p:tgtEl>
                                          <p:spTgt spid="672"/>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200"/>
                                  </p:stCondLst>
                                  <p:childTnLst>
                                    <p:set>
                                      <p:cBhvr>
                                        <p:cTn id="23" dur="1" fill="hold">
                                          <p:stCondLst>
                                            <p:cond delay="0"/>
                                          </p:stCondLst>
                                        </p:cTn>
                                        <p:tgtEl>
                                          <p:spTgt spid="677"/>
                                        </p:tgtEl>
                                        <p:attrNameLst>
                                          <p:attrName>style.visibility</p:attrName>
                                        </p:attrNameLst>
                                      </p:cBhvr>
                                      <p:to>
                                        <p:strVal val="visible"/>
                                      </p:to>
                                    </p:set>
                                    <p:anim calcmode="lin" valueType="num">
                                      <p:cBhvr additive="base">
                                        <p:cTn id="24" dur="500"/>
                                        <p:tgtEl>
                                          <p:spTgt spid="677"/>
                                        </p:tgtEl>
                                        <p:attrNameLst>
                                          <p:attrName>ppt_x</p:attrName>
                                        </p:attrNameLst>
                                      </p:cBhvr>
                                      <p:tavLst>
                                        <p:tav tm="0">
                                          <p:val>
                                            <p:strVal val="#ppt_x+1"/>
                                          </p:val>
                                        </p:tav>
                                        <p:tav tm="100000">
                                          <p:val>
                                            <p:strVal val="#ppt_x"/>
                                          </p:val>
                                        </p:tav>
                                      </p:tavLst>
                                    </p:anim>
                                  </p:childTnLst>
                                </p:cTn>
                              </p:par>
                              <p:par>
                                <p:cTn id="25" presetID="2" presetClass="entr" presetSubtype="2" fill="hold" nodeType="withEffect">
                                  <p:stCondLst>
                                    <p:cond delay="300"/>
                                  </p:stCondLst>
                                  <p:childTnLst>
                                    <p:set>
                                      <p:cBhvr>
                                        <p:cTn id="26" dur="1" fill="hold">
                                          <p:stCondLst>
                                            <p:cond delay="0"/>
                                          </p:stCondLst>
                                        </p:cTn>
                                        <p:tgtEl>
                                          <p:spTgt spid="682"/>
                                        </p:tgtEl>
                                        <p:attrNameLst>
                                          <p:attrName>style.visibility</p:attrName>
                                        </p:attrNameLst>
                                      </p:cBhvr>
                                      <p:to>
                                        <p:strVal val="visible"/>
                                      </p:to>
                                    </p:set>
                                    <p:anim calcmode="lin" valueType="num">
                                      <p:cBhvr additive="base">
                                        <p:cTn id="27" dur="500"/>
                                        <p:tgtEl>
                                          <p:spTgt spid="6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32" name="Google Shape;832;p25"/>
          <p:cNvGrpSpPr/>
          <p:nvPr/>
        </p:nvGrpSpPr>
        <p:grpSpPr>
          <a:xfrm>
            <a:off x="506413" y="1668463"/>
            <a:ext cx="1943100" cy="1943100"/>
            <a:chOff x="0" y="0"/>
            <a:chExt cx="1944000" cy="1944000"/>
          </a:xfrm>
        </p:grpSpPr>
        <p:grpSp>
          <p:nvGrpSpPr>
            <p:cNvPr id="833" name="Google Shape;833;p25"/>
            <p:cNvGrpSpPr/>
            <p:nvPr/>
          </p:nvGrpSpPr>
          <p:grpSpPr>
            <a:xfrm>
              <a:off x="0" y="0"/>
              <a:ext cx="1944000" cy="1944000"/>
              <a:chOff x="0" y="0"/>
              <a:chExt cx="1944000" cy="1944000"/>
            </a:xfrm>
          </p:grpSpPr>
          <p:sp>
            <p:nvSpPr>
              <p:cNvPr id="834" name="Google Shape;834;p25"/>
              <p:cNvSpPr/>
              <p:nvPr/>
            </p:nvSpPr>
            <p:spPr>
              <a:xfrm>
                <a:off x="0" y="0"/>
                <a:ext cx="1944000" cy="1944000"/>
              </a:xfrm>
              <a:prstGeom prst="ellipse">
                <a:avLst/>
              </a:prstGeom>
              <a:solidFill>
                <a:srgbClr val="20EBF2">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5" name="Google Shape;835;p25"/>
              <p:cNvSpPr/>
              <p:nvPr/>
            </p:nvSpPr>
            <p:spPr>
              <a:xfrm>
                <a:off x="0" y="0"/>
                <a:ext cx="1944000" cy="1944000"/>
              </a:xfrm>
              <a:custGeom>
                <a:avLst/>
                <a:gdLst/>
                <a:ahLst/>
                <a:cxnLst/>
                <a:rect l="l" t="t" r="r" b="b"/>
                <a:pathLst>
                  <a:path w="1944000" h="1944000" extrusionOk="0">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lnTo>
                      <a:pt x="972000" y="972000"/>
                    </a:lnTo>
                    <a:lnTo>
                      <a:pt x="1023982" y="1391"/>
                    </a:lnTo>
                    <a:close/>
                  </a:path>
                  <a:path w="1944000" h="1944000" fill="none" extrusionOk="0">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path>
                </a:pathLst>
              </a:custGeom>
              <a:noFill/>
              <a:ln w="66675" cap="rnd" cmpd="sng">
                <a:solidFill>
                  <a:srgbClr val="20EBF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36" name="Google Shape;836;p25"/>
            <p:cNvGrpSpPr/>
            <p:nvPr/>
          </p:nvGrpSpPr>
          <p:grpSpPr>
            <a:xfrm>
              <a:off x="400235" y="356857"/>
              <a:ext cx="1129235" cy="1249058"/>
              <a:chOff x="-338" y="0"/>
              <a:chExt cx="1129235" cy="1249058"/>
            </a:xfrm>
          </p:grpSpPr>
          <p:sp>
            <p:nvSpPr>
              <p:cNvPr id="837" name="Google Shape;837;p25"/>
              <p:cNvSpPr txBox="1"/>
              <p:nvPr/>
            </p:nvSpPr>
            <p:spPr>
              <a:xfrm>
                <a:off x="70391" y="848948"/>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75%</a:t>
                </a:r>
                <a:endParaRPr sz="2000">
                  <a:solidFill>
                    <a:schemeClr val="lt1"/>
                  </a:solidFill>
                  <a:latin typeface="Arial"/>
                  <a:ea typeface="Arial"/>
                  <a:cs typeface="Arial"/>
                  <a:sym typeface="Arial"/>
                </a:endParaRPr>
              </a:p>
            </p:txBody>
          </p:sp>
          <p:cxnSp>
            <p:nvCxnSpPr>
              <p:cNvPr id="838" name="Google Shape;838;p25"/>
              <p:cNvCxnSpPr/>
              <p:nvPr/>
            </p:nvCxnSpPr>
            <p:spPr>
              <a:xfrm>
                <a:off x="-338" y="716790"/>
                <a:ext cx="1129235" cy="0"/>
              </a:xfrm>
              <a:prstGeom prst="straightConnector1">
                <a:avLst/>
              </a:prstGeom>
              <a:noFill/>
              <a:ln w="22225" cap="rnd" cmpd="sng">
                <a:solidFill>
                  <a:schemeClr val="lt1"/>
                </a:solidFill>
                <a:prstDash val="solid"/>
                <a:round/>
                <a:headEnd type="none" w="med" len="med"/>
                <a:tailEnd type="none" w="med" len="med"/>
              </a:ln>
            </p:spPr>
          </p:cxnSp>
          <p:sp>
            <p:nvSpPr>
              <p:cNvPr id="839" name="Google Shape;839;p25"/>
              <p:cNvSpPr/>
              <p:nvPr/>
            </p:nvSpPr>
            <p:spPr>
              <a:xfrm>
                <a:off x="257982" y="0"/>
                <a:ext cx="612775" cy="527748"/>
              </a:xfrm>
              <a:custGeom>
                <a:avLst/>
                <a:gdLst/>
                <a:ahLst/>
                <a:cxnLst/>
                <a:rect l="l" t="t" r="r" b="b"/>
                <a:pathLst>
                  <a:path w="94" h="81" extrusionOk="0">
                    <a:moveTo>
                      <a:pt x="4" y="19"/>
                    </a:moveTo>
                    <a:cubicBezTo>
                      <a:pt x="46" y="19"/>
                      <a:pt x="46" y="19"/>
                      <a:pt x="46" y="19"/>
                    </a:cubicBezTo>
                    <a:cubicBezTo>
                      <a:pt x="50" y="17"/>
                      <a:pt x="50" y="17"/>
                      <a:pt x="50" y="17"/>
                    </a:cubicBezTo>
                    <a:cubicBezTo>
                      <a:pt x="73" y="0"/>
                      <a:pt x="73" y="0"/>
                      <a:pt x="73" y="0"/>
                    </a:cubicBezTo>
                    <a:cubicBezTo>
                      <a:pt x="73" y="33"/>
                      <a:pt x="73" y="33"/>
                      <a:pt x="73" y="33"/>
                    </a:cubicBezTo>
                    <a:cubicBezTo>
                      <a:pt x="73" y="66"/>
                      <a:pt x="73" y="66"/>
                      <a:pt x="73" y="66"/>
                    </a:cubicBezTo>
                    <a:cubicBezTo>
                      <a:pt x="50" y="50"/>
                      <a:pt x="50" y="50"/>
                      <a:pt x="50" y="50"/>
                    </a:cubicBezTo>
                    <a:cubicBezTo>
                      <a:pt x="46" y="47"/>
                      <a:pt x="46" y="47"/>
                      <a:pt x="46" y="47"/>
                    </a:cubicBezTo>
                    <a:cubicBezTo>
                      <a:pt x="34" y="47"/>
                      <a:pt x="34" y="47"/>
                      <a:pt x="34"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8"/>
                      <a:pt x="0" y="29"/>
                      <a:pt x="4" y="19"/>
                    </a:cubicBezTo>
                    <a:close/>
                    <a:moveTo>
                      <a:pt x="87" y="23"/>
                    </a:moveTo>
                    <a:cubicBezTo>
                      <a:pt x="91" y="25"/>
                      <a:pt x="94" y="29"/>
                      <a:pt x="94" y="33"/>
                    </a:cubicBezTo>
                    <a:cubicBezTo>
                      <a:pt x="94" y="38"/>
                      <a:pt x="91" y="42"/>
                      <a:pt x="87" y="44"/>
                    </a:cubicBezTo>
                    <a:cubicBezTo>
                      <a:pt x="87" y="66"/>
                      <a:pt x="87" y="66"/>
                      <a:pt x="87" y="66"/>
                    </a:cubicBezTo>
                    <a:cubicBezTo>
                      <a:pt x="78" y="66"/>
                      <a:pt x="78" y="66"/>
                      <a:pt x="78" y="66"/>
                    </a:cubicBezTo>
                    <a:cubicBezTo>
                      <a:pt x="78" y="1"/>
                      <a:pt x="78" y="1"/>
                      <a:pt x="78" y="1"/>
                    </a:cubicBezTo>
                    <a:cubicBezTo>
                      <a:pt x="87" y="1"/>
                      <a:pt x="87" y="1"/>
                      <a:pt x="87" y="1"/>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840" name="Google Shape;840;p25"/>
          <p:cNvSpPr/>
          <p:nvPr/>
        </p:nvSpPr>
        <p:spPr>
          <a:xfrm>
            <a:off x="2614613" y="2407921"/>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1" name="Google Shape;841;p25"/>
          <p:cNvSpPr txBox="1"/>
          <p:nvPr/>
        </p:nvSpPr>
        <p:spPr>
          <a:xfrm>
            <a:off x="2614613" y="1998663"/>
            <a:ext cx="2455862"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sp>
        <p:nvSpPr>
          <p:cNvPr id="842" name="Google Shape;842;p25"/>
          <p:cNvSpPr/>
          <p:nvPr/>
        </p:nvSpPr>
        <p:spPr>
          <a:xfrm>
            <a:off x="2614613" y="4954409"/>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3" name="Google Shape;843;p25"/>
          <p:cNvSpPr txBox="1"/>
          <p:nvPr/>
        </p:nvSpPr>
        <p:spPr>
          <a:xfrm>
            <a:off x="2614613" y="4541838"/>
            <a:ext cx="2455862"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sp>
        <p:nvSpPr>
          <p:cNvPr id="844" name="Google Shape;844;p25"/>
          <p:cNvSpPr/>
          <p:nvPr/>
        </p:nvSpPr>
        <p:spPr>
          <a:xfrm>
            <a:off x="8632825" y="2392362"/>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5" name="Google Shape;845;p25"/>
          <p:cNvSpPr txBox="1"/>
          <p:nvPr/>
        </p:nvSpPr>
        <p:spPr>
          <a:xfrm>
            <a:off x="8632825" y="1998663"/>
            <a:ext cx="245427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sp>
        <p:nvSpPr>
          <p:cNvPr id="846" name="Google Shape;846;p25"/>
          <p:cNvSpPr/>
          <p:nvPr/>
        </p:nvSpPr>
        <p:spPr>
          <a:xfrm>
            <a:off x="8632825" y="4910138"/>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7" name="Google Shape;847;p25"/>
          <p:cNvSpPr txBox="1"/>
          <p:nvPr/>
        </p:nvSpPr>
        <p:spPr>
          <a:xfrm>
            <a:off x="8632825" y="4541838"/>
            <a:ext cx="2454275"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grpSp>
        <p:nvGrpSpPr>
          <p:cNvPr id="848" name="Google Shape;848;p25"/>
          <p:cNvGrpSpPr/>
          <p:nvPr/>
        </p:nvGrpSpPr>
        <p:grpSpPr>
          <a:xfrm>
            <a:off x="6523038" y="1668463"/>
            <a:ext cx="1944687" cy="1943100"/>
            <a:chOff x="0" y="0"/>
            <a:chExt cx="1944000" cy="1944000"/>
          </a:xfrm>
        </p:grpSpPr>
        <p:grpSp>
          <p:nvGrpSpPr>
            <p:cNvPr id="849" name="Google Shape;849;p25"/>
            <p:cNvGrpSpPr/>
            <p:nvPr/>
          </p:nvGrpSpPr>
          <p:grpSpPr>
            <a:xfrm>
              <a:off x="0" y="0"/>
              <a:ext cx="1944000" cy="1944000"/>
              <a:chOff x="0" y="0"/>
              <a:chExt cx="1944000" cy="1944000"/>
            </a:xfrm>
          </p:grpSpPr>
          <p:grpSp>
            <p:nvGrpSpPr>
              <p:cNvPr id="850" name="Google Shape;850;p25"/>
              <p:cNvGrpSpPr/>
              <p:nvPr/>
            </p:nvGrpSpPr>
            <p:grpSpPr>
              <a:xfrm>
                <a:off x="0" y="0"/>
                <a:ext cx="1944000" cy="1944000"/>
                <a:chOff x="0" y="0"/>
                <a:chExt cx="1944000" cy="1944000"/>
              </a:xfrm>
            </p:grpSpPr>
            <p:sp>
              <p:nvSpPr>
                <p:cNvPr id="851" name="Google Shape;851;p25"/>
                <p:cNvSpPr/>
                <p:nvPr/>
              </p:nvSpPr>
              <p:spPr>
                <a:xfrm>
                  <a:off x="0" y="0"/>
                  <a:ext cx="1944000" cy="1944000"/>
                </a:xfrm>
                <a:prstGeom prst="ellipse">
                  <a:avLst/>
                </a:prstGeom>
                <a:solidFill>
                  <a:srgbClr val="35FBFA">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2" name="Google Shape;852;p25"/>
                <p:cNvSpPr/>
                <p:nvPr/>
              </p:nvSpPr>
              <p:spPr>
                <a:xfrm>
                  <a:off x="0" y="0"/>
                  <a:ext cx="1944000" cy="1944000"/>
                </a:xfrm>
                <a:custGeom>
                  <a:avLst/>
                  <a:gdLst/>
                  <a:ahLst/>
                  <a:cxnLst/>
                  <a:rect l="l" t="t" r="r" b="b"/>
                  <a:pathLst>
                    <a:path w="1944000" h="1944000" extrusionOk="0">
                      <a:moveTo>
                        <a:pt x="1023982" y="1391"/>
                      </a:moveTo>
                      <a:cubicBezTo>
                        <a:pt x="1537033" y="28868"/>
                        <a:pt x="1940090" y="450885"/>
                        <a:pt x="1943972" y="964657"/>
                      </a:cubicBezTo>
                      <a:lnTo>
                        <a:pt x="972000" y="972000"/>
                      </a:lnTo>
                      <a:lnTo>
                        <a:pt x="1023982" y="1391"/>
                      </a:lnTo>
                      <a:close/>
                    </a:path>
                    <a:path w="1944000" h="1944000" fill="none" extrusionOk="0">
                      <a:moveTo>
                        <a:pt x="1023982" y="1391"/>
                      </a:moveTo>
                      <a:cubicBezTo>
                        <a:pt x="1537033" y="28868"/>
                        <a:pt x="1940090" y="450885"/>
                        <a:pt x="1943972" y="964657"/>
                      </a:cubicBezTo>
                    </a:path>
                  </a:pathLst>
                </a:custGeom>
                <a:noFill/>
                <a:ln w="66675" cap="rnd"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53" name="Google Shape;853;p25"/>
              <p:cNvGrpSpPr/>
              <p:nvPr/>
            </p:nvGrpSpPr>
            <p:grpSpPr>
              <a:xfrm>
                <a:off x="399908" y="1073647"/>
                <a:ext cx="1129901" cy="532268"/>
                <a:chOff x="-665" y="-424"/>
                <a:chExt cx="1129901" cy="532268"/>
              </a:xfrm>
            </p:grpSpPr>
            <p:sp>
              <p:nvSpPr>
                <p:cNvPr id="854" name="Google Shape;854;p25"/>
                <p:cNvSpPr txBox="1"/>
                <p:nvPr/>
              </p:nvSpPr>
              <p:spPr>
                <a:xfrm>
                  <a:off x="70391" y="131734"/>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15%</a:t>
                  </a:r>
                  <a:endParaRPr sz="2000">
                    <a:solidFill>
                      <a:schemeClr val="lt1"/>
                    </a:solidFill>
                    <a:latin typeface="Arial"/>
                    <a:ea typeface="Arial"/>
                    <a:cs typeface="Arial"/>
                    <a:sym typeface="Arial"/>
                  </a:endParaRPr>
                </a:p>
              </p:txBody>
            </p:sp>
            <p:cxnSp>
              <p:nvCxnSpPr>
                <p:cNvPr id="855" name="Google Shape;855;p25"/>
                <p:cNvCxnSpPr/>
                <p:nvPr/>
              </p:nvCxnSpPr>
              <p:spPr>
                <a:xfrm>
                  <a:off x="-665" y="-424"/>
                  <a:ext cx="1129901" cy="0"/>
                </a:xfrm>
                <a:prstGeom prst="straightConnector1">
                  <a:avLst/>
                </a:prstGeom>
                <a:noFill/>
                <a:ln w="22225" cap="rnd" cmpd="sng">
                  <a:solidFill>
                    <a:schemeClr val="lt1"/>
                  </a:solidFill>
                  <a:prstDash val="solid"/>
                  <a:round/>
                  <a:headEnd type="none" w="med" len="med"/>
                  <a:tailEnd type="none" w="med" len="med"/>
                </a:ln>
              </p:spPr>
            </p:cxnSp>
          </p:grpSp>
        </p:grpSp>
        <p:sp>
          <p:nvSpPr>
            <p:cNvPr id="856" name="Google Shape;856;p25"/>
            <p:cNvSpPr/>
            <p:nvPr/>
          </p:nvSpPr>
          <p:spPr>
            <a:xfrm>
              <a:off x="682269" y="380683"/>
              <a:ext cx="657385" cy="536360"/>
            </a:xfrm>
            <a:custGeom>
              <a:avLst/>
              <a:gdLst/>
              <a:ahLst/>
              <a:cxnLst/>
              <a:rect l="l" t="t" r="r" b="b"/>
              <a:pathLst>
                <a:path w="108" h="88" extrusionOk="0">
                  <a:moveTo>
                    <a:pt x="79" y="88"/>
                  </a:moveTo>
                  <a:cubicBezTo>
                    <a:pt x="86" y="88"/>
                    <a:pt x="86" y="88"/>
                    <a:pt x="86" y="88"/>
                  </a:cubicBezTo>
                  <a:cubicBezTo>
                    <a:pt x="86" y="43"/>
                    <a:pt x="86" y="43"/>
                    <a:pt x="86" y="43"/>
                  </a:cubicBezTo>
                  <a:cubicBezTo>
                    <a:pt x="83" y="44"/>
                    <a:pt x="83" y="44"/>
                    <a:pt x="83" y="44"/>
                  </a:cubicBezTo>
                  <a:cubicBezTo>
                    <a:pt x="82" y="69"/>
                    <a:pt x="82" y="69"/>
                    <a:pt x="82" y="69"/>
                  </a:cubicBezTo>
                  <a:cubicBezTo>
                    <a:pt x="79" y="70"/>
                    <a:pt x="79" y="70"/>
                    <a:pt x="79" y="70"/>
                  </a:cubicBezTo>
                  <a:cubicBezTo>
                    <a:pt x="79" y="88"/>
                    <a:pt x="79" y="88"/>
                    <a:pt x="79" y="88"/>
                  </a:cubicBezTo>
                  <a:close/>
                  <a:moveTo>
                    <a:pt x="108" y="0"/>
                  </a:moveTo>
                  <a:cubicBezTo>
                    <a:pt x="100" y="16"/>
                    <a:pt x="100" y="16"/>
                    <a:pt x="100" y="16"/>
                  </a:cubicBezTo>
                  <a:cubicBezTo>
                    <a:pt x="91" y="33"/>
                    <a:pt x="91" y="33"/>
                    <a:pt x="91" y="33"/>
                  </a:cubicBezTo>
                  <a:cubicBezTo>
                    <a:pt x="84" y="22"/>
                    <a:pt x="84" y="22"/>
                    <a:pt x="84" y="22"/>
                  </a:cubicBezTo>
                  <a:cubicBezTo>
                    <a:pt x="80" y="24"/>
                    <a:pt x="80" y="24"/>
                    <a:pt x="80" y="24"/>
                  </a:cubicBezTo>
                  <a:cubicBezTo>
                    <a:pt x="77" y="63"/>
                    <a:pt x="77" y="63"/>
                    <a:pt x="77" y="63"/>
                  </a:cubicBezTo>
                  <a:cubicBezTo>
                    <a:pt x="67" y="67"/>
                    <a:pt x="67" y="67"/>
                    <a:pt x="67" y="67"/>
                  </a:cubicBezTo>
                  <a:cubicBezTo>
                    <a:pt x="47" y="49"/>
                    <a:pt x="47" y="49"/>
                    <a:pt x="47" y="49"/>
                  </a:cubicBezTo>
                  <a:cubicBezTo>
                    <a:pt x="36" y="72"/>
                    <a:pt x="36" y="72"/>
                    <a:pt x="36" y="72"/>
                  </a:cubicBezTo>
                  <a:cubicBezTo>
                    <a:pt x="25" y="73"/>
                    <a:pt x="25" y="73"/>
                    <a:pt x="25" y="73"/>
                  </a:cubicBezTo>
                  <a:cubicBezTo>
                    <a:pt x="19" y="62"/>
                    <a:pt x="19" y="62"/>
                    <a:pt x="19" y="62"/>
                  </a:cubicBezTo>
                  <a:cubicBezTo>
                    <a:pt x="3" y="67"/>
                    <a:pt x="3" y="67"/>
                    <a:pt x="3" y="67"/>
                  </a:cubicBezTo>
                  <a:cubicBezTo>
                    <a:pt x="0" y="55"/>
                    <a:pt x="0" y="55"/>
                    <a:pt x="0" y="55"/>
                  </a:cubicBezTo>
                  <a:cubicBezTo>
                    <a:pt x="20" y="49"/>
                    <a:pt x="20" y="49"/>
                    <a:pt x="20" y="49"/>
                  </a:cubicBezTo>
                  <a:cubicBezTo>
                    <a:pt x="24" y="48"/>
                    <a:pt x="24" y="48"/>
                    <a:pt x="24" y="48"/>
                  </a:cubicBezTo>
                  <a:cubicBezTo>
                    <a:pt x="27" y="52"/>
                    <a:pt x="27" y="52"/>
                    <a:pt x="27" y="52"/>
                  </a:cubicBezTo>
                  <a:cubicBezTo>
                    <a:pt x="30" y="57"/>
                    <a:pt x="30" y="57"/>
                    <a:pt x="30" y="57"/>
                  </a:cubicBezTo>
                  <a:cubicBezTo>
                    <a:pt x="39" y="36"/>
                    <a:pt x="39" y="36"/>
                    <a:pt x="39" y="36"/>
                  </a:cubicBezTo>
                  <a:cubicBezTo>
                    <a:pt x="43" y="29"/>
                    <a:pt x="43" y="29"/>
                    <a:pt x="43" y="29"/>
                  </a:cubicBezTo>
                  <a:cubicBezTo>
                    <a:pt x="49" y="35"/>
                    <a:pt x="49" y="35"/>
                    <a:pt x="49" y="35"/>
                  </a:cubicBezTo>
                  <a:cubicBezTo>
                    <a:pt x="65" y="50"/>
                    <a:pt x="65" y="50"/>
                    <a:pt x="65" y="50"/>
                  </a:cubicBezTo>
                  <a:cubicBezTo>
                    <a:pt x="67" y="21"/>
                    <a:pt x="67" y="21"/>
                    <a:pt x="67" y="21"/>
                  </a:cubicBezTo>
                  <a:cubicBezTo>
                    <a:pt x="68" y="18"/>
                    <a:pt x="68" y="18"/>
                    <a:pt x="68" y="18"/>
                  </a:cubicBezTo>
                  <a:cubicBezTo>
                    <a:pt x="70" y="16"/>
                    <a:pt x="70" y="16"/>
                    <a:pt x="70" y="16"/>
                  </a:cubicBezTo>
                  <a:cubicBezTo>
                    <a:pt x="77" y="11"/>
                    <a:pt x="77" y="11"/>
                    <a:pt x="77" y="11"/>
                  </a:cubicBezTo>
                  <a:cubicBezTo>
                    <a:pt x="71" y="1"/>
                    <a:pt x="71" y="1"/>
                    <a:pt x="71" y="1"/>
                  </a:cubicBezTo>
                  <a:cubicBezTo>
                    <a:pt x="90" y="0"/>
                    <a:pt x="90" y="0"/>
                    <a:pt x="90" y="0"/>
                  </a:cubicBezTo>
                  <a:cubicBezTo>
                    <a:pt x="108" y="0"/>
                    <a:pt x="108" y="0"/>
                    <a:pt x="108" y="0"/>
                  </a:cubicBezTo>
                  <a:close/>
                  <a:moveTo>
                    <a:pt x="22" y="88"/>
                  </a:moveTo>
                  <a:cubicBezTo>
                    <a:pt x="24" y="88"/>
                    <a:pt x="26" y="88"/>
                    <a:pt x="28" y="88"/>
                  </a:cubicBezTo>
                  <a:cubicBezTo>
                    <a:pt x="28" y="80"/>
                    <a:pt x="28" y="80"/>
                    <a:pt x="28" y="80"/>
                  </a:cubicBezTo>
                  <a:cubicBezTo>
                    <a:pt x="23" y="80"/>
                    <a:pt x="23" y="80"/>
                    <a:pt x="23" y="80"/>
                  </a:cubicBezTo>
                  <a:cubicBezTo>
                    <a:pt x="22" y="78"/>
                    <a:pt x="22" y="78"/>
                    <a:pt x="22" y="78"/>
                  </a:cubicBezTo>
                  <a:cubicBezTo>
                    <a:pt x="22" y="88"/>
                    <a:pt x="22" y="88"/>
                    <a:pt x="22" y="88"/>
                  </a:cubicBezTo>
                  <a:close/>
                  <a:moveTo>
                    <a:pt x="10" y="88"/>
                  </a:moveTo>
                  <a:cubicBezTo>
                    <a:pt x="17" y="88"/>
                    <a:pt x="17" y="88"/>
                    <a:pt x="17" y="88"/>
                  </a:cubicBezTo>
                  <a:cubicBezTo>
                    <a:pt x="17" y="71"/>
                    <a:pt x="17" y="71"/>
                    <a:pt x="17" y="71"/>
                  </a:cubicBezTo>
                  <a:cubicBezTo>
                    <a:pt x="17" y="70"/>
                    <a:pt x="17" y="70"/>
                    <a:pt x="17" y="70"/>
                  </a:cubicBezTo>
                  <a:cubicBezTo>
                    <a:pt x="10" y="72"/>
                    <a:pt x="10" y="72"/>
                    <a:pt x="10" y="72"/>
                  </a:cubicBezTo>
                  <a:cubicBezTo>
                    <a:pt x="10" y="88"/>
                    <a:pt x="10" y="88"/>
                    <a:pt x="10" y="88"/>
                  </a:cubicBezTo>
                  <a:close/>
                  <a:moveTo>
                    <a:pt x="33" y="88"/>
                  </a:moveTo>
                  <a:cubicBezTo>
                    <a:pt x="35" y="88"/>
                    <a:pt x="38" y="88"/>
                    <a:pt x="40" y="88"/>
                  </a:cubicBezTo>
                  <a:cubicBezTo>
                    <a:pt x="40" y="78"/>
                    <a:pt x="40" y="78"/>
                    <a:pt x="40" y="78"/>
                  </a:cubicBezTo>
                  <a:cubicBezTo>
                    <a:pt x="39" y="79"/>
                    <a:pt x="39" y="79"/>
                    <a:pt x="39" y="79"/>
                  </a:cubicBezTo>
                  <a:cubicBezTo>
                    <a:pt x="33" y="80"/>
                    <a:pt x="33" y="80"/>
                    <a:pt x="33" y="80"/>
                  </a:cubicBezTo>
                  <a:cubicBezTo>
                    <a:pt x="33" y="88"/>
                    <a:pt x="33" y="88"/>
                    <a:pt x="33" y="88"/>
                  </a:cubicBezTo>
                  <a:close/>
                  <a:moveTo>
                    <a:pt x="45" y="88"/>
                  </a:moveTo>
                  <a:cubicBezTo>
                    <a:pt x="47" y="88"/>
                    <a:pt x="49" y="88"/>
                    <a:pt x="51" y="88"/>
                  </a:cubicBezTo>
                  <a:cubicBezTo>
                    <a:pt x="51" y="62"/>
                    <a:pt x="51" y="62"/>
                    <a:pt x="51" y="62"/>
                  </a:cubicBezTo>
                  <a:cubicBezTo>
                    <a:pt x="49" y="60"/>
                    <a:pt x="49" y="60"/>
                    <a:pt x="49" y="60"/>
                  </a:cubicBezTo>
                  <a:cubicBezTo>
                    <a:pt x="45" y="68"/>
                    <a:pt x="45" y="68"/>
                    <a:pt x="45" y="68"/>
                  </a:cubicBezTo>
                  <a:cubicBezTo>
                    <a:pt x="45" y="88"/>
                    <a:pt x="45" y="88"/>
                    <a:pt x="45" y="88"/>
                  </a:cubicBezTo>
                  <a:close/>
                  <a:moveTo>
                    <a:pt x="56" y="88"/>
                  </a:moveTo>
                  <a:cubicBezTo>
                    <a:pt x="58" y="88"/>
                    <a:pt x="60" y="88"/>
                    <a:pt x="63" y="88"/>
                  </a:cubicBezTo>
                  <a:cubicBezTo>
                    <a:pt x="63" y="73"/>
                    <a:pt x="63" y="73"/>
                    <a:pt x="63" y="73"/>
                  </a:cubicBezTo>
                  <a:cubicBezTo>
                    <a:pt x="56" y="67"/>
                    <a:pt x="56" y="67"/>
                    <a:pt x="56" y="67"/>
                  </a:cubicBezTo>
                  <a:cubicBezTo>
                    <a:pt x="56" y="88"/>
                    <a:pt x="56" y="88"/>
                    <a:pt x="56" y="88"/>
                  </a:cubicBezTo>
                  <a:close/>
                  <a:moveTo>
                    <a:pt x="68" y="88"/>
                  </a:moveTo>
                  <a:cubicBezTo>
                    <a:pt x="70" y="88"/>
                    <a:pt x="72" y="88"/>
                    <a:pt x="74" y="88"/>
                  </a:cubicBezTo>
                  <a:cubicBezTo>
                    <a:pt x="74" y="72"/>
                    <a:pt x="74" y="72"/>
                    <a:pt x="74" y="72"/>
                  </a:cubicBezTo>
                  <a:cubicBezTo>
                    <a:pt x="68" y="75"/>
                    <a:pt x="68" y="75"/>
                    <a:pt x="68" y="75"/>
                  </a:cubicBezTo>
                  <a:lnTo>
                    <a:pt x="68" y="8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57" name="Google Shape;857;p25"/>
          <p:cNvGrpSpPr/>
          <p:nvPr/>
        </p:nvGrpSpPr>
        <p:grpSpPr>
          <a:xfrm>
            <a:off x="6523038" y="4211638"/>
            <a:ext cx="1944687" cy="1943100"/>
            <a:chOff x="0" y="0"/>
            <a:chExt cx="1944000" cy="1944000"/>
          </a:xfrm>
        </p:grpSpPr>
        <p:grpSp>
          <p:nvGrpSpPr>
            <p:cNvPr id="858" name="Google Shape;858;p25"/>
            <p:cNvGrpSpPr/>
            <p:nvPr/>
          </p:nvGrpSpPr>
          <p:grpSpPr>
            <a:xfrm>
              <a:off x="0" y="0"/>
              <a:ext cx="1944000" cy="1944000"/>
              <a:chOff x="0" y="0"/>
              <a:chExt cx="1944000" cy="1944000"/>
            </a:xfrm>
          </p:grpSpPr>
          <p:sp>
            <p:nvSpPr>
              <p:cNvPr id="859" name="Google Shape;859;p25"/>
              <p:cNvSpPr/>
              <p:nvPr/>
            </p:nvSpPr>
            <p:spPr>
              <a:xfrm>
                <a:off x="0" y="0"/>
                <a:ext cx="1944000" cy="1944000"/>
              </a:xfrm>
              <a:prstGeom prst="ellipse">
                <a:avLst/>
              </a:prstGeom>
              <a:solidFill>
                <a:srgbClr val="35FBFA">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0" name="Google Shape;860;p25"/>
              <p:cNvSpPr/>
              <p:nvPr/>
            </p:nvSpPr>
            <p:spPr>
              <a:xfrm>
                <a:off x="0" y="0"/>
                <a:ext cx="1944000" cy="1944000"/>
              </a:xfrm>
              <a:custGeom>
                <a:avLst/>
                <a:gdLst/>
                <a:ahLst/>
                <a:cxnLst/>
                <a:rect l="l" t="t" r="r" b="b"/>
                <a:pathLst>
                  <a:path w="1944000" h="1944000" extrusionOk="0">
                    <a:moveTo>
                      <a:pt x="1023982" y="1391"/>
                    </a:moveTo>
                    <a:cubicBezTo>
                      <a:pt x="1431965" y="23241"/>
                      <a:pt x="1782734" y="297892"/>
                      <a:pt x="1901805" y="688724"/>
                    </a:cubicBezTo>
                    <a:cubicBezTo>
                      <a:pt x="2020877" y="1079556"/>
                      <a:pt x="1882830" y="1503130"/>
                      <a:pt x="1556335" y="1748748"/>
                    </a:cubicBezTo>
                    <a:cubicBezTo>
                      <a:pt x="1229840" y="1994366"/>
                      <a:pt x="784598" y="2009590"/>
                      <a:pt x="442087" y="1786849"/>
                    </a:cubicBezTo>
                    <a:lnTo>
                      <a:pt x="972000" y="972000"/>
                    </a:lnTo>
                    <a:lnTo>
                      <a:pt x="1023982" y="1391"/>
                    </a:lnTo>
                    <a:close/>
                  </a:path>
                  <a:path w="1944000" h="1944000" fill="none" extrusionOk="0">
                    <a:moveTo>
                      <a:pt x="1023982" y="1391"/>
                    </a:moveTo>
                    <a:cubicBezTo>
                      <a:pt x="1431965" y="23241"/>
                      <a:pt x="1782734" y="297892"/>
                      <a:pt x="1901805" y="688724"/>
                    </a:cubicBezTo>
                    <a:cubicBezTo>
                      <a:pt x="2020877" y="1079556"/>
                      <a:pt x="1882830" y="1503130"/>
                      <a:pt x="1556335" y="1748748"/>
                    </a:cubicBezTo>
                    <a:cubicBezTo>
                      <a:pt x="1229840" y="1994366"/>
                      <a:pt x="784598" y="2009590"/>
                      <a:pt x="442087" y="1786849"/>
                    </a:cubicBezTo>
                  </a:path>
                </a:pathLst>
              </a:custGeom>
              <a:noFill/>
              <a:ln w="66675" cap="rnd"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1" name="Google Shape;861;p25"/>
            <p:cNvGrpSpPr/>
            <p:nvPr/>
          </p:nvGrpSpPr>
          <p:grpSpPr>
            <a:xfrm>
              <a:off x="399908" y="1073647"/>
              <a:ext cx="1129901" cy="532268"/>
              <a:chOff x="-665" y="-424"/>
              <a:chExt cx="1129901" cy="532268"/>
            </a:xfrm>
          </p:grpSpPr>
          <p:sp>
            <p:nvSpPr>
              <p:cNvPr id="862" name="Google Shape;862;p25"/>
              <p:cNvSpPr txBox="1"/>
              <p:nvPr/>
            </p:nvSpPr>
            <p:spPr>
              <a:xfrm>
                <a:off x="70391" y="131734"/>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60%</a:t>
                </a:r>
                <a:endParaRPr sz="2000">
                  <a:solidFill>
                    <a:schemeClr val="lt1"/>
                  </a:solidFill>
                  <a:latin typeface="Arial"/>
                  <a:ea typeface="Arial"/>
                  <a:cs typeface="Arial"/>
                  <a:sym typeface="Arial"/>
                </a:endParaRPr>
              </a:p>
            </p:txBody>
          </p:sp>
          <p:cxnSp>
            <p:nvCxnSpPr>
              <p:cNvPr id="863" name="Google Shape;863;p25"/>
              <p:cNvCxnSpPr/>
              <p:nvPr/>
            </p:nvCxnSpPr>
            <p:spPr>
              <a:xfrm>
                <a:off x="-665" y="-424"/>
                <a:ext cx="1129901" cy="0"/>
              </a:xfrm>
              <a:prstGeom prst="straightConnector1">
                <a:avLst/>
              </a:prstGeom>
              <a:noFill/>
              <a:ln w="22225" cap="rnd" cmpd="sng">
                <a:solidFill>
                  <a:schemeClr val="lt1"/>
                </a:solidFill>
                <a:prstDash val="solid"/>
                <a:round/>
                <a:headEnd type="none" w="med" len="med"/>
                <a:tailEnd type="none" w="med" len="med"/>
              </a:ln>
            </p:spPr>
          </p:cxnSp>
        </p:grpSp>
        <p:sp>
          <p:nvSpPr>
            <p:cNvPr id="864" name="Google Shape;864;p25"/>
            <p:cNvSpPr/>
            <p:nvPr/>
          </p:nvSpPr>
          <p:spPr>
            <a:xfrm>
              <a:off x="652753" y="442655"/>
              <a:ext cx="624379" cy="517106"/>
            </a:xfrm>
            <a:custGeom>
              <a:avLst/>
              <a:gdLst/>
              <a:ahLst/>
              <a:cxnLst/>
              <a:rect l="l" t="t" r="r" b="b"/>
              <a:pathLst>
                <a:path w="102" h="85" extrusionOk="0">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5" name="Google Shape;865;p25"/>
          <p:cNvGrpSpPr/>
          <p:nvPr/>
        </p:nvGrpSpPr>
        <p:grpSpPr>
          <a:xfrm>
            <a:off x="506413" y="4211638"/>
            <a:ext cx="1943100" cy="1943100"/>
            <a:chOff x="0" y="0"/>
            <a:chExt cx="1944000" cy="1944000"/>
          </a:xfrm>
        </p:grpSpPr>
        <p:grpSp>
          <p:nvGrpSpPr>
            <p:cNvPr id="866" name="Google Shape;866;p25"/>
            <p:cNvGrpSpPr/>
            <p:nvPr/>
          </p:nvGrpSpPr>
          <p:grpSpPr>
            <a:xfrm>
              <a:off x="0" y="0"/>
              <a:ext cx="1944000" cy="1944000"/>
              <a:chOff x="0" y="0"/>
              <a:chExt cx="1944000" cy="1944000"/>
            </a:xfrm>
          </p:grpSpPr>
          <p:sp>
            <p:nvSpPr>
              <p:cNvPr id="867" name="Google Shape;867;p25"/>
              <p:cNvSpPr/>
              <p:nvPr/>
            </p:nvSpPr>
            <p:spPr>
              <a:xfrm>
                <a:off x="0" y="0"/>
                <a:ext cx="1944000" cy="1944000"/>
              </a:xfrm>
              <a:prstGeom prst="ellipse">
                <a:avLst/>
              </a:prstGeom>
              <a:solidFill>
                <a:srgbClr val="35FBFA">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8" name="Google Shape;868;p25"/>
              <p:cNvSpPr/>
              <p:nvPr/>
            </p:nvSpPr>
            <p:spPr>
              <a:xfrm>
                <a:off x="0" y="0"/>
                <a:ext cx="1944000" cy="1944000"/>
              </a:xfrm>
              <a:custGeom>
                <a:avLst/>
                <a:gdLst/>
                <a:ahLst/>
                <a:cxnLst/>
                <a:rect l="l" t="t" r="r" b="b"/>
                <a:pathLst>
                  <a:path w="1944000" h="1944000" extrusionOk="0">
                    <a:moveTo>
                      <a:pt x="1023982" y="1391"/>
                    </a:moveTo>
                    <a:cubicBezTo>
                      <a:pt x="1549337" y="29527"/>
                      <a:pt x="1956948" y="470552"/>
                      <a:pt x="1943691" y="996493"/>
                    </a:cubicBezTo>
                    <a:cubicBezTo>
                      <a:pt x="1930434" y="1522434"/>
                      <a:pt x="1501122" y="1942363"/>
                      <a:pt x="975016" y="1943996"/>
                    </a:cubicBezTo>
                    <a:cubicBezTo>
                      <a:pt x="974011" y="1619997"/>
                      <a:pt x="973005" y="1295999"/>
                      <a:pt x="972000" y="972000"/>
                    </a:cubicBezTo>
                    <a:lnTo>
                      <a:pt x="1023982" y="1391"/>
                    </a:lnTo>
                    <a:close/>
                  </a:path>
                  <a:path w="1944000" h="1944000" fill="none" extrusionOk="0">
                    <a:moveTo>
                      <a:pt x="1023982" y="1391"/>
                    </a:moveTo>
                    <a:cubicBezTo>
                      <a:pt x="1549337" y="29527"/>
                      <a:pt x="1956948" y="470552"/>
                      <a:pt x="1943691" y="996493"/>
                    </a:cubicBezTo>
                    <a:cubicBezTo>
                      <a:pt x="1930434" y="1522434"/>
                      <a:pt x="1501122" y="1942363"/>
                      <a:pt x="975016" y="1943996"/>
                    </a:cubicBezTo>
                  </a:path>
                </a:pathLst>
              </a:custGeom>
              <a:noFill/>
              <a:ln w="66675" cap="rnd"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9" name="Google Shape;869;p25"/>
            <p:cNvGrpSpPr/>
            <p:nvPr/>
          </p:nvGrpSpPr>
          <p:grpSpPr>
            <a:xfrm>
              <a:off x="400235" y="1073647"/>
              <a:ext cx="1129235" cy="532268"/>
              <a:chOff x="-338" y="-424"/>
              <a:chExt cx="1129235" cy="532268"/>
            </a:xfrm>
          </p:grpSpPr>
          <p:sp>
            <p:nvSpPr>
              <p:cNvPr id="870" name="Google Shape;870;p25"/>
              <p:cNvSpPr txBox="1"/>
              <p:nvPr/>
            </p:nvSpPr>
            <p:spPr>
              <a:xfrm>
                <a:off x="70391" y="131734"/>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50%</a:t>
                </a:r>
                <a:endParaRPr sz="2000">
                  <a:solidFill>
                    <a:schemeClr val="lt1"/>
                  </a:solidFill>
                  <a:latin typeface="Arial"/>
                  <a:ea typeface="Arial"/>
                  <a:cs typeface="Arial"/>
                  <a:sym typeface="Arial"/>
                </a:endParaRPr>
              </a:p>
            </p:txBody>
          </p:sp>
          <p:cxnSp>
            <p:nvCxnSpPr>
              <p:cNvPr id="871" name="Google Shape;871;p25"/>
              <p:cNvCxnSpPr/>
              <p:nvPr/>
            </p:nvCxnSpPr>
            <p:spPr>
              <a:xfrm>
                <a:off x="-338" y="-424"/>
                <a:ext cx="1129235" cy="0"/>
              </a:xfrm>
              <a:prstGeom prst="straightConnector1">
                <a:avLst/>
              </a:prstGeom>
              <a:noFill/>
              <a:ln w="22225" cap="rnd" cmpd="sng">
                <a:solidFill>
                  <a:schemeClr val="lt1"/>
                </a:solidFill>
                <a:prstDash val="solid"/>
                <a:round/>
                <a:headEnd type="none" w="med" len="med"/>
                <a:tailEnd type="none" w="med" len="med"/>
              </a:ln>
            </p:spPr>
          </p:cxnSp>
        </p:grpSp>
        <p:sp>
          <p:nvSpPr>
            <p:cNvPr id="872" name="Google Shape;872;p25"/>
            <p:cNvSpPr/>
            <p:nvPr/>
          </p:nvSpPr>
          <p:spPr>
            <a:xfrm>
              <a:off x="675110" y="415113"/>
              <a:ext cx="566616" cy="506104"/>
            </a:xfrm>
            <a:custGeom>
              <a:avLst/>
              <a:gdLst/>
              <a:ahLst/>
              <a:cxnLst/>
              <a:rect l="l" t="t" r="r" b="b"/>
              <a:pathLst>
                <a:path w="93" h="83" extrusionOk="0">
                  <a:moveTo>
                    <a:pt x="5" y="18"/>
                  </a:moveTo>
                  <a:cubicBezTo>
                    <a:pt x="17" y="18"/>
                    <a:pt x="17" y="18"/>
                    <a:pt x="17" y="18"/>
                  </a:cubicBezTo>
                  <a:cubicBezTo>
                    <a:pt x="17" y="28"/>
                    <a:pt x="17" y="28"/>
                    <a:pt x="17" y="28"/>
                  </a:cubicBezTo>
                  <a:cubicBezTo>
                    <a:pt x="9" y="28"/>
                    <a:pt x="9" y="28"/>
                    <a:pt x="9" y="28"/>
                  </a:cubicBezTo>
                  <a:cubicBezTo>
                    <a:pt x="9" y="74"/>
                    <a:pt x="9" y="74"/>
                    <a:pt x="9" y="74"/>
                  </a:cubicBezTo>
                  <a:cubicBezTo>
                    <a:pt x="84" y="74"/>
                    <a:pt x="84" y="74"/>
                    <a:pt x="84" y="74"/>
                  </a:cubicBezTo>
                  <a:cubicBezTo>
                    <a:pt x="84" y="28"/>
                    <a:pt x="84" y="28"/>
                    <a:pt x="84" y="28"/>
                  </a:cubicBezTo>
                  <a:cubicBezTo>
                    <a:pt x="70" y="28"/>
                    <a:pt x="70" y="28"/>
                    <a:pt x="70" y="28"/>
                  </a:cubicBezTo>
                  <a:cubicBezTo>
                    <a:pt x="70" y="34"/>
                    <a:pt x="70" y="34"/>
                    <a:pt x="70" y="34"/>
                  </a:cubicBezTo>
                  <a:cubicBezTo>
                    <a:pt x="54" y="34"/>
                    <a:pt x="39" y="34"/>
                    <a:pt x="24" y="34"/>
                  </a:cubicBezTo>
                  <a:cubicBezTo>
                    <a:pt x="24" y="28"/>
                    <a:pt x="24" y="28"/>
                    <a:pt x="24" y="28"/>
                  </a:cubicBezTo>
                  <a:cubicBezTo>
                    <a:pt x="24" y="18"/>
                    <a:pt x="24" y="18"/>
                    <a:pt x="24" y="18"/>
                  </a:cubicBezTo>
                  <a:cubicBezTo>
                    <a:pt x="24" y="13"/>
                    <a:pt x="24" y="13"/>
                    <a:pt x="24" y="13"/>
                  </a:cubicBezTo>
                  <a:cubicBezTo>
                    <a:pt x="30" y="13"/>
                    <a:pt x="30" y="13"/>
                    <a:pt x="30" y="13"/>
                  </a:cubicBezTo>
                  <a:cubicBezTo>
                    <a:pt x="30" y="10"/>
                    <a:pt x="32" y="7"/>
                    <a:pt x="34" y="5"/>
                  </a:cubicBezTo>
                  <a:cubicBezTo>
                    <a:pt x="37" y="2"/>
                    <a:pt x="41" y="0"/>
                    <a:pt x="46" y="0"/>
                  </a:cubicBezTo>
                  <a:cubicBezTo>
                    <a:pt x="51" y="0"/>
                    <a:pt x="55" y="2"/>
                    <a:pt x="58" y="5"/>
                  </a:cubicBezTo>
                  <a:cubicBezTo>
                    <a:pt x="61" y="7"/>
                    <a:pt x="62" y="10"/>
                    <a:pt x="63" y="13"/>
                  </a:cubicBezTo>
                  <a:cubicBezTo>
                    <a:pt x="70" y="13"/>
                    <a:pt x="70" y="13"/>
                    <a:pt x="70" y="13"/>
                  </a:cubicBezTo>
                  <a:cubicBezTo>
                    <a:pt x="70" y="18"/>
                    <a:pt x="70" y="18"/>
                    <a:pt x="70" y="18"/>
                  </a:cubicBezTo>
                  <a:cubicBezTo>
                    <a:pt x="89" y="18"/>
                    <a:pt x="89" y="18"/>
                    <a:pt x="89" y="18"/>
                  </a:cubicBezTo>
                  <a:cubicBezTo>
                    <a:pt x="93" y="18"/>
                    <a:pt x="93" y="18"/>
                    <a:pt x="93" y="18"/>
                  </a:cubicBezTo>
                  <a:cubicBezTo>
                    <a:pt x="93" y="23"/>
                    <a:pt x="93" y="23"/>
                    <a:pt x="93" y="23"/>
                  </a:cubicBezTo>
                  <a:cubicBezTo>
                    <a:pt x="93" y="79"/>
                    <a:pt x="93" y="79"/>
                    <a:pt x="93" y="79"/>
                  </a:cubicBezTo>
                  <a:cubicBezTo>
                    <a:pt x="93" y="83"/>
                    <a:pt x="93" y="83"/>
                    <a:pt x="93" y="83"/>
                  </a:cubicBezTo>
                  <a:cubicBezTo>
                    <a:pt x="89" y="83"/>
                    <a:pt x="89" y="83"/>
                    <a:pt x="89" y="83"/>
                  </a:cubicBezTo>
                  <a:cubicBezTo>
                    <a:pt x="5" y="83"/>
                    <a:pt x="5" y="83"/>
                    <a:pt x="5" y="83"/>
                  </a:cubicBezTo>
                  <a:cubicBezTo>
                    <a:pt x="0" y="83"/>
                    <a:pt x="0" y="83"/>
                    <a:pt x="0" y="83"/>
                  </a:cubicBezTo>
                  <a:cubicBezTo>
                    <a:pt x="0" y="79"/>
                    <a:pt x="0" y="79"/>
                    <a:pt x="0" y="79"/>
                  </a:cubicBezTo>
                  <a:cubicBezTo>
                    <a:pt x="0" y="23"/>
                    <a:pt x="0" y="23"/>
                    <a:pt x="0" y="23"/>
                  </a:cubicBezTo>
                  <a:cubicBezTo>
                    <a:pt x="0" y="18"/>
                    <a:pt x="0" y="18"/>
                    <a:pt x="0" y="18"/>
                  </a:cubicBezTo>
                  <a:cubicBezTo>
                    <a:pt x="5" y="18"/>
                    <a:pt x="5" y="18"/>
                    <a:pt x="5" y="18"/>
                  </a:cubicBezTo>
                  <a:close/>
                  <a:moveTo>
                    <a:pt x="14" y="62"/>
                  </a:moveTo>
                  <a:cubicBezTo>
                    <a:pt x="14" y="70"/>
                    <a:pt x="14" y="70"/>
                    <a:pt x="14" y="70"/>
                  </a:cubicBezTo>
                  <a:cubicBezTo>
                    <a:pt x="39" y="70"/>
                    <a:pt x="39" y="70"/>
                    <a:pt x="39" y="70"/>
                  </a:cubicBezTo>
                  <a:cubicBezTo>
                    <a:pt x="39" y="62"/>
                    <a:pt x="39" y="62"/>
                    <a:pt x="39" y="62"/>
                  </a:cubicBezTo>
                  <a:cubicBezTo>
                    <a:pt x="33" y="59"/>
                    <a:pt x="33" y="59"/>
                    <a:pt x="33" y="59"/>
                  </a:cubicBezTo>
                  <a:cubicBezTo>
                    <a:pt x="29" y="63"/>
                    <a:pt x="29" y="63"/>
                    <a:pt x="29" y="63"/>
                  </a:cubicBezTo>
                  <a:cubicBezTo>
                    <a:pt x="28" y="61"/>
                    <a:pt x="28" y="61"/>
                    <a:pt x="28" y="61"/>
                  </a:cubicBezTo>
                  <a:cubicBezTo>
                    <a:pt x="29" y="60"/>
                    <a:pt x="29" y="60"/>
                    <a:pt x="29" y="60"/>
                  </a:cubicBezTo>
                  <a:cubicBezTo>
                    <a:pt x="28" y="59"/>
                    <a:pt x="28" y="59"/>
                    <a:pt x="28" y="59"/>
                  </a:cubicBezTo>
                  <a:cubicBezTo>
                    <a:pt x="26" y="59"/>
                    <a:pt x="26" y="59"/>
                    <a:pt x="26" y="59"/>
                  </a:cubicBezTo>
                  <a:cubicBezTo>
                    <a:pt x="25" y="60"/>
                    <a:pt x="25" y="60"/>
                    <a:pt x="25" y="60"/>
                  </a:cubicBezTo>
                  <a:cubicBezTo>
                    <a:pt x="26" y="61"/>
                    <a:pt x="26" y="61"/>
                    <a:pt x="26" y="61"/>
                  </a:cubicBezTo>
                  <a:cubicBezTo>
                    <a:pt x="25" y="64"/>
                    <a:pt x="25" y="64"/>
                    <a:pt x="25" y="64"/>
                  </a:cubicBezTo>
                  <a:cubicBezTo>
                    <a:pt x="21" y="59"/>
                    <a:pt x="21" y="59"/>
                    <a:pt x="21" y="59"/>
                  </a:cubicBezTo>
                  <a:cubicBezTo>
                    <a:pt x="14" y="62"/>
                    <a:pt x="14" y="62"/>
                    <a:pt x="14" y="62"/>
                  </a:cubicBezTo>
                  <a:close/>
                  <a:moveTo>
                    <a:pt x="35" y="42"/>
                  </a:moveTo>
                  <a:cubicBezTo>
                    <a:pt x="32" y="42"/>
                    <a:pt x="26" y="35"/>
                    <a:pt x="19" y="42"/>
                  </a:cubicBezTo>
                  <a:cubicBezTo>
                    <a:pt x="20" y="47"/>
                    <a:pt x="20" y="53"/>
                    <a:pt x="23" y="57"/>
                  </a:cubicBezTo>
                  <a:cubicBezTo>
                    <a:pt x="24" y="57"/>
                    <a:pt x="24" y="57"/>
                    <a:pt x="24" y="57"/>
                  </a:cubicBezTo>
                  <a:cubicBezTo>
                    <a:pt x="24" y="57"/>
                    <a:pt x="24" y="57"/>
                    <a:pt x="24" y="57"/>
                  </a:cubicBezTo>
                  <a:cubicBezTo>
                    <a:pt x="25" y="57"/>
                    <a:pt x="26" y="57"/>
                    <a:pt x="27" y="57"/>
                  </a:cubicBezTo>
                  <a:cubicBezTo>
                    <a:pt x="28" y="57"/>
                    <a:pt x="29" y="57"/>
                    <a:pt x="30" y="57"/>
                  </a:cubicBezTo>
                  <a:cubicBezTo>
                    <a:pt x="30" y="57"/>
                    <a:pt x="30" y="57"/>
                    <a:pt x="30" y="57"/>
                  </a:cubicBezTo>
                  <a:cubicBezTo>
                    <a:pt x="30" y="57"/>
                    <a:pt x="30" y="57"/>
                    <a:pt x="30" y="57"/>
                  </a:cubicBezTo>
                  <a:cubicBezTo>
                    <a:pt x="34" y="53"/>
                    <a:pt x="34" y="47"/>
                    <a:pt x="35" y="42"/>
                  </a:cubicBezTo>
                  <a:close/>
                  <a:moveTo>
                    <a:pt x="31" y="65"/>
                  </a:moveTo>
                  <a:cubicBezTo>
                    <a:pt x="31" y="66"/>
                    <a:pt x="31" y="66"/>
                    <a:pt x="31" y="66"/>
                  </a:cubicBezTo>
                  <a:cubicBezTo>
                    <a:pt x="36" y="66"/>
                    <a:pt x="36" y="66"/>
                    <a:pt x="36" y="66"/>
                  </a:cubicBezTo>
                  <a:cubicBezTo>
                    <a:pt x="36" y="65"/>
                    <a:pt x="36" y="65"/>
                    <a:pt x="36" y="65"/>
                  </a:cubicBezTo>
                  <a:cubicBezTo>
                    <a:pt x="31" y="65"/>
                    <a:pt x="31" y="65"/>
                    <a:pt x="31" y="65"/>
                  </a:cubicBezTo>
                  <a:close/>
                  <a:moveTo>
                    <a:pt x="44" y="51"/>
                  </a:moveTo>
                  <a:cubicBezTo>
                    <a:pt x="44" y="55"/>
                    <a:pt x="44" y="55"/>
                    <a:pt x="44" y="55"/>
                  </a:cubicBezTo>
                  <a:cubicBezTo>
                    <a:pt x="78" y="55"/>
                    <a:pt x="78" y="55"/>
                    <a:pt x="78" y="55"/>
                  </a:cubicBezTo>
                  <a:cubicBezTo>
                    <a:pt x="78" y="51"/>
                    <a:pt x="78" y="51"/>
                    <a:pt x="78" y="51"/>
                  </a:cubicBezTo>
                  <a:cubicBezTo>
                    <a:pt x="44" y="51"/>
                    <a:pt x="44" y="51"/>
                    <a:pt x="44" y="51"/>
                  </a:cubicBezTo>
                  <a:close/>
                  <a:moveTo>
                    <a:pt x="44" y="60"/>
                  </a:moveTo>
                  <a:cubicBezTo>
                    <a:pt x="44" y="65"/>
                    <a:pt x="44" y="65"/>
                    <a:pt x="44" y="65"/>
                  </a:cubicBezTo>
                  <a:cubicBezTo>
                    <a:pt x="59" y="65"/>
                    <a:pt x="59" y="65"/>
                    <a:pt x="59" y="65"/>
                  </a:cubicBezTo>
                  <a:cubicBezTo>
                    <a:pt x="59" y="60"/>
                    <a:pt x="59" y="60"/>
                    <a:pt x="59" y="60"/>
                  </a:cubicBezTo>
                  <a:cubicBezTo>
                    <a:pt x="44" y="60"/>
                    <a:pt x="44" y="60"/>
                    <a:pt x="44" y="60"/>
                  </a:cubicBezTo>
                  <a:close/>
                  <a:moveTo>
                    <a:pt x="44" y="42"/>
                  </a:moveTo>
                  <a:cubicBezTo>
                    <a:pt x="44" y="46"/>
                    <a:pt x="44" y="46"/>
                    <a:pt x="44" y="46"/>
                  </a:cubicBezTo>
                  <a:cubicBezTo>
                    <a:pt x="78" y="46"/>
                    <a:pt x="78" y="46"/>
                    <a:pt x="78" y="46"/>
                  </a:cubicBezTo>
                  <a:cubicBezTo>
                    <a:pt x="78" y="42"/>
                    <a:pt x="78" y="42"/>
                    <a:pt x="78" y="42"/>
                  </a:cubicBezTo>
                  <a:cubicBezTo>
                    <a:pt x="44" y="42"/>
                    <a:pt x="44" y="42"/>
                    <a:pt x="44" y="42"/>
                  </a:cubicBezTo>
                  <a:close/>
                  <a:moveTo>
                    <a:pt x="39" y="13"/>
                  </a:moveTo>
                  <a:cubicBezTo>
                    <a:pt x="53" y="13"/>
                    <a:pt x="53" y="13"/>
                    <a:pt x="53" y="13"/>
                  </a:cubicBezTo>
                  <a:cubicBezTo>
                    <a:pt x="53" y="13"/>
                    <a:pt x="52" y="12"/>
                    <a:pt x="52" y="12"/>
                  </a:cubicBezTo>
                  <a:cubicBezTo>
                    <a:pt x="50" y="10"/>
                    <a:pt x="48" y="9"/>
                    <a:pt x="46" y="9"/>
                  </a:cubicBezTo>
                  <a:cubicBezTo>
                    <a:pt x="44" y="9"/>
                    <a:pt x="42" y="10"/>
                    <a:pt x="41" y="12"/>
                  </a:cubicBezTo>
                  <a:cubicBezTo>
                    <a:pt x="40" y="12"/>
                    <a:pt x="40" y="13"/>
                    <a:pt x="39" y="13"/>
                  </a:cubicBez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873" name="Google Shape;873;p25"/>
          <p:cNvCxnSpPr/>
          <p:nvPr/>
        </p:nvCxnSpPr>
        <p:spPr>
          <a:xfrm>
            <a:off x="377825" y="3889375"/>
            <a:ext cx="11436350" cy="0"/>
          </a:xfrm>
          <a:prstGeom prst="straightConnector1">
            <a:avLst/>
          </a:prstGeom>
          <a:noFill/>
          <a:ln w="12700" cap="flat" cmpd="sng">
            <a:solidFill>
              <a:srgbClr val="35FBFA"/>
            </a:solidFill>
            <a:prstDash val="dash"/>
            <a:round/>
            <a:headEnd type="none" w="med" len="med"/>
            <a:tailEnd type="none" w="med" len="med"/>
          </a:ln>
        </p:spPr>
      </p:cxnSp>
      <p:grpSp>
        <p:nvGrpSpPr>
          <p:cNvPr id="874" name="Google Shape;874;p25"/>
          <p:cNvGrpSpPr/>
          <p:nvPr/>
        </p:nvGrpSpPr>
        <p:grpSpPr>
          <a:xfrm>
            <a:off x="0" y="282093"/>
            <a:ext cx="12192000" cy="625231"/>
            <a:chOff x="0" y="282093"/>
            <a:chExt cx="12192000" cy="625231"/>
          </a:xfrm>
        </p:grpSpPr>
        <p:sp>
          <p:nvSpPr>
            <p:cNvPr id="875" name="Google Shape;875;p2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76" name="Google Shape;876;p25"/>
            <p:cNvGrpSpPr/>
            <p:nvPr/>
          </p:nvGrpSpPr>
          <p:grpSpPr>
            <a:xfrm>
              <a:off x="0" y="282093"/>
              <a:ext cx="12192000" cy="625231"/>
              <a:chOff x="0" y="70337"/>
              <a:chExt cx="12192000" cy="625231"/>
            </a:xfrm>
          </p:grpSpPr>
          <p:cxnSp>
            <p:nvCxnSpPr>
              <p:cNvPr id="877" name="Google Shape;877;p2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878" name="Google Shape;878;p2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879" name="Google Shape;879;p25"/>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32"/>
                                        </p:tgtEl>
                                        <p:attrNameLst>
                                          <p:attrName>style.visibility</p:attrName>
                                        </p:attrNameLst>
                                      </p:cBhvr>
                                      <p:to>
                                        <p:strVal val="visible"/>
                                      </p:to>
                                    </p:set>
                                    <p:anim calcmode="lin" valueType="num">
                                      <p:cBhvr additive="base">
                                        <p:cTn id="7" dur="500"/>
                                        <p:tgtEl>
                                          <p:spTgt spid="832"/>
                                        </p:tgtEl>
                                        <p:attrNameLst>
                                          <p:attrName>ppt_w</p:attrName>
                                        </p:attrNameLst>
                                      </p:cBhvr>
                                      <p:tavLst>
                                        <p:tav tm="0">
                                          <p:val>
                                            <p:strVal val="0"/>
                                          </p:val>
                                        </p:tav>
                                        <p:tav tm="100000">
                                          <p:val>
                                            <p:strVal val="#ppt_w"/>
                                          </p:val>
                                        </p:tav>
                                      </p:tavLst>
                                    </p:anim>
                                    <p:anim calcmode="lin" valueType="num">
                                      <p:cBhvr additive="base">
                                        <p:cTn id="8" dur="500"/>
                                        <p:tgtEl>
                                          <p:spTgt spid="832"/>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41"/>
                                        </p:tgtEl>
                                        <p:attrNameLst>
                                          <p:attrName>style.visibility</p:attrName>
                                        </p:attrNameLst>
                                      </p:cBhvr>
                                      <p:to>
                                        <p:strVal val="visible"/>
                                      </p:to>
                                    </p:set>
                                    <p:animEffect transition="in" filter="fade">
                                      <p:cBhvr>
                                        <p:cTn id="12" dur="500"/>
                                        <p:tgtEl>
                                          <p:spTgt spid="84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40"/>
                                        </p:tgtEl>
                                        <p:attrNameLst>
                                          <p:attrName>style.visibility</p:attrName>
                                        </p:attrNameLst>
                                      </p:cBhvr>
                                      <p:to>
                                        <p:strVal val="visible"/>
                                      </p:to>
                                    </p:set>
                                    <p:animEffect transition="in" filter="fade">
                                      <p:cBhvr>
                                        <p:cTn id="16" dur="500"/>
                                        <p:tgtEl>
                                          <p:spTgt spid="840"/>
                                        </p:tgtEl>
                                      </p:cBhvr>
                                    </p:animEffect>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865"/>
                                        </p:tgtEl>
                                        <p:attrNameLst>
                                          <p:attrName>style.visibility</p:attrName>
                                        </p:attrNameLst>
                                      </p:cBhvr>
                                      <p:to>
                                        <p:strVal val="visible"/>
                                      </p:to>
                                    </p:set>
                                    <p:anim calcmode="lin" valueType="num">
                                      <p:cBhvr additive="base">
                                        <p:cTn id="20" dur="500"/>
                                        <p:tgtEl>
                                          <p:spTgt spid="865"/>
                                        </p:tgtEl>
                                        <p:attrNameLst>
                                          <p:attrName>ppt_w</p:attrName>
                                        </p:attrNameLst>
                                      </p:cBhvr>
                                      <p:tavLst>
                                        <p:tav tm="0">
                                          <p:val>
                                            <p:strVal val="0"/>
                                          </p:val>
                                        </p:tav>
                                        <p:tav tm="100000">
                                          <p:val>
                                            <p:strVal val="#ppt_w"/>
                                          </p:val>
                                        </p:tav>
                                      </p:tavLst>
                                    </p:anim>
                                    <p:anim calcmode="lin" valueType="num">
                                      <p:cBhvr additive="base">
                                        <p:cTn id="21" dur="500"/>
                                        <p:tgtEl>
                                          <p:spTgt spid="865"/>
                                        </p:tgtEl>
                                        <p:attrNameLst>
                                          <p:attrName>ppt_h</p:attrName>
                                        </p:attrNameLst>
                                      </p:cBhvr>
                                      <p:tavLst>
                                        <p:tav tm="0">
                                          <p:val>
                                            <p:strVal val="0"/>
                                          </p:val>
                                        </p:tav>
                                        <p:tav tm="100000">
                                          <p:val>
                                            <p:strVal val="#ppt_h"/>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843"/>
                                        </p:tgtEl>
                                        <p:attrNameLst>
                                          <p:attrName>style.visibility</p:attrName>
                                        </p:attrNameLst>
                                      </p:cBhvr>
                                      <p:to>
                                        <p:strVal val="visible"/>
                                      </p:to>
                                    </p:set>
                                    <p:animEffect transition="in" filter="fade">
                                      <p:cBhvr>
                                        <p:cTn id="25" dur="500"/>
                                        <p:tgtEl>
                                          <p:spTgt spid="843"/>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842"/>
                                        </p:tgtEl>
                                        <p:attrNameLst>
                                          <p:attrName>style.visibility</p:attrName>
                                        </p:attrNameLst>
                                      </p:cBhvr>
                                      <p:to>
                                        <p:strVal val="visible"/>
                                      </p:to>
                                    </p:set>
                                    <p:animEffect transition="in" filter="fade">
                                      <p:cBhvr>
                                        <p:cTn id="29" dur="500"/>
                                        <p:tgtEl>
                                          <p:spTgt spid="842"/>
                                        </p:tgtEl>
                                      </p:cBhvr>
                                    </p:animEffect>
                                  </p:childTnLst>
                                </p:cTn>
                              </p:par>
                            </p:childTnLst>
                          </p:cTn>
                        </p:par>
                        <p:par>
                          <p:cTn id="30" fill="hold">
                            <p:stCondLst>
                              <p:cond delay="3000"/>
                            </p:stCondLst>
                            <p:childTnLst>
                              <p:par>
                                <p:cTn id="31" presetID="23" presetClass="entr" presetSubtype="16" fill="hold" nodeType="afterEffect">
                                  <p:stCondLst>
                                    <p:cond delay="0"/>
                                  </p:stCondLst>
                                  <p:childTnLst>
                                    <p:set>
                                      <p:cBhvr>
                                        <p:cTn id="32" dur="1" fill="hold">
                                          <p:stCondLst>
                                            <p:cond delay="0"/>
                                          </p:stCondLst>
                                        </p:cTn>
                                        <p:tgtEl>
                                          <p:spTgt spid="848"/>
                                        </p:tgtEl>
                                        <p:attrNameLst>
                                          <p:attrName>style.visibility</p:attrName>
                                        </p:attrNameLst>
                                      </p:cBhvr>
                                      <p:to>
                                        <p:strVal val="visible"/>
                                      </p:to>
                                    </p:set>
                                    <p:anim calcmode="lin" valueType="num">
                                      <p:cBhvr additive="base">
                                        <p:cTn id="33" dur="500"/>
                                        <p:tgtEl>
                                          <p:spTgt spid="848"/>
                                        </p:tgtEl>
                                        <p:attrNameLst>
                                          <p:attrName>ppt_w</p:attrName>
                                        </p:attrNameLst>
                                      </p:cBhvr>
                                      <p:tavLst>
                                        <p:tav tm="0">
                                          <p:val>
                                            <p:strVal val="0"/>
                                          </p:val>
                                        </p:tav>
                                        <p:tav tm="100000">
                                          <p:val>
                                            <p:strVal val="#ppt_w"/>
                                          </p:val>
                                        </p:tav>
                                      </p:tavLst>
                                    </p:anim>
                                    <p:anim calcmode="lin" valueType="num">
                                      <p:cBhvr additive="base">
                                        <p:cTn id="34" dur="500"/>
                                        <p:tgtEl>
                                          <p:spTgt spid="848"/>
                                        </p:tgtEl>
                                        <p:attrNameLst>
                                          <p:attrName>ppt_h</p:attrName>
                                        </p:attrNameLst>
                                      </p:cBhvr>
                                      <p:tavLst>
                                        <p:tav tm="0">
                                          <p:val>
                                            <p:strVal val="0"/>
                                          </p:val>
                                        </p:tav>
                                        <p:tav tm="100000">
                                          <p:val>
                                            <p:strVal val="#ppt_h"/>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845"/>
                                        </p:tgtEl>
                                        <p:attrNameLst>
                                          <p:attrName>style.visibility</p:attrName>
                                        </p:attrNameLst>
                                      </p:cBhvr>
                                      <p:to>
                                        <p:strVal val="visible"/>
                                      </p:to>
                                    </p:set>
                                    <p:animEffect transition="in" filter="fade">
                                      <p:cBhvr>
                                        <p:cTn id="38" dur="500"/>
                                        <p:tgtEl>
                                          <p:spTgt spid="845"/>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844"/>
                                        </p:tgtEl>
                                        <p:attrNameLst>
                                          <p:attrName>style.visibility</p:attrName>
                                        </p:attrNameLst>
                                      </p:cBhvr>
                                      <p:to>
                                        <p:strVal val="visible"/>
                                      </p:to>
                                    </p:set>
                                    <p:animEffect transition="in" filter="fade">
                                      <p:cBhvr>
                                        <p:cTn id="42" dur="500"/>
                                        <p:tgtEl>
                                          <p:spTgt spid="844"/>
                                        </p:tgtEl>
                                      </p:cBhvr>
                                    </p:animEffect>
                                  </p:childTnLst>
                                </p:cTn>
                              </p:par>
                            </p:childTnLst>
                          </p:cTn>
                        </p:par>
                        <p:par>
                          <p:cTn id="43" fill="hold">
                            <p:stCondLst>
                              <p:cond delay="4500"/>
                            </p:stCondLst>
                            <p:childTnLst>
                              <p:par>
                                <p:cTn id="44" presetID="23" presetClass="entr" presetSubtype="16" fill="hold" nodeType="afterEffect">
                                  <p:stCondLst>
                                    <p:cond delay="0"/>
                                  </p:stCondLst>
                                  <p:childTnLst>
                                    <p:set>
                                      <p:cBhvr>
                                        <p:cTn id="45" dur="1" fill="hold">
                                          <p:stCondLst>
                                            <p:cond delay="0"/>
                                          </p:stCondLst>
                                        </p:cTn>
                                        <p:tgtEl>
                                          <p:spTgt spid="857"/>
                                        </p:tgtEl>
                                        <p:attrNameLst>
                                          <p:attrName>style.visibility</p:attrName>
                                        </p:attrNameLst>
                                      </p:cBhvr>
                                      <p:to>
                                        <p:strVal val="visible"/>
                                      </p:to>
                                    </p:set>
                                    <p:anim calcmode="lin" valueType="num">
                                      <p:cBhvr additive="base">
                                        <p:cTn id="46" dur="500"/>
                                        <p:tgtEl>
                                          <p:spTgt spid="857"/>
                                        </p:tgtEl>
                                        <p:attrNameLst>
                                          <p:attrName>ppt_w</p:attrName>
                                        </p:attrNameLst>
                                      </p:cBhvr>
                                      <p:tavLst>
                                        <p:tav tm="0">
                                          <p:val>
                                            <p:strVal val="0"/>
                                          </p:val>
                                        </p:tav>
                                        <p:tav tm="100000">
                                          <p:val>
                                            <p:strVal val="#ppt_w"/>
                                          </p:val>
                                        </p:tav>
                                      </p:tavLst>
                                    </p:anim>
                                    <p:anim calcmode="lin" valueType="num">
                                      <p:cBhvr additive="base">
                                        <p:cTn id="47" dur="500"/>
                                        <p:tgtEl>
                                          <p:spTgt spid="857"/>
                                        </p:tgtEl>
                                        <p:attrNameLst>
                                          <p:attrName>ppt_h</p:attrName>
                                        </p:attrNameLst>
                                      </p:cBhvr>
                                      <p:tavLst>
                                        <p:tav tm="0">
                                          <p:val>
                                            <p:strVal val="0"/>
                                          </p:val>
                                        </p:tav>
                                        <p:tav tm="100000">
                                          <p:val>
                                            <p:strVal val="#ppt_h"/>
                                          </p:val>
                                        </p:tav>
                                      </p:tavLst>
                                    </p:anim>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847"/>
                                        </p:tgtEl>
                                        <p:attrNameLst>
                                          <p:attrName>style.visibility</p:attrName>
                                        </p:attrNameLst>
                                      </p:cBhvr>
                                      <p:to>
                                        <p:strVal val="visible"/>
                                      </p:to>
                                    </p:set>
                                    <p:animEffect transition="in" filter="fade">
                                      <p:cBhvr>
                                        <p:cTn id="51" dur="500"/>
                                        <p:tgtEl>
                                          <p:spTgt spid="847"/>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846"/>
                                        </p:tgtEl>
                                        <p:attrNameLst>
                                          <p:attrName>style.visibility</p:attrName>
                                        </p:attrNameLst>
                                      </p:cBhvr>
                                      <p:to>
                                        <p:strVal val="visible"/>
                                      </p:to>
                                    </p:set>
                                    <p:animEffect transition="in" filter="fade">
                                      <p:cBhvr>
                                        <p:cTn id="55" dur="500"/>
                                        <p:tgtEl>
                                          <p:spTgt spid="846"/>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873"/>
                                        </p:tgtEl>
                                        <p:attrNameLst>
                                          <p:attrName>style.visibility</p:attrName>
                                        </p:attrNameLst>
                                      </p:cBhvr>
                                      <p:to>
                                        <p:strVal val="visible"/>
                                      </p:to>
                                    </p:set>
                                    <p:animEffect transition="in" filter="fade">
                                      <p:cBhvr>
                                        <p:cTn id="59" dur="500"/>
                                        <p:tgtEl>
                                          <p:spTgt spid="873"/>
                                        </p:tgtEl>
                                      </p:cBhvr>
                                    </p:animEffect>
                                  </p:childTnLst>
                                </p:cTn>
                              </p:par>
                              <p:par>
                                <p:cTn id="60" presetID="10" presetClass="entr" presetSubtype="0" fill="hold" nodeType="withEffect">
                                  <p:stCondLst>
                                    <p:cond delay="0"/>
                                  </p:stCondLst>
                                  <p:childTnLst>
                                    <p:set>
                                      <p:cBhvr>
                                        <p:cTn id="61" dur="1" fill="hold">
                                          <p:stCondLst>
                                            <p:cond delay="0"/>
                                          </p:stCondLst>
                                        </p:cTn>
                                        <p:tgtEl>
                                          <p:spTgt spid="874"/>
                                        </p:tgtEl>
                                        <p:attrNameLst>
                                          <p:attrName>style.visibility</p:attrName>
                                        </p:attrNameLst>
                                      </p:cBhvr>
                                      <p:to>
                                        <p:strVal val="visible"/>
                                      </p:to>
                                    </p:set>
                                    <p:animEffect transition="in" filter="fade">
                                      <p:cBhvr>
                                        <p:cTn id="62" dur="1000"/>
                                        <p:tgtEl>
                                          <p:spTgt spid="874"/>
                                        </p:tgtEl>
                                      </p:cBhvr>
                                    </p:animEffect>
                                  </p:childTnLst>
                                </p:cTn>
                              </p:par>
                              <p:par>
                                <p:cTn id="63" presetID="23" presetClass="entr" presetSubtype="16" fill="hold" nodeType="withEffect">
                                  <p:stCondLst>
                                    <p:cond delay="250"/>
                                  </p:stCondLst>
                                  <p:childTnLst>
                                    <p:set>
                                      <p:cBhvr>
                                        <p:cTn id="64" dur="1" fill="hold">
                                          <p:stCondLst>
                                            <p:cond delay="0"/>
                                          </p:stCondLst>
                                        </p:cTn>
                                        <p:tgtEl>
                                          <p:spTgt spid="879"/>
                                        </p:tgtEl>
                                        <p:attrNameLst>
                                          <p:attrName>style.visibility</p:attrName>
                                        </p:attrNameLst>
                                      </p:cBhvr>
                                      <p:to>
                                        <p:strVal val="visible"/>
                                      </p:to>
                                    </p:set>
                                    <p:anim calcmode="lin" valueType="num">
                                      <p:cBhvr additive="base">
                                        <p:cTn id="65" dur="500"/>
                                        <p:tgtEl>
                                          <p:spTgt spid="879"/>
                                        </p:tgtEl>
                                        <p:attrNameLst>
                                          <p:attrName>ppt_w</p:attrName>
                                        </p:attrNameLst>
                                      </p:cBhvr>
                                      <p:tavLst>
                                        <p:tav tm="0">
                                          <p:val>
                                            <p:strVal val="0"/>
                                          </p:val>
                                        </p:tav>
                                        <p:tav tm="100000">
                                          <p:val>
                                            <p:strVal val="#ppt_w"/>
                                          </p:val>
                                        </p:tav>
                                      </p:tavLst>
                                    </p:anim>
                                    <p:anim calcmode="lin" valueType="num">
                                      <p:cBhvr additive="base">
                                        <p:cTn id="66" dur="500"/>
                                        <p:tgtEl>
                                          <p:spTgt spid="87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grpSp>
        <p:nvGrpSpPr>
          <p:cNvPr id="885" name="Google Shape;885;p26"/>
          <p:cNvGrpSpPr/>
          <p:nvPr/>
        </p:nvGrpSpPr>
        <p:grpSpPr>
          <a:xfrm>
            <a:off x="6413500" y="4114800"/>
            <a:ext cx="2409825" cy="2409825"/>
            <a:chOff x="0" y="0"/>
            <a:chExt cx="2409371" cy="2409371"/>
          </a:xfrm>
        </p:grpSpPr>
        <p:sp>
          <p:nvSpPr>
            <p:cNvPr id="886" name="Google Shape;886;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87" name="Google Shape;887;p26"/>
            <p:cNvGrpSpPr/>
            <p:nvPr/>
          </p:nvGrpSpPr>
          <p:grpSpPr>
            <a:xfrm>
              <a:off x="753933" y="1096448"/>
              <a:ext cx="1134989" cy="1035369"/>
              <a:chOff x="0" y="0"/>
              <a:chExt cx="1134989" cy="1035369"/>
            </a:xfrm>
          </p:grpSpPr>
          <p:sp>
            <p:nvSpPr>
              <p:cNvPr id="888" name="Google Shape;888;p26"/>
              <p:cNvSpPr txBox="1"/>
              <p:nvPr/>
            </p:nvSpPr>
            <p:spPr>
              <a:xfrm>
                <a:off x="57731" y="0"/>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04</a:t>
                </a:r>
                <a:endParaRPr sz="5400" b="1">
                  <a:solidFill>
                    <a:schemeClr val="lt1"/>
                  </a:solidFill>
                  <a:latin typeface="Arial"/>
                  <a:ea typeface="Arial"/>
                  <a:cs typeface="Arial"/>
                  <a:sym typeface="Arial"/>
                </a:endParaRPr>
              </a:p>
            </p:txBody>
          </p:sp>
          <p:sp>
            <p:nvSpPr>
              <p:cNvPr id="889" name="Google Shape;889;p26"/>
              <p:cNvSpPr txBox="1"/>
              <p:nvPr/>
            </p:nvSpPr>
            <p:spPr>
              <a:xfrm>
                <a:off x="0" y="758370"/>
                <a:ext cx="113498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FOUR</a:t>
                </a:r>
                <a:endParaRPr sz="1200">
                  <a:solidFill>
                    <a:schemeClr val="lt1"/>
                  </a:solidFill>
                  <a:latin typeface="Arial"/>
                  <a:ea typeface="Arial"/>
                  <a:cs typeface="Arial"/>
                  <a:sym typeface="Arial"/>
                </a:endParaRPr>
              </a:p>
            </p:txBody>
          </p:sp>
        </p:grpSp>
      </p:grpSp>
      <p:grpSp>
        <p:nvGrpSpPr>
          <p:cNvPr id="890" name="Google Shape;890;p26"/>
          <p:cNvGrpSpPr/>
          <p:nvPr/>
        </p:nvGrpSpPr>
        <p:grpSpPr>
          <a:xfrm>
            <a:off x="6413500" y="1309688"/>
            <a:ext cx="2409825" cy="2409825"/>
            <a:chOff x="0" y="0"/>
            <a:chExt cx="2409371" cy="2409371"/>
          </a:xfrm>
        </p:grpSpPr>
        <p:sp>
          <p:nvSpPr>
            <p:cNvPr id="891" name="Google Shape;891;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92" name="Google Shape;892;p26"/>
            <p:cNvGrpSpPr/>
            <p:nvPr/>
          </p:nvGrpSpPr>
          <p:grpSpPr>
            <a:xfrm>
              <a:off x="782962" y="278105"/>
              <a:ext cx="1017614" cy="1001746"/>
              <a:chOff x="0" y="0"/>
              <a:chExt cx="1017614" cy="1001746"/>
            </a:xfrm>
          </p:grpSpPr>
          <p:sp>
            <p:nvSpPr>
              <p:cNvPr id="893" name="Google Shape;893;p26"/>
              <p:cNvSpPr txBox="1"/>
              <p:nvPr/>
            </p:nvSpPr>
            <p:spPr>
              <a:xfrm>
                <a:off x="28702" y="78416"/>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02</a:t>
                </a:r>
                <a:endParaRPr sz="5400" b="1">
                  <a:solidFill>
                    <a:schemeClr val="lt1"/>
                  </a:solidFill>
                  <a:latin typeface="Arial"/>
                  <a:ea typeface="Arial"/>
                  <a:cs typeface="Arial"/>
                  <a:sym typeface="Arial"/>
                </a:endParaRPr>
              </a:p>
            </p:txBody>
          </p:sp>
          <p:sp>
            <p:nvSpPr>
              <p:cNvPr id="894" name="Google Shape;894;p26"/>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TWO</a:t>
                </a:r>
                <a:endParaRPr sz="1200">
                  <a:solidFill>
                    <a:schemeClr val="lt1"/>
                  </a:solidFill>
                  <a:latin typeface="Arial"/>
                  <a:ea typeface="Arial"/>
                  <a:cs typeface="Arial"/>
                  <a:sym typeface="Arial"/>
                </a:endParaRPr>
              </a:p>
            </p:txBody>
          </p:sp>
        </p:grpSp>
      </p:grpSp>
      <p:grpSp>
        <p:nvGrpSpPr>
          <p:cNvPr id="895" name="Google Shape;895;p26"/>
          <p:cNvGrpSpPr/>
          <p:nvPr/>
        </p:nvGrpSpPr>
        <p:grpSpPr>
          <a:xfrm>
            <a:off x="3570288" y="1309688"/>
            <a:ext cx="2409825" cy="2409825"/>
            <a:chOff x="0" y="0"/>
            <a:chExt cx="2409371" cy="2409371"/>
          </a:xfrm>
        </p:grpSpPr>
        <p:sp>
          <p:nvSpPr>
            <p:cNvPr id="896" name="Google Shape;896;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97" name="Google Shape;897;p26"/>
            <p:cNvGrpSpPr/>
            <p:nvPr/>
          </p:nvGrpSpPr>
          <p:grpSpPr>
            <a:xfrm>
              <a:off x="594280" y="278105"/>
              <a:ext cx="1017614" cy="1001746"/>
              <a:chOff x="0" y="0"/>
              <a:chExt cx="1017614" cy="1001746"/>
            </a:xfrm>
          </p:grpSpPr>
          <p:sp>
            <p:nvSpPr>
              <p:cNvPr id="898" name="Google Shape;898;p26"/>
              <p:cNvSpPr txBox="1"/>
              <p:nvPr/>
            </p:nvSpPr>
            <p:spPr>
              <a:xfrm>
                <a:off x="28702" y="78416"/>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01</a:t>
                </a:r>
                <a:endParaRPr sz="5400" b="1">
                  <a:solidFill>
                    <a:schemeClr val="lt1"/>
                  </a:solidFill>
                  <a:latin typeface="Arial"/>
                  <a:ea typeface="Arial"/>
                  <a:cs typeface="Arial"/>
                  <a:sym typeface="Arial"/>
                </a:endParaRPr>
              </a:p>
            </p:txBody>
          </p:sp>
          <p:sp>
            <p:nvSpPr>
              <p:cNvPr id="899" name="Google Shape;899;p26"/>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ONE</a:t>
                </a:r>
                <a:endParaRPr sz="1200">
                  <a:solidFill>
                    <a:schemeClr val="lt1"/>
                  </a:solidFill>
                  <a:latin typeface="Arial"/>
                  <a:ea typeface="Arial"/>
                  <a:cs typeface="Arial"/>
                  <a:sym typeface="Arial"/>
                </a:endParaRPr>
              </a:p>
            </p:txBody>
          </p:sp>
        </p:grpSp>
      </p:grpSp>
      <p:grpSp>
        <p:nvGrpSpPr>
          <p:cNvPr id="900" name="Google Shape;900;p26"/>
          <p:cNvGrpSpPr/>
          <p:nvPr/>
        </p:nvGrpSpPr>
        <p:grpSpPr>
          <a:xfrm>
            <a:off x="3570288" y="4114800"/>
            <a:ext cx="2409825" cy="2409825"/>
            <a:chOff x="0" y="0"/>
            <a:chExt cx="2409371" cy="2409371"/>
          </a:xfrm>
        </p:grpSpPr>
        <p:sp>
          <p:nvSpPr>
            <p:cNvPr id="901" name="Google Shape;901;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02" name="Google Shape;902;p26"/>
            <p:cNvGrpSpPr/>
            <p:nvPr/>
          </p:nvGrpSpPr>
          <p:grpSpPr>
            <a:xfrm>
              <a:off x="492681" y="1096448"/>
              <a:ext cx="1190979" cy="1035369"/>
              <a:chOff x="0" y="0"/>
              <a:chExt cx="1190979" cy="1035369"/>
            </a:xfrm>
          </p:grpSpPr>
          <p:sp>
            <p:nvSpPr>
              <p:cNvPr id="903" name="Google Shape;903;p26"/>
              <p:cNvSpPr txBox="1"/>
              <p:nvPr/>
            </p:nvSpPr>
            <p:spPr>
              <a:xfrm>
                <a:off x="130301" y="0"/>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03</a:t>
                </a:r>
                <a:endParaRPr sz="5400" b="1">
                  <a:solidFill>
                    <a:schemeClr val="lt1"/>
                  </a:solidFill>
                  <a:latin typeface="Arial"/>
                  <a:ea typeface="Arial"/>
                  <a:cs typeface="Arial"/>
                  <a:sym typeface="Arial"/>
                </a:endParaRPr>
              </a:p>
            </p:txBody>
          </p:sp>
          <p:sp>
            <p:nvSpPr>
              <p:cNvPr id="904" name="Google Shape;904;p26"/>
              <p:cNvSpPr txBox="1"/>
              <p:nvPr/>
            </p:nvSpPr>
            <p:spPr>
              <a:xfrm>
                <a:off x="0" y="758370"/>
                <a:ext cx="11909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THREE</a:t>
                </a:r>
                <a:endParaRPr sz="1200">
                  <a:solidFill>
                    <a:schemeClr val="lt1"/>
                  </a:solidFill>
                  <a:latin typeface="Arial"/>
                  <a:ea typeface="Arial"/>
                  <a:cs typeface="Arial"/>
                  <a:sym typeface="Arial"/>
                </a:endParaRPr>
              </a:p>
            </p:txBody>
          </p:sp>
        </p:grpSp>
      </p:grpSp>
      <p:grpSp>
        <p:nvGrpSpPr>
          <p:cNvPr id="905" name="Google Shape;905;p26"/>
          <p:cNvGrpSpPr/>
          <p:nvPr/>
        </p:nvGrpSpPr>
        <p:grpSpPr>
          <a:xfrm>
            <a:off x="4806950" y="2527300"/>
            <a:ext cx="2779713" cy="2779713"/>
            <a:chOff x="0" y="0"/>
            <a:chExt cx="2780214" cy="2780214"/>
          </a:xfrm>
        </p:grpSpPr>
        <p:sp>
          <p:nvSpPr>
            <p:cNvPr id="906" name="Google Shape;906;p26"/>
            <p:cNvSpPr/>
            <p:nvPr/>
          </p:nvSpPr>
          <p:spPr>
            <a:xfrm rot="-5400000" flipH="1">
              <a:off x="0" y="0"/>
              <a:ext cx="2780214" cy="2780214"/>
            </a:xfrm>
            <a:custGeom>
              <a:avLst/>
              <a:gdLst/>
              <a:ahLst/>
              <a:cxnLst/>
              <a:rect l="l" t="t" r="r" b="b"/>
              <a:pathLst>
                <a:path w="2780214" h="2780214" extrusionOk="0">
                  <a:moveTo>
                    <a:pt x="0" y="1390107"/>
                  </a:moveTo>
                  <a:cubicBezTo>
                    <a:pt x="0" y="1630024"/>
                    <a:pt x="60778" y="1855746"/>
                    <a:pt x="167778" y="2052714"/>
                  </a:cubicBezTo>
                  <a:lnTo>
                    <a:pt x="195461" y="2098282"/>
                  </a:lnTo>
                  <a:lnTo>
                    <a:pt x="195461" y="2518412"/>
                  </a:lnTo>
                  <a:lnTo>
                    <a:pt x="580264" y="2518412"/>
                  </a:lnTo>
                  <a:lnTo>
                    <a:pt x="612885" y="2542806"/>
                  </a:lnTo>
                  <a:cubicBezTo>
                    <a:pt x="834748" y="2692693"/>
                    <a:pt x="1102207" y="2780214"/>
                    <a:pt x="1390107" y="2780214"/>
                  </a:cubicBezTo>
                  <a:cubicBezTo>
                    <a:pt x="1678008" y="2780214"/>
                    <a:pt x="1945467" y="2692693"/>
                    <a:pt x="2167329" y="2542806"/>
                  </a:cubicBezTo>
                  <a:lnTo>
                    <a:pt x="2199950" y="2518412"/>
                  </a:lnTo>
                  <a:lnTo>
                    <a:pt x="2558000" y="2518412"/>
                  </a:lnTo>
                  <a:lnTo>
                    <a:pt x="2558000" y="2142319"/>
                  </a:lnTo>
                  <a:lnTo>
                    <a:pt x="2612436" y="2052714"/>
                  </a:lnTo>
                  <a:cubicBezTo>
                    <a:pt x="2719436" y="1855746"/>
                    <a:pt x="2780214" y="1630024"/>
                    <a:pt x="2780214" y="1390107"/>
                  </a:cubicBezTo>
                  <a:cubicBezTo>
                    <a:pt x="2780214" y="1150190"/>
                    <a:pt x="2719436" y="924468"/>
                    <a:pt x="2612436" y="727499"/>
                  </a:cubicBezTo>
                  <a:lnTo>
                    <a:pt x="2558000" y="637895"/>
                  </a:lnTo>
                  <a:lnTo>
                    <a:pt x="2558000" y="270725"/>
                  </a:lnTo>
                  <a:lnTo>
                    <a:pt x="2211883" y="270725"/>
                  </a:lnTo>
                  <a:lnTo>
                    <a:pt x="2167329" y="237408"/>
                  </a:lnTo>
                  <a:cubicBezTo>
                    <a:pt x="1945467" y="87521"/>
                    <a:pt x="1678008" y="0"/>
                    <a:pt x="1390107" y="0"/>
                  </a:cubicBezTo>
                  <a:cubicBezTo>
                    <a:pt x="1102207" y="0"/>
                    <a:pt x="834748" y="87521"/>
                    <a:pt x="612885" y="237408"/>
                  </a:cubicBezTo>
                  <a:lnTo>
                    <a:pt x="568331" y="270725"/>
                  </a:lnTo>
                  <a:lnTo>
                    <a:pt x="195461" y="270725"/>
                  </a:lnTo>
                  <a:lnTo>
                    <a:pt x="195461" y="681932"/>
                  </a:lnTo>
                  <a:lnTo>
                    <a:pt x="167778" y="727499"/>
                  </a:lnTo>
                  <a:cubicBezTo>
                    <a:pt x="60778" y="924468"/>
                    <a:pt x="0" y="1150190"/>
                    <a:pt x="0" y="1390107"/>
                  </a:cubicBezTo>
                  <a:close/>
                </a:path>
              </a:pathLst>
            </a:custGeom>
            <a:solidFill>
              <a:srgbClr val="20EBF2">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907" name="Google Shape;907;p26"/>
            <p:cNvGrpSpPr/>
            <p:nvPr/>
          </p:nvGrpSpPr>
          <p:grpSpPr>
            <a:xfrm>
              <a:off x="320591" y="668371"/>
              <a:ext cx="2170649" cy="1381308"/>
              <a:chOff x="0" y="0"/>
              <a:chExt cx="2170649" cy="1381308"/>
            </a:xfrm>
          </p:grpSpPr>
          <p:sp>
            <p:nvSpPr>
              <p:cNvPr id="908" name="Google Shape;908;p26"/>
              <p:cNvSpPr/>
              <p:nvPr/>
            </p:nvSpPr>
            <p:spPr>
              <a:xfrm>
                <a:off x="679102" y="0"/>
                <a:ext cx="767194" cy="82736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09" name="Google Shape;909;p26"/>
              <p:cNvSpPr txBox="1"/>
              <p:nvPr/>
            </p:nvSpPr>
            <p:spPr>
              <a:xfrm>
                <a:off x="0" y="919643"/>
                <a:ext cx="2170649"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b="1">
                    <a:solidFill>
                      <a:schemeClr val="lt1"/>
                    </a:solidFill>
                    <a:latin typeface="Arial"/>
                    <a:ea typeface="Arial"/>
                    <a:cs typeface="Arial"/>
                    <a:sym typeface="Arial"/>
                  </a:rPr>
                  <a:t>KEY WORDS</a:t>
                </a:r>
                <a:endParaRPr sz="2400" b="1">
                  <a:solidFill>
                    <a:schemeClr val="lt1"/>
                  </a:solidFill>
                  <a:latin typeface="Arial"/>
                  <a:ea typeface="Arial"/>
                  <a:cs typeface="Arial"/>
                  <a:sym typeface="Arial"/>
                </a:endParaRPr>
              </a:p>
            </p:txBody>
          </p:sp>
        </p:grpSp>
      </p:grpSp>
      <p:cxnSp>
        <p:nvCxnSpPr>
          <p:cNvPr id="910" name="Google Shape;910;p26"/>
          <p:cNvCxnSpPr/>
          <p:nvPr/>
        </p:nvCxnSpPr>
        <p:spPr>
          <a:xfrm>
            <a:off x="9028113" y="1865313"/>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cxnSp>
        <p:nvCxnSpPr>
          <p:cNvPr id="911" name="Google Shape;911;p26"/>
          <p:cNvCxnSpPr/>
          <p:nvPr/>
        </p:nvCxnSpPr>
        <p:spPr>
          <a:xfrm>
            <a:off x="407988" y="1865313"/>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cxnSp>
        <p:nvCxnSpPr>
          <p:cNvPr id="912" name="Google Shape;912;p26"/>
          <p:cNvCxnSpPr/>
          <p:nvPr/>
        </p:nvCxnSpPr>
        <p:spPr>
          <a:xfrm>
            <a:off x="9028113" y="4832350"/>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cxnSp>
        <p:nvCxnSpPr>
          <p:cNvPr id="913" name="Google Shape;913;p26"/>
          <p:cNvCxnSpPr/>
          <p:nvPr/>
        </p:nvCxnSpPr>
        <p:spPr>
          <a:xfrm>
            <a:off x="407988" y="4832350"/>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grpSp>
        <p:nvGrpSpPr>
          <p:cNvPr id="914" name="Google Shape;914;p26"/>
          <p:cNvGrpSpPr/>
          <p:nvPr/>
        </p:nvGrpSpPr>
        <p:grpSpPr>
          <a:xfrm>
            <a:off x="407988" y="1441450"/>
            <a:ext cx="2798762" cy="2193423"/>
            <a:chOff x="0" y="9533"/>
            <a:chExt cx="2798942" cy="2195194"/>
          </a:xfrm>
        </p:grpSpPr>
        <p:sp>
          <p:nvSpPr>
            <p:cNvPr id="915" name="Google Shape;915;p26"/>
            <p:cNvSpPr/>
            <p:nvPr/>
          </p:nvSpPr>
          <p:spPr>
            <a:xfrm>
              <a:off x="63504" y="9533"/>
              <a:ext cx="320696" cy="319347"/>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26"/>
            <p:cNvSpPr/>
            <p:nvPr/>
          </p:nvSpPr>
          <p:spPr>
            <a:xfrm>
              <a:off x="0" y="485369"/>
              <a:ext cx="2798942" cy="171935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17" name="Google Shape;917;p26"/>
          <p:cNvGrpSpPr/>
          <p:nvPr/>
        </p:nvGrpSpPr>
        <p:grpSpPr>
          <a:xfrm>
            <a:off x="407988" y="4408488"/>
            <a:ext cx="2798762" cy="2193423"/>
            <a:chOff x="0" y="9533"/>
            <a:chExt cx="2798942" cy="2195195"/>
          </a:xfrm>
        </p:grpSpPr>
        <p:sp>
          <p:nvSpPr>
            <p:cNvPr id="918" name="Google Shape;918;p26"/>
            <p:cNvSpPr/>
            <p:nvPr/>
          </p:nvSpPr>
          <p:spPr>
            <a:xfrm>
              <a:off x="63504" y="9533"/>
              <a:ext cx="320696" cy="319345"/>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26"/>
            <p:cNvSpPr/>
            <p:nvPr/>
          </p:nvSpPr>
          <p:spPr>
            <a:xfrm>
              <a:off x="0" y="485369"/>
              <a:ext cx="2798942" cy="171935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20" name="Google Shape;920;p26"/>
          <p:cNvGrpSpPr/>
          <p:nvPr/>
        </p:nvGrpSpPr>
        <p:grpSpPr>
          <a:xfrm>
            <a:off x="9042400" y="1441450"/>
            <a:ext cx="2798763" cy="2193423"/>
            <a:chOff x="0" y="9533"/>
            <a:chExt cx="2798942" cy="2195194"/>
          </a:xfrm>
        </p:grpSpPr>
        <p:sp>
          <p:nvSpPr>
            <p:cNvPr id="921" name="Google Shape;921;p26"/>
            <p:cNvSpPr/>
            <p:nvPr/>
          </p:nvSpPr>
          <p:spPr>
            <a:xfrm>
              <a:off x="63504" y="9533"/>
              <a:ext cx="320696" cy="319346"/>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26"/>
            <p:cNvSpPr/>
            <p:nvPr/>
          </p:nvSpPr>
          <p:spPr>
            <a:xfrm>
              <a:off x="0" y="485369"/>
              <a:ext cx="2798942" cy="171935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23" name="Google Shape;923;p26"/>
          <p:cNvGrpSpPr/>
          <p:nvPr/>
        </p:nvGrpSpPr>
        <p:grpSpPr>
          <a:xfrm>
            <a:off x="9042400" y="4408488"/>
            <a:ext cx="2798763" cy="2193423"/>
            <a:chOff x="0" y="9533"/>
            <a:chExt cx="2798942" cy="2195195"/>
          </a:xfrm>
        </p:grpSpPr>
        <p:sp>
          <p:nvSpPr>
            <p:cNvPr id="924" name="Google Shape;924;p26"/>
            <p:cNvSpPr/>
            <p:nvPr/>
          </p:nvSpPr>
          <p:spPr>
            <a:xfrm>
              <a:off x="63504" y="9533"/>
              <a:ext cx="320696" cy="319345"/>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26"/>
            <p:cNvSpPr/>
            <p:nvPr/>
          </p:nvSpPr>
          <p:spPr>
            <a:xfrm>
              <a:off x="0" y="485369"/>
              <a:ext cx="2798942" cy="171935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26" name="Google Shape;926;p26"/>
          <p:cNvGrpSpPr/>
          <p:nvPr/>
        </p:nvGrpSpPr>
        <p:grpSpPr>
          <a:xfrm>
            <a:off x="0" y="282093"/>
            <a:ext cx="12192000" cy="625231"/>
            <a:chOff x="0" y="282093"/>
            <a:chExt cx="12192000" cy="625231"/>
          </a:xfrm>
        </p:grpSpPr>
        <p:sp>
          <p:nvSpPr>
            <p:cNvPr id="927" name="Google Shape;927;p2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28" name="Google Shape;928;p26"/>
            <p:cNvGrpSpPr/>
            <p:nvPr/>
          </p:nvGrpSpPr>
          <p:grpSpPr>
            <a:xfrm>
              <a:off x="0" y="282093"/>
              <a:ext cx="12192000" cy="625231"/>
              <a:chOff x="0" y="70337"/>
              <a:chExt cx="12192000" cy="625231"/>
            </a:xfrm>
          </p:grpSpPr>
          <p:cxnSp>
            <p:nvCxnSpPr>
              <p:cNvPr id="929" name="Google Shape;929;p2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930" name="Google Shape;930;p2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931" name="Google Shape;931;p26"/>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05"/>
                                        </p:tgtEl>
                                        <p:attrNameLst>
                                          <p:attrName>style.visibility</p:attrName>
                                        </p:attrNameLst>
                                      </p:cBhvr>
                                      <p:to>
                                        <p:strVal val="visible"/>
                                      </p:to>
                                    </p:set>
                                    <p:anim calcmode="lin" valueType="num">
                                      <p:cBhvr additive="base">
                                        <p:cTn id="7" dur="500"/>
                                        <p:tgtEl>
                                          <p:spTgt spid="905"/>
                                        </p:tgtEl>
                                        <p:attrNameLst>
                                          <p:attrName>ppt_w</p:attrName>
                                        </p:attrNameLst>
                                      </p:cBhvr>
                                      <p:tavLst>
                                        <p:tav tm="0">
                                          <p:val>
                                            <p:strVal val="0"/>
                                          </p:val>
                                        </p:tav>
                                        <p:tav tm="100000">
                                          <p:val>
                                            <p:strVal val="#ppt_w"/>
                                          </p:val>
                                        </p:tav>
                                      </p:tavLst>
                                    </p:anim>
                                    <p:anim calcmode="lin" valueType="num">
                                      <p:cBhvr additive="base">
                                        <p:cTn id="8" dur="500"/>
                                        <p:tgtEl>
                                          <p:spTgt spid="90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895"/>
                                        </p:tgtEl>
                                        <p:attrNameLst>
                                          <p:attrName>style.visibility</p:attrName>
                                        </p:attrNameLst>
                                      </p:cBhvr>
                                      <p:to>
                                        <p:strVal val="visible"/>
                                      </p:to>
                                    </p:set>
                                    <p:anim calcmode="lin" valueType="num">
                                      <p:cBhvr additive="base">
                                        <p:cTn id="12" dur="500"/>
                                        <p:tgtEl>
                                          <p:spTgt spid="895"/>
                                        </p:tgtEl>
                                        <p:attrNameLst>
                                          <p:attrName>ppt_w</p:attrName>
                                        </p:attrNameLst>
                                      </p:cBhvr>
                                      <p:tavLst>
                                        <p:tav tm="0">
                                          <p:val>
                                            <p:strVal val="0"/>
                                          </p:val>
                                        </p:tav>
                                        <p:tav tm="100000">
                                          <p:val>
                                            <p:strVal val="#ppt_w"/>
                                          </p:val>
                                        </p:tav>
                                      </p:tavLst>
                                    </p:anim>
                                    <p:anim calcmode="lin" valueType="num">
                                      <p:cBhvr additive="base">
                                        <p:cTn id="13" dur="500"/>
                                        <p:tgtEl>
                                          <p:spTgt spid="895"/>
                                        </p:tgtEl>
                                        <p:attrNameLst>
                                          <p:attrName>ppt_h</p:attrName>
                                        </p:attrNameLst>
                                      </p:cBhvr>
                                      <p:tavLst>
                                        <p:tav tm="0">
                                          <p:val>
                                            <p:strVal val="0"/>
                                          </p:val>
                                        </p:tav>
                                        <p:tav tm="100000">
                                          <p:val>
                                            <p:strVal val="#ppt_h"/>
                                          </p:val>
                                        </p:tav>
                                      </p:tavLst>
                                    </p:anim>
                                  </p:childTnLst>
                                </p:cTn>
                              </p:par>
                              <p:par>
                                <p:cTn id="14" presetID="23" presetClass="entr" presetSubtype="16" fill="hold" nodeType="withEffect">
                                  <p:stCondLst>
                                    <p:cond delay="250"/>
                                  </p:stCondLst>
                                  <p:childTnLst>
                                    <p:set>
                                      <p:cBhvr>
                                        <p:cTn id="15" dur="1" fill="hold">
                                          <p:stCondLst>
                                            <p:cond delay="0"/>
                                          </p:stCondLst>
                                        </p:cTn>
                                        <p:tgtEl>
                                          <p:spTgt spid="890"/>
                                        </p:tgtEl>
                                        <p:attrNameLst>
                                          <p:attrName>style.visibility</p:attrName>
                                        </p:attrNameLst>
                                      </p:cBhvr>
                                      <p:to>
                                        <p:strVal val="visible"/>
                                      </p:to>
                                    </p:set>
                                    <p:anim calcmode="lin" valueType="num">
                                      <p:cBhvr additive="base">
                                        <p:cTn id="16" dur="500"/>
                                        <p:tgtEl>
                                          <p:spTgt spid="890"/>
                                        </p:tgtEl>
                                        <p:attrNameLst>
                                          <p:attrName>ppt_w</p:attrName>
                                        </p:attrNameLst>
                                      </p:cBhvr>
                                      <p:tavLst>
                                        <p:tav tm="0">
                                          <p:val>
                                            <p:strVal val="0"/>
                                          </p:val>
                                        </p:tav>
                                        <p:tav tm="100000">
                                          <p:val>
                                            <p:strVal val="#ppt_w"/>
                                          </p:val>
                                        </p:tav>
                                      </p:tavLst>
                                    </p:anim>
                                    <p:anim calcmode="lin" valueType="num">
                                      <p:cBhvr additive="base">
                                        <p:cTn id="17" dur="500"/>
                                        <p:tgtEl>
                                          <p:spTgt spid="890"/>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500"/>
                                  </p:stCondLst>
                                  <p:childTnLst>
                                    <p:set>
                                      <p:cBhvr>
                                        <p:cTn id="19" dur="1" fill="hold">
                                          <p:stCondLst>
                                            <p:cond delay="0"/>
                                          </p:stCondLst>
                                        </p:cTn>
                                        <p:tgtEl>
                                          <p:spTgt spid="900"/>
                                        </p:tgtEl>
                                        <p:attrNameLst>
                                          <p:attrName>style.visibility</p:attrName>
                                        </p:attrNameLst>
                                      </p:cBhvr>
                                      <p:to>
                                        <p:strVal val="visible"/>
                                      </p:to>
                                    </p:set>
                                    <p:anim calcmode="lin" valueType="num">
                                      <p:cBhvr additive="base">
                                        <p:cTn id="20" dur="500"/>
                                        <p:tgtEl>
                                          <p:spTgt spid="900"/>
                                        </p:tgtEl>
                                        <p:attrNameLst>
                                          <p:attrName>ppt_w</p:attrName>
                                        </p:attrNameLst>
                                      </p:cBhvr>
                                      <p:tavLst>
                                        <p:tav tm="0">
                                          <p:val>
                                            <p:strVal val="0"/>
                                          </p:val>
                                        </p:tav>
                                        <p:tav tm="100000">
                                          <p:val>
                                            <p:strVal val="#ppt_w"/>
                                          </p:val>
                                        </p:tav>
                                      </p:tavLst>
                                    </p:anim>
                                    <p:anim calcmode="lin" valueType="num">
                                      <p:cBhvr additive="base">
                                        <p:cTn id="21" dur="500"/>
                                        <p:tgtEl>
                                          <p:spTgt spid="900"/>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750"/>
                                  </p:stCondLst>
                                  <p:childTnLst>
                                    <p:set>
                                      <p:cBhvr>
                                        <p:cTn id="23" dur="1" fill="hold">
                                          <p:stCondLst>
                                            <p:cond delay="0"/>
                                          </p:stCondLst>
                                        </p:cTn>
                                        <p:tgtEl>
                                          <p:spTgt spid="885"/>
                                        </p:tgtEl>
                                        <p:attrNameLst>
                                          <p:attrName>style.visibility</p:attrName>
                                        </p:attrNameLst>
                                      </p:cBhvr>
                                      <p:to>
                                        <p:strVal val="visible"/>
                                      </p:to>
                                    </p:set>
                                    <p:anim calcmode="lin" valueType="num">
                                      <p:cBhvr additive="base">
                                        <p:cTn id="24" dur="500"/>
                                        <p:tgtEl>
                                          <p:spTgt spid="885"/>
                                        </p:tgtEl>
                                        <p:attrNameLst>
                                          <p:attrName>ppt_w</p:attrName>
                                        </p:attrNameLst>
                                      </p:cBhvr>
                                      <p:tavLst>
                                        <p:tav tm="0">
                                          <p:val>
                                            <p:strVal val="0"/>
                                          </p:val>
                                        </p:tav>
                                        <p:tav tm="100000">
                                          <p:val>
                                            <p:strVal val="#ppt_w"/>
                                          </p:val>
                                        </p:tav>
                                      </p:tavLst>
                                    </p:anim>
                                    <p:anim calcmode="lin" valueType="num">
                                      <p:cBhvr additive="base">
                                        <p:cTn id="25" dur="500"/>
                                        <p:tgtEl>
                                          <p:spTgt spid="885"/>
                                        </p:tgtEl>
                                        <p:attrNameLst>
                                          <p:attrName>ppt_h</p:attrName>
                                        </p:attrNameLst>
                                      </p:cBhvr>
                                      <p:tavLst>
                                        <p:tav tm="0">
                                          <p:val>
                                            <p:strVal val="0"/>
                                          </p:val>
                                        </p:tav>
                                        <p:tav tm="100000">
                                          <p:val>
                                            <p:strVal val="#ppt_h"/>
                                          </p:val>
                                        </p:tav>
                                      </p:tavLst>
                                    </p:anim>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911"/>
                                        </p:tgtEl>
                                        <p:attrNameLst>
                                          <p:attrName>style.visibility</p:attrName>
                                        </p:attrNameLst>
                                      </p:cBhvr>
                                      <p:to>
                                        <p:strVal val="visible"/>
                                      </p:to>
                                    </p:set>
                                    <p:animEffect transition="in" filter="fade">
                                      <p:cBhvr>
                                        <p:cTn id="29" dur="500"/>
                                        <p:tgtEl>
                                          <p:spTgt spid="911"/>
                                        </p:tgtEl>
                                      </p:cBhvr>
                                    </p:animEffect>
                                  </p:childTnLst>
                                </p:cTn>
                              </p:par>
                              <p:par>
                                <p:cTn id="30" presetID="10" presetClass="entr" presetSubtype="0" fill="hold" nodeType="withEffect">
                                  <p:stCondLst>
                                    <p:cond delay="0"/>
                                  </p:stCondLst>
                                  <p:childTnLst>
                                    <p:set>
                                      <p:cBhvr>
                                        <p:cTn id="31" dur="1" fill="hold">
                                          <p:stCondLst>
                                            <p:cond delay="0"/>
                                          </p:stCondLst>
                                        </p:cTn>
                                        <p:tgtEl>
                                          <p:spTgt spid="910"/>
                                        </p:tgtEl>
                                        <p:attrNameLst>
                                          <p:attrName>style.visibility</p:attrName>
                                        </p:attrNameLst>
                                      </p:cBhvr>
                                      <p:to>
                                        <p:strVal val="visible"/>
                                      </p:to>
                                    </p:set>
                                    <p:animEffect transition="in" filter="fade">
                                      <p:cBhvr>
                                        <p:cTn id="32" dur="500"/>
                                        <p:tgtEl>
                                          <p:spTgt spid="910"/>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914"/>
                                        </p:tgtEl>
                                        <p:attrNameLst>
                                          <p:attrName>style.visibility</p:attrName>
                                        </p:attrNameLst>
                                      </p:cBhvr>
                                      <p:to>
                                        <p:strVal val="visible"/>
                                      </p:to>
                                    </p:set>
                                    <p:animEffect transition="in" filter="fade">
                                      <p:cBhvr>
                                        <p:cTn id="36" dur="500"/>
                                        <p:tgtEl>
                                          <p:spTgt spid="914"/>
                                        </p:tgtEl>
                                      </p:cBhvr>
                                    </p:animEffect>
                                  </p:childTnLst>
                                </p:cTn>
                              </p:par>
                              <p:par>
                                <p:cTn id="37" presetID="10" presetClass="entr" presetSubtype="0" fill="hold" nodeType="withEffect">
                                  <p:stCondLst>
                                    <p:cond delay="0"/>
                                  </p:stCondLst>
                                  <p:childTnLst>
                                    <p:set>
                                      <p:cBhvr>
                                        <p:cTn id="38" dur="1" fill="hold">
                                          <p:stCondLst>
                                            <p:cond delay="0"/>
                                          </p:stCondLst>
                                        </p:cTn>
                                        <p:tgtEl>
                                          <p:spTgt spid="920"/>
                                        </p:tgtEl>
                                        <p:attrNameLst>
                                          <p:attrName>style.visibility</p:attrName>
                                        </p:attrNameLst>
                                      </p:cBhvr>
                                      <p:to>
                                        <p:strVal val="visible"/>
                                      </p:to>
                                    </p:set>
                                    <p:animEffect transition="in" filter="fade">
                                      <p:cBhvr>
                                        <p:cTn id="39" dur="500"/>
                                        <p:tgtEl>
                                          <p:spTgt spid="920"/>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913"/>
                                        </p:tgtEl>
                                        <p:attrNameLst>
                                          <p:attrName>style.visibility</p:attrName>
                                        </p:attrNameLst>
                                      </p:cBhvr>
                                      <p:to>
                                        <p:strVal val="visible"/>
                                      </p:to>
                                    </p:set>
                                    <p:animEffect transition="in" filter="fade">
                                      <p:cBhvr>
                                        <p:cTn id="43" dur="500"/>
                                        <p:tgtEl>
                                          <p:spTgt spid="913"/>
                                        </p:tgtEl>
                                      </p:cBhvr>
                                    </p:animEffect>
                                  </p:childTnLst>
                                </p:cTn>
                              </p:par>
                              <p:par>
                                <p:cTn id="44" presetID="10" presetClass="entr" presetSubtype="0" fill="hold" nodeType="withEffect">
                                  <p:stCondLst>
                                    <p:cond delay="0"/>
                                  </p:stCondLst>
                                  <p:childTnLst>
                                    <p:set>
                                      <p:cBhvr>
                                        <p:cTn id="45" dur="1" fill="hold">
                                          <p:stCondLst>
                                            <p:cond delay="0"/>
                                          </p:stCondLst>
                                        </p:cTn>
                                        <p:tgtEl>
                                          <p:spTgt spid="912"/>
                                        </p:tgtEl>
                                        <p:attrNameLst>
                                          <p:attrName>style.visibility</p:attrName>
                                        </p:attrNameLst>
                                      </p:cBhvr>
                                      <p:to>
                                        <p:strVal val="visible"/>
                                      </p:to>
                                    </p:set>
                                    <p:animEffect transition="in" filter="fade">
                                      <p:cBhvr>
                                        <p:cTn id="46" dur="500"/>
                                        <p:tgtEl>
                                          <p:spTgt spid="912"/>
                                        </p:tgtEl>
                                      </p:cBhvr>
                                    </p:animEffect>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917"/>
                                        </p:tgtEl>
                                        <p:attrNameLst>
                                          <p:attrName>style.visibility</p:attrName>
                                        </p:attrNameLst>
                                      </p:cBhvr>
                                      <p:to>
                                        <p:strVal val="visible"/>
                                      </p:to>
                                    </p:set>
                                    <p:animEffect transition="in" filter="fade">
                                      <p:cBhvr>
                                        <p:cTn id="50" dur="500"/>
                                        <p:tgtEl>
                                          <p:spTgt spid="917"/>
                                        </p:tgtEl>
                                      </p:cBhvr>
                                    </p:animEffect>
                                  </p:childTnLst>
                                </p:cTn>
                              </p:par>
                              <p:par>
                                <p:cTn id="51" presetID="10" presetClass="entr" presetSubtype="0" fill="hold" nodeType="withEffect">
                                  <p:stCondLst>
                                    <p:cond delay="0"/>
                                  </p:stCondLst>
                                  <p:childTnLst>
                                    <p:set>
                                      <p:cBhvr>
                                        <p:cTn id="52" dur="1" fill="hold">
                                          <p:stCondLst>
                                            <p:cond delay="0"/>
                                          </p:stCondLst>
                                        </p:cTn>
                                        <p:tgtEl>
                                          <p:spTgt spid="923"/>
                                        </p:tgtEl>
                                        <p:attrNameLst>
                                          <p:attrName>style.visibility</p:attrName>
                                        </p:attrNameLst>
                                      </p:cBhvr>
                                      <p:to>
                                        <p:strVal val="visible"/>
                                      </p:to>
                                    </p:set>
                                    <p:animEffect transition="in" filter="fade">
                                      <p:cBhvr>
                                        <p:cTn id="53" dur="500"/>
                                        <p:tgtEl>
                                          <p:spTgt spid="923"/>
                                        </p:tgtEl>
                                      </p:cBhvr>
                                    </p:animEffect>
                                  </p:childTnLst>
                                </p:cTn>
                              </p:par>
                              <p:par>
                                <p:cTn id="54" presetID="10" presetClass="entr" presetSubtype="0" fill="hold" nodeType="withEffect">
                                  <p:stCondLst>
                                    <p:cond delay="0"/>
                                  </p:stCondLst>
                                  <p:childTnLst>
                                    <p:set>
                                      <p:cBhvr>
                                        <p:cTn id="55" dur="1" fill="hold">
                                          <p:stCondLst>
                                            <p:cond delay="0"/>
                                          </p:stCondLst>
                                        </p:cTn>
                                        <p:tgtEl>
                                          <p:spTgt spid="926"/>
                                        </p:tgtEl>
                                        <p:attrNameLst>
                                          <p:attrName>style.visibility</p:attrName>
                                        </p:attrNameLst>
                                      </p:cBhvr>
                                      <p:to>
                                        <p:strVal val="visible"/>
                                      </p:to>
                                    </p:set>
                                    <p:animEffect transition="in" filter="fade">
                                      <p:cBhvr>
                                        <p:cTn id="56" dur="1000"/>
                                        <p:tgtEl>
                                          <p:spTgt spid="926"/>
                                        </p:tgtEl>
                                      </p:cBhvr>
                                    </p:animEffect>
                                  </p:childTnLst>
                                </p:cTn>
                              </p:par>
                              <p:par>
                                <p:cTn id="57" presetID="23" presetClass="entr" presetSubtype="16" fill="hold" nodeType="withEffect">
                                  <p:stCondLst>
                                    <p:cond delay="250"/>
                                  </p:stCondLst>
                                  <p:childTnLst>
                                    <p:set>
                                      <p:cBhvr>
                                        <p:cTn id="58" dur="1" fill="hold">
                                          <p:stCondLst>
                                            <p:cond delay="0"/>
                                          </p:stCondLst>
                                        </p:cTn>
                                        <p:tgtEl>
                                          <p:spTgt spid="931"/>
                                        </p:tgtEl>
                                        <p:attrNameLst>
                                          <p:attrName>style.visibility</p:attrName>
                                        </p:attrNameLst>
                                      </p:cBhvr>
                                      <p:to>
                                        <p:strVal val="visible"/>
                                      </p:to>
                                    </p:set>
                                    <p:anim calcmode="lin" valueType="num">
                                      <p:cBhvr additive="base">
                                        <p:cTn id="59" dur="500"/>
                                        <p:tgtEl>
                                          <p:spTgt spid="931"/>
                                        </p:tgtEl>
                                        <p:attrNameLst>
                                          <p:attrName>ppt_w</p:attrName>
                                        </p:attrNameLst>
                                      </p:cBhvr>
                                      <p:tavLst>
                                        <p:tav tm="0">
                                          <p:val>
                                            <p:strVal val="0"/>
                                          </p:val>
                                        </p:tav>
                                        <p:tav tm="100000">
                                          <p:val>
                                            <p:strVal val="#ppt_w"/>
                                          </p:val>
                                        </p:tav>
                                      </p:tavLst>
                                    </p:anim>
                                    <p:anim calcmode="lin" valueType="num">
                                      <p:cBhvr additive="base">
                                        <p:cTn id="60" dur="500"/>
                                        <p:tgtEl>
                                          <p:spTgt spid="93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grpSp>
        <p:nvGrpSpPr>
          <p:cNvPr id="937" name="Google Shape;937;p27"/>
          <p:cNvGrpSpPr/>
          <p:nvPr/>
        </p:nvGrpSpPr>
        <p:grpSpPr>
          <a:xfrm>
            <a:off x="1151666" y="1866340"/>
            <a:ext cx="2964208" cy="2964208"/>
            <a:chOff x="2259973" y="-389380"/>
            <a:chExt cx="7636755" cy="7636756"/>
          </a:xfrm>
        </p:grpSpPr>
        <p:sp>
          <p:nvSpPr>
            <p:cNvPr id="938"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39" name="Google Shape;939;p27"/>
            <p:cNvGrpSpPr/>
            <p:nvPr/>
          </p:nvGrpSpPr>
          <p:grpSpPr>
            <a:xfrm>
              <a:off x="4027188" y="1448999"/>
              <a:ext cx="3960000" cy="3960000"/>
              <a:chOff x="4027188" y="1448999"/>
              <a:chExt cx="3960000" cy="3960000"/>
            </a:xfrm>
          </p:grpSpPr>
          <p:sp>
            <p:nvSpPr>
              <p:cNvPr id="940"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46"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58" name="Google Shape;958;p27"/>
          <p:cNvSpPr/>
          <p:nvPr/>
        </p:nvSpPr>
        <p:spPr>
          <a:xfrm>
            <a:off x="2028177" y="2774514"/>
            <a:ext cx="116891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a:solidFill>
                  <a:srgbClr val="20EBF2"/>
                </a:solidFill>
                <a:latin typeface="Impact"/>
                <a:ea typeface="Impact"/>
                <a:cs typeface="Impact"/>
                <a:sym typeface="Impact"/>
              </a:rPr>
              <a:t>03</a:t>
            </a:r>
            <a:endParaRPr sz="7200">
              <a:solidFill>
                <a:schemeClr val="dk1"/>
              </a:solidFill>
              <a:latin typeface="Calibri"/>
              <a:ea typeface="Calibri"/>
              <a:cs typeface="Calibri"/>
              <a:sym typeface="Calibri"/>
            </a:endParaRPr>
          </a:p>
        </p:txBody>
      </p:sp>
      <p:sp>
        <p:nvSpPr>
          <p:cNvPr id="959" name="Google Shape;959;p27"/>
          <p:cNvSpPr/>
          <p:nvPr/>
        </p:nvSpPr>
        <p:spPr>
          <a:xfrm flipH="1">
            <a:off x="3758747" y="2680892"/>
            <a:ext cx="6843613"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600" b="1">
                <a:solidFill>
                  <a:srgbClr val="20EBF2"/>
                </a:solidFill>
                <a:latin typeface="Arial"/>
                <a:ea typeface="Arial"/>
                <a:cs typeface="Arial"/>
                <a:sym typeface="Arial"/>
              </a:rPr>
              <a:t>输入您的标题</a:t>
            </a:r>
            <a:endParaRPr sz="7600" b="1">
              <a:solidFill>
                <a:srgbClr val="20EBF2"/>
              </a:solidFill>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7"/>
                                        </p:tgtEl>
                                        <p:attrNameLst>
                                          <p:attrName>style.visibility</p:attrName>
                                        </p:attrNameLst>
                                      </p:cBhvr>
                                      <p:to>
                                        <p:strVal val="visible"/>
                                      </p:to>
                                    </p:set>
                                    <p:animEffect transition="in" filter="fade">
                                      <p:cBhvr>
                                        <p:cTn id="7" dur="1000"/>
                                        <p:tgtEl>
                                          <p:spTgt spid="937"/>
                                        </p:tgtEl>
                                      </p:cBhvr>
                                    </p:animEffect>
                                  </p:childTnLst>
                                </p:cTn>
                              </p:par>
                              <p:par>
                                <p:cTn id="8" presetID="23" presetClass="entr" presetSubtype="16" fill="hold" nodeType="withEffect">
                                  <p:stCondLst>
                                    <p:cond delay="500"/>
                                  </p:stCondLst>
                                  <p:childTnLst>
                                    <p:set>
                                      <p:cBhvr>
                                        <p:cTn id="9" dur="1" fill="hold">
                                          <p:stCondLst>
                                            <p:cond delay="0"/>
                                          </p:stCondLst>
                                        </p:cTn>
                                        <p:tgtEl>
                                          <p:spTgt spid="958"/>
                                        </p:tgtEl>
                                        <p:attrNameLst>
                                          <p:attrName>style.visibility</p:attrName>
                                        </p:attrNameLst>
                                      </p:cBhvr>
                                      <p:to>
                                        <p:strVal val="visible"/>
                                      </p:to>
                                    </p:set>
                                    <p:anim calcmode="lin" valueType="num">
                                      <p:cBhvr additive="base">
                                        <p:cTn id="10" dur="500"/>
                                        <p:tgtEl>
                                          <p:spTgt spid="958"/>
                                        </p:tgtEl>
                                        <p:attrNameLst>
                                          <p:attrName>ppt_w</p:attrName>
                                        </p:attrNameLst>
                                      </p:cBhvr>
                                      <p:tavLst>
                                        <p:tav tm="0">
                                          <p:val>
                                            <p:strVal val="0"/>
                                          </p:val>
                                        </p:tav>
                                        <p:tav tm="100000">
                                          <p:val>
                                            <p:strVal val="#ppt_w"/>
                                          </p:val>
                                        </p:tav>
                                      </p:tavLst>
                                    </p:anim>
                                    <p:anim calcmode="lin" valueType="num">
                                      <p:cBhvr additive="base">
                                        <p:cTn id="11" dur="500"/>
                                        <p:tgtEl>
                                          <p:spTgt spid="958"/>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937"/>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959"/>
                                        </p:tgtEl>
                                        <p:attrNameLst>
                                          <p:attrName>style.visibility</p:attrName>
                                        </p:attrNameLst>
                                      </p:cBhvr>
                                      <p:to>
                                        <p:strVal val="visible"/>
                                      </p:to>
                                    </p:set>
                                    <p:anim calcmode="lin" valueType="num">
                                      <p:cBhvr additive="base">
                                        <p:cTn id="16" dur="500"/>
                                        <p:tgtEl>
                                          <p:spTgt spid="9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85" name="Google Shape;185;p14"/>
          <p:cNvGrpSpPr/>
          <p:nvPr/>
        </p:nvGrpSpPr>
        <p:grpSpPr>
          <a:xfrm>
            <a:off x="1291240" y="1625206"/>
            <a:ext cx="3405072" cy="3405072"/>
            <a:chOff x="4112790" y="1448995"/>
            <a:chExt cx="3960000" cy="3960000"/>
          </a:xfrm>
        </p:grpSpPr>
        <p:sp>
          <p:nvSpPr>
            <p:cNvPr id="186" name="Google Shape;186;p14"/>
            <p:cNvSpPr/>
            <p:nvPr/>
          </p:nvSpPr>
          <p:spPr>
            <a:xfrm>
              <a:off x="4112790" y="1448995"/>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4"/>
            <p:cNvSpPr/>
            <p:nvPr/>
          </p:nvSpPr>
          <p:spPr>
            <a:xfrm>
              <a:off x="4112790" y="1448995"/>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4"/>
            <p:cNvSpPr/>
            <p:nvPr/>
          </p:nvSpPr>
          <p:spPr>
            <a:xfrm>
              <a:off x="4112790" y="1448995"/>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4"/>
            <p:cNvSpPr/>
            <p:nvPr/>
          </p:nvSpPr>
          <p:spPr>
            <a:xfrm>
              <a:off x="4112790" y="1448995"/>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4"/>
            <p:cNvSpPr/>
            <p:nvPr/>
          </p:nvSpPr>
          <p:spPr>
            <a:xfrm>
              <a:off x="4112790" y="1448995"/>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4"/>
            <p:cNvSpPr/>
            <p:nvPr/>
          </p:nvSpPr>
          <p:spPr>
            <a:xfrm>
              <a:off x="4112790" y="1448995"/>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2" name="Google Shape;192;p14"/>
          <p:cNvGrpSpPr/>
          <p:nvPr/>
        </p:nvGrpSpPr>
        <p:grpSpPr>
          <a:xfrm>
            <a:off x="1070102" y="1404068"/>
            <a:ext cx="3847349" cy="3884787"/>
            <a:chOff x="3392789" y="728995"/>
            <a:chExt cx="5400001" cy="5452548"/>
          </a:xfrm>
        </p:grpSpPr>
        <p:sp>
          <p:nvSpPr>
            <p:cNvPr id="193" name="Google Shape;193;p14"/>
            <p:cNvSpPr/>
            <p:nvPr/>
          </p:nvSpPr>
          <p:spPr>
            <a:xfrm>
              <a:off x="3392790" y="728995"/>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4"/>
            <p:cNvSpPr/>
            <p:nvPr/>
          </p:nvSpPr>
          <p:spPr>
            <a:xfrm rot="18900000">
              <a:off x="3414556" y="781543"/>
              <a:ext cx="5251371"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4"/>
            <p:cNvSpPr/>
            <p:nvPr/>
          </p:nvSpPr>
          <p:spPr>
            <a:xfrm rot="-6300000">
              <a:off x="3392790" y="728995"/>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4"/>
            <p:cNvSpPr/>
            <p:nvPr/>
          </p:nvSpPr>
          <p:spPr>
            <a:xfrm rot="6300000">
              <a:off x="3392789" y="728995"/>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4"/>
            <p:cNvSpPr/>
            <p:nvPr/>
          </p:nvSpPr>
          <p:spPr>
            <a:xfrm rot="2700000">
              <a:off x="3392790" y="728995"/>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4"/>
            <p:cNvSpPr/>
            <p:nvPr/>
          </p:nvSpPr>
          <p:spPr>
            <a:xfrm rot="-9900000">
              <a:off x="3392790" y="728995"/>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4"/>
            <p:cNvSpPr/>
            <p:nvPr/>
          </p:nvSpPr>
          <p:spPr>
            <a:xfrm rot="8100000">
              <a:off x="3392790" y="728995"/>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4"/>
            <p:cNvSpPr/>
            <p:nvPr/>
          </p:nvSpPr>
          <p:spPr>
            <a:xfrm rot="-99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4"/>
            <p:cNvSpPr/>
            <p:nvPr/>
          </p:nvSpPr>
          <p:spPr>
            <a:xfrm rot="-63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4"/>
            <p:cNvSpPr/>
            <p:nvPr/>
          </p:nvSpPr>
          <p:spPr>
            <a:xfrm rot="-2016505">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4"/>
            <p:cNvSpPr/>
            <p:nvPr/>
          </p:nvSpPr>
          <p:spPr>
            <a:xfrm rot="27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4"/>
            <p:cNvSpPr/>
            <p:nvPr/>
          </p:nvSpPr>
          <p:spPr>
            <a:xfrm rot="6793242">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05" name="Google Shape;205;p14"/>
          <p:cNvGrpSpPr/>
          <p:nvPr/>
        </p:nvGrpSpPr>
        <p:grpSpPr>
          <a:xfrm rot="-780270">
            <a:off x="933661" y="1267627"/>
            <a:ext cx="4120229" cy="4120229"/>
            <a:chOff x="3200051" y="536256"/>
            <a:chExt cx="5785478" cy="5785478"/>
          </a:xfrm>
        </p:grpSpPr>
        <p:sp>
          <p:nvSpPr>
            <p:cNvPr id="206" name="Google Shape;206;p14"/>
            <p:cNvSpPr/>
            <p:nvPr/>
          </p:nvSpPr>
          <p:spPr>
            <a:xfrm rot="-3584838">
              <a:off x="3977637" y="1313842"/>
              <a:ext cx="4230306" cy="4230306"/>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4"/>
            <p:cNvSpPr/>
            <p:nvPr/>
          </p:nvSpPr>
          <p:spPr>
            <a:xfrm rot="-3584838">
              <a:off x="3977637" y="1313842"/>
              <a:ext cx="4230306" cy="4230306"/>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4"/>
            <p:cNvSpPr/>
            <p:nvPr/>
          </p:nvSpPr>
          <p:spPr>
            <a:xfrm rot="-3584838">
              <a:off x="3977637" y="1313842"/>
              <a:ext cx="4230306" cy="4230306"/>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4"/>
            <p:cNvSpPr/>
            <p:nvPr/>
          </p:nvSpPr>
          <p:spPr>
            <a:xfrm rot="-3584838">
              <a:off x="3977637" y="1313842"/>
              <a:ext cx="4230306" cy="4230306"/>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4"/>
            <p:cNvSpPr/>
            <p:nvPr/>
          </p:nvSpPr>
          <p:spPr>
            <a:xfrm rot="-3584838">
              <a:off x="3977637" y="1313842"/>
              <a:ext cx="4230306" cy="4230306"/>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4"/>
            <p:cNvSpPr/>
            <p:nvPr/>
          </p:nvSpPr>
          <p:spPr>
            <a:xfrm rot="-3584838">
              <a:off x="3977637" y="1313842"/>
              <a:ext cx="4230306" cy="4230306"/>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2" name="Google Shape;212;p14"/>
          <p:cNvGrpSpPr/>
          <p:nvPr/>
        </p:nvGrpSpPr>
        <p:grpSpPr>
          <a:xfrm>
            <a:off x="534572" y="900333"/>
            <a:ext cx="4853354" cy="4684541"/>
            <a:chOff x="2676010" y="12215"/>
            <a:chExt cx="6833560" cy="6833560"/>
          </a:xfrm>
        </p:grpSpPr>
        <p:sp>
          <p:nvSpPr>
            <p:cNvPr id="213" name="Google Shape;213;p14"/>
            <p:cNvSpPr/>
            <p:nvPr/>
          </p:nvSpPr>
          <p:spPr>
            <a:xfrm rot="-1784838">
              <a:off x="2676010" y="88654"/>
              <a:ext cx="6833560" cy="6680682"/>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4"/>
            <p:cNvSpPr/>
            <p:nvPr/>
          </p:nvSpPr>
          <p:spPr>
            <a:xfrm rot="-4484838">
              <a:off x="2676010" y="88654"/>
              <a:ext cx="6833560" cy="6680682"/>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4"/>
            <p:cNvSpPr/>
            <p:nvPr/>
          </p:nvSpPr>
          <p:spPr>
            <a:xfrm rot="-8084838">
              <a:off x="2752449" y="12215"/>
              <a:ext cx="6680682" cy="683356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4"/>
            <p:cNvSpPr/>
            <p:nvPr/>
          </p:nvSpPr>
          <p:spPr>
            <a:xfrm rot="4515162">
              <a:off x="2752449" y="12215"/>
              <a:ext cx="6680682" cy="683356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4"/>
            <p:cNvSpPr/>
            <p:nvPr/>
          </p:nvSpPr>
          <p:spPr>
            <a:xfrm rot="915162">
              <a:off x="2752449" y="12215"/>
              <a:ext cx="6680682" cy="683356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4"/>
            <p:cNvSpPr/>
            <p:nvPr/>
          </p:nvSpPr>
          <p:spPr>
            <a:xfrm rot="9915162">
              <a:off x="2676010" y="88654"/>
              <a:ext cx="6833560" cy="6680682"/>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4"/>
            <p:cNvSpPr/>
            <p:nvPr/>
          </p:nvSpPr>
          <p:spPr>
            <a:xfrm rot="6315162">
              <a:off x="2676010" y="88654"/>
              <a:ext cx="6833560" cy="6680682"/>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4"/>
            <p:cNvSpPr/>
            <p:nvPr/>
          </p:nvSpPr>
          <p:spPr>
            <a:xfrm rot="9915162">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4"/>
            <p:cNvSpPr/>
            <p:nvPr/>
          </p:nvSpPr>
          <p:spPr>
            <a:xfrm rot="-8084838">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4"/>
            <p:cNvSpPr/>
            <p:nvPr/>
          </p:nvSpPr>
          <p:spPr>
            <a:xfrm rot="17798657">
              <a:off x="2901775" y="508352"/>
              <a:ext cx="6060749" cy="6035021"/>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4"/>
            <p:cNvSpPr/>
            <p:nvPr/>
          </p:nvSpPr>
          <p:spPr>
            <a:xfrm rot="915162">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4"/>
            <p:cNvSpPr/>
            <p:nvPr/>
          </p:nvSpPr>
          <p:spPr>
            <a:xfrm rot="5008404">
              <a:off x="2975140"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89" name="Picture 2" descr="C:\Users\Devanjana\Downloads\tech-resource-neural-organoid-600x300.jpg"/>
          <p:cNvPicPr>
            <a:picLocks noChangeAspect="1" noChangeArrowheads="1"/>
          </p:cNvPicPr>
          <p:nvPr/>
        </p:nvPicPr>
        <p:blipFill>
          <a:blip r:embed="rId3"/>
          <a:srcRect/>
          <a:stretch>
            <a:fillRect/>
          </a:stretch>
        </p:blipFill>
        <p:spPr bwMode="auto">
          <a:xfrm>
            <a:off x="1208290" y="1688123"/>
            <a:ext cx="3474428" cy="3263703"/>
          </a:xfrm>
          <a:prstGeom prst="ellipse">
            <a:avLst/>
          </a:prstGeom>
          <a:noFill/>
        </p:spPr>
      </p:pic>
      <p:sp>
        <p:nvSpPr>
          <p:cNvPr id="90" name="TextBox 89"/>
          <p:cNvSpPr txBox="1"/>
          <p:nvPr/>
        </p:nvSpPr>
        <p:spPr>
          <a:xfrm>
            <a:off x="5655213" y="1266092"/>
            <a:ext cx="5852159" cy="5062924"/>
          </a:xfrm>
          <a:prstGeom prst="rect">
            <a:avLst/>
          </a:prstGeom>
          <a:noFill/>
        </p:spPr>
        <p:txBody>
          <a:bodyPr wrap="square" rtlCol="0">
            <a:spAutoFit/>
          </a:bodyPr>
          <a:lstStyle/>
          <a:p>
            <a:pPr algn="just"/>
            <a:r>
              <a:rPr lang="en-US" sz="1900" dirty="0" err="1" smtClean="0">
                <a:solidFill>
                  <a:schemeClr val="bg1"/>
                </a:solidFill>
                <a:latin typeface="Times New Roman" pitchFamily="18" charset="0"/>
                <a:cs typeface="Times New Roman" pitchFamily="18" charset="0"/>
              </a:rPr>
              <a:t>Organoids</a:t>
            </a:r>
            <a:r>
              <a:rPr lang="en-US" sz="1900" dirty="0" smtClean="0">
                <a:solidFill>
                  <a:schemeClr val="bg1"/>
                </a:solidFill>
                <a:latin typeface="Times New Roman" pitchFamily="18" charset="0"/>
                <a:cs typeface="Times New Roman" pitchFamily="18" charset="0"/>
              </a:rPr>
              <a:t> </a:t>
            </a:r>
            <a:r>
              <a:rPr lang="en-US" sz="1900" dirty="0" smtClean="0">
                <a:solidFill>
                  <a:schemeClr val="bg1"/>
                </a:solidFill>
                <a:latin typeface="Times New Roman" pitchFamily="18" charset="0"/>
                <a:cs typeface="Times New Roman" pitchFamily="18" charset="0"/>
              </a:rPr>
              <a:t>opens a new window to observe some of the most elusive aspects of our biology. Biologists are drawn to this system as a new “model organism” to study complex disease phenotypes and genetic variability among individuals using patient-derived tissues. Resembling the in vivo like organ complexity, study of these patient derived human </a:t>
            </a:r>
            <a:r>
              <a:rPr lang="en-US" sz="1900" dirty="0" err="1" smtClean="0">
                <a:solidFill>
                  <a:schemeClr val="bg1"/>
                </a:solidFill>
                <a:latin typeface="Times New Roman" pitchFamily="18" charset="0"/>
                <a:cs typeface="Times New Roman" pitchFamily="18" charset="0"/>
              </a:rPr>
              <a:t>organoids</a:t>
            </a:r>
            <a:r>
              <a:rPr lang="en-US" sz="1900" dirty="0" smtClean="0">
                <a:solidFill>
                  <a:schemeClr val="bg1"/>
                </a:solidFill>
                <a:latin typeface="Times New Roman" pitchFamily="18" charset="0"/>
                <a:cs typeface="Times New Roman" pitchFamily="18" charset="0"/>
              </a:rPr>
              <a:t> are used as tools for medical research, accurate models of human diseases, generating patient matched tissue sources for regenerative medicine, drug development and testing. To date, researchers have been able to produce </a:t>
            </a:r>
            <a:r>
              <a:rPr lang="en-US" sz="1900" dirty="0" err="1" smtClean="0">
                <a:solidFill>
                  <a:schemeClr val="bg1"/>
                </a:solidFill>
                <a:latin typeface="Times New Roman" pitchFamily="18" charset="0"/>
                <a:cs typeface="Times New Roman" pitchFamily="18" charset="0"/>
              </a:rPr>
              <a:t>organoids</a:t>
            </a:r>
            <a:r>
              <a:rPr lang="en-US" sz="1900" dirty="0" smtClean="0">
                <a:solidFill>
                  <a:schemeClr val="bg1"/>
                </a:solidFill>
                <a:latin typeface="Times New Roman" pitchFamily="18" charset="0"/>
                <a:cs typeface="Times New Roman" pitchFamily="18" charset="0"/>
              </a:rPr>
              <a:t> that resemble the brain, kidney, lung, intestine, stomach, and liver, and many more are on the way. They have the potential to overcome a number of previous limitations in biomedical research aimed at gaining mechanistic insights into human development. It is an emerging, rapidly expanding and highly promising field.</a:t>
            </a:r>
            <a:endParaRPr lang="en-US" sz="1900" dirty="0">
              <a:solidFill>
                <a:schemeClr val="bg1"/>
              </a:solidFill>
              <a:latin typeface="Times New Roman" pitchFamily="18" charset="0"/>
              <a:cs typeface="Times New Roman" pitchFamily="18" charset="0"/>
            </a:endParaRPr>
          </a:p>
        </p:txBody>
      </p:sp>
      <p:sp>
        <p:nvSpPr>
          <p:cNvPr id="91" name="TextBox 90"/>
          <p:cNvSpPr txBox="1"/>
          <p:nvPr/>
        </p:nvSpPr>
        <p:spPr>
          <a:xfrm>
            <a:off x="5725551" y="661182"/>
            <a:ext cx="1924615" cy="461665"/>
          </a:xfrm>
          <a:prstGeom prst="rect">
            <a:avLst/>
          </a:prstGeom>
          <a:noFill/>
        </p:spPr>
        <p:txBody>
          <a:bodyPr wrap="square" rtlCol="0">
            <a:spAutoFit/>
          </a:bodyPr>
          <a:lstStyle/>
          <a:p>
            <a:r>
              <a:rPr lang="en-IN" sz="2400" dirty="0" smtClean="0">
                <a:solidFill>
                  <a:schemeClr val="bg1"/>
                </a:solidFill>
                <a:latin typeface="Berlin Sans FB" pitchFamily="34" charset="0"/>
              </a:rPr>
              <a:t>ABSTRACT</a:t>
            </a:r>
            <a:endParaRPr lang="en-US" sz="2400" dirty="0">
              <a:solidFill>
                <a:schemeClr val="bg1"/>
              </a:solidFill>
              <a:latin typeface="Berlin Sans FB" pitchFamily="34" charset="0"/>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5000" fill="hold"/>
                                        <p:tgtEl>
                                          <p:spTgt spid="212"/>
                                        </p:tgtEl>
                                        <p:attrNameLst>
                                          <p:attrName>r</p:attrName>
                                        </p:attrNameLst>
                                      </p:cBhvr>
                                    </p:animRot>
                                  </p:childTnLst>
                                </p:cTn>
                              </p:par>
                              <p:par>
                                <p:cTn id="7" presetID="8" presetClass="emph" presetSubtype="0" fill="hold" nodeType="withEffect">
                                  <p:stCondLst>
                                    <p:cond delay="0"/>
                                  </p:stCondLst>
                                  <p:childTnLst>
                                    <p:animRot by="-21600000">
                                      <p:cBhvr>
                                        <p:cTn id="8" dur="5000" fill="hold"/>
                                        <p:tgtEl>
                                          <p:spTgt spid="192"/>
                                        </p:tgtEl>
                                        <p:attrNameLst>
                                          <p:attrName>r</p:attrName>
                                        </p:attrNameLst>
                                      </p:cBhvr>
                                    </p:animRot>
                                  </p:childTnLst>
                                </p:cTn>
                              </p:par>
                              <p:par>
                                <p:cTn id="9" presetID="8" presetClass="emph" presetSubtype="0" fill="hold" nodeType="withEffect">
                                  <p:stCondLst>
                                    <p:cond delay="0"/>
                                  </p:stCondLst>
                                  <p:childTnLst>
                                    <p:animRot by="-21600000">
                                      <p:cBhvr>
                                        <p:cTn id="10" dur="5000" fill="hold"/>
                                        <p:tgtEl>
                                          <p:spTgt spid="205"/>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18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grpSp>
        <p:nvGrpSpPr>
          <p:cNvPr id="965" name="Google Shape;965;p28"/>
          <p:cNvGrpSpPr/>
          <p:nvPr/>
        </p:nvGrpSpPr>
        <p:grpSpPr>
          <a:xfrm>
            <a:off x="0" y="282093"/>
            <a:ext cx="12192000" cy="625231"/>
            <a:chOff x="0" y="282093"/>
            <a:chExt cx="12192000" cy="625231"/>
          </a:xfrm>
        </p:grpSpPr>
        <p:sp>
          <p:nvSpPr>
            <p:cNvPr id="966" name="Google Shape;966;p28"/>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67" name="Google Shape;967;p28"/>
            <p:cNvGrpSpPr/>
            <p:nvPr/>
          </p:nvGrpSpPr>
          <p:grpSpPr>
            <a:xfrm>
              <a:off x="0" y="282093"/>
              <a:ext cx="12192000" cy="625231"/>
              <a:chOff x="0" y="70337"/>
              <a:chExt cx="12192000" cy="625231"/>
            </a:xfrm>
          </p:grpSpPr>
          <p:cxnSp>
            <p:nvCxnSpPr>
              <p:cNvPr id="968" name="Google Shape;968;p28"/>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969" name="Google Shape;969;p28"/>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970" name="Google Shape;970;p28"/>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971" name="Google Shape;971;p28"/>
          <p:cNvGrpSpPr/>
          <p:nvPr/>
        </p:nvGrpSpPr>
        <p:grpSpPr>
          <a:xfrm>
            <a:off x="1001019" y="4919745"/>
            <a:ext cx="3594335" cy="985250"/>
            <a:chOff x="6603483" y="2471846"/>
            <a:chExt cx="3594335" cy="985250"/>
          </a:xfrm>
        </p:grpSpPr>
        <p:sp>
          <p:nvSpPr>
            <p:cNvPr id="972" name="Google Shape;972;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73" name="Google Shape;973;p28"/>
            <p:cNvSpPr/>
            <p:nvPr/>
          </p:nvSpPr>
          <p:spPr>
            <a:xfrm>
              <a:off x="6603483" y="2718432"/>
              <a:ext cx="3594335"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74" name="Google Shape;974;p28"/>
          <p:cNvGrpSpPr/>
          <p:nvPr/>
        </p:nvGrpSpPr>
        <p:grpSpPr>
          <a:xfrm>
            <a:off x="1001019" y="2131494"/>
            <a:ext cx="3524943" cy="985250"/>
            <a:chOff x="6603483" y="2471846"/>
            <a:chExt cx="3524943" cy="985250"/>
          </a:xfrm>
        </p:grpSpPr>
        <p:sp>
          <p:nvSpPr>
            <p:cNvPr id="975" name="Google Shape;975;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76" name="Google Shape;976;p28"/>
            <p:cNvSpPr/>
            <p:nvPr/>
          </p:nvSpPr>
          <p:spPr>
            <a:xfrm>
              <a:off x="6603483" y="2718432"/>
              <a:ext cx="352494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77" name="Google Shape;977;p28"/>
          <p:cNvGrpSpPr/>
          <p:nvPr/>
        </p:nvGrpSpPr>
        <p:grpSpPr>
          <a:xfrm>
            <a:off x="7318093" y="2126338"/>
            <a:ext cx="3725046" cy="985250"/>
            <a:chOff x="6603484" y="2471846"/>
            <a:chExt cx="3725046" cy="985250"/>
          </a:xfrm>
        </p:grpSpPr>
        <p:sp>
          <p:nvSpPr>
            <p:cNvPr id="978" name="Google Shape;978;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79" name="Google Shape;979;p28"/>
            <p:cNvSpPr/>
            <p:nvPr/>
          </p:nvSpPr>
          <p:spPr>
            <a:xfrm>
              <a:off x="6603484" y="2718432"/>
              <a:ext cx="372504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80" name="Google Shape;980;p28"/>
          <p:cNvGrpSpPr/>
          <p:nvPr/>
        </p:nvGrpSpPr>
        <p:grpSpPr>
          <a:xfrm>
            <a:off x="7369498" y="4919745"/>
            <a:ext cx="3673641" cy="985250"/>
            <a:chOff x="6603483" y="2471846"/>
            <a:chExt cx="3673641" cy="985250"/>
          </a:xfrm>
        </p:grpSpPr>
        <p:sp>
          <p:nvSpPr>
            <p:cNvPr id="981" name="Google Shape;981;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82" name="Google Shape;982;p28"/>
            <p:cNvSpPr/>
            <p:nvPr/>
          </p:nvSpPr>
          <p:spPr>
            <a:xfrm>
              <a:off x="6603483" y="2718432"/>
              <a:ext cx="3673641"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83" name="Google Shape;983;p28"/>
          <p:cNvGrpSpPr/>
          <p:nvPr/>
        </p:nvGrpSpPr>
        <p:grpSpPr>
          <a:xfrm>
            <a:off x="3699999" y="3060971"/>
            <a:ext cx="1873250" cy="1630363"/>
            <a:chOff x="3699999" y="3060971"/>
            <a:chExt cx="1873250" cy="1630363"/>
          </a:xfrm>
        </p:grpSpPr>
        <p:sp>
          <p:nvSpPr>
            <p:cNvPr id="984" name="Google Shape;984;p28"/>
            <p:cNvSpPr/>
            <p:nvPr/>
          </p:nvSpPr>
          <p:spPr>
            <a:xfrm>
              <a:off x="3699999" y="3060971"/>
              <a:ext cx="1873250" cy="1630363"/>
            </a:xfrm>
            <a:custGeom>
              <a:avLst/>
              <a:gdLst/>
              <a:ahLst/>
              <a:cxnLst/>
              <a:rect l="l" t="t" r="r" b="b"/>
              <a:pathLst>
                <a:path w="1180" h="1027" extrusionOk="0">
                  <a:moveTo>
                    <a:pt x="304" y="1027"/>
                  </a:moveTo>
                  <a:lnTo>
                    <a:pt x="0" y="505"/>
                  </a:lnTo>
                  <a:lnTo>
                    <a:pt x="304" y="0"/>
                  </a:lnTo>
                  <a:lnTo>
                    <a:pt x="894" y="0"/>
                  </a:lnTo>
                  <a:lnTo>
                    <a:pt x="1180" y="505"/>
                  </a:lnTo>
                  <a:lnTo>
                    <a:pt x="894" y="1027"/>
                  </a:lnTo>
                  <a:lnTo>
                    <a:pt x="304" y="1027"/>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5" name="Google Shape;985;p28"/>
            <p:cNvSpPr/>
            <p:nvPr/>
          </p:nvSpPr>
          <p:spPr>
            <a:xfrm>
              <a:off x="4435003" y="3447198"/>
              <a:ext cx="47481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S</a:t>
              </a:r>
              <a:endParaRPr sz="5400">
                <a:solidFill>
                  <a:schemeClr val="lt1"/>
                </a:solidFill>
                <a:latin typeface="Calibri"/>
                <a:ea typeface="Calibri"/>
                <a:cs typeface="Calibri"/>
                <a:sym typeface="Calibri"/>
              </a:endParaRPr>
            </a:p>
          </p:txBody>
        </p:sp>
      </p:grpSp>
      <p:grpSp>
        <p:nvGrpSpPr>
          <p:cNvPr id="986" name="Google Shape;986;p28"/>
          <p:cNvGrpSpPr/>
          <p:nvPr/>
        </p:nvGrpSpPr>
        <p:grpSpPr>
          <a:xfrm>
            <a:off x="5169694" y="2201505"/>
            <a:ext cx="1873250" cy="1631950"/>
            <a:chOff x="5169694" y="2201505"/>
            <a:chExt cx="1873250" cy="1631950"/>
          </a:xfrm>
        </p:grpSpPr>
        <p:sp>
          <p:nvSpPr>
            <p:cNvPr id="987" name="Google Shape;987;p28"/>
            <p:cNvSpPr/>
            <p:nvPr/>
          </p:nvSpPr>
          <p:spPr>
            <a:xfrm>
              <a:off x="5169694" y="2201505"/>
              <a:ext cx="1873250" cy="1631950"/>
            </a:xfrm>
            <a:custGeom>
              <a:avLst/>
              <a:gdLst/>
              <a:ahLst/>
              <a:cxnLst/>
              <a:rect l="l" t="t" r="r" b="b"/>
              <a:pathLst>
                <a:path w="1180" h="1028" extrusionOk="0">
                  <a:moveTo>
                    <a:pt x="286" y="1028"/>
                  </a:moveTo>
                  <a:lnTo>
                    <a:pt x="0" y="523"/>
                  </a:lnTo>
                  <a:lnTo>
                    <a:pt x="286" y="0"/>
                  </a:lnTo>
                  <a:lnTo>
                    <a:pt x="876" y="0"/>
                  </a:lnTo>
                  <a:lnTo>
                    <a:pt x="1180" y="523"/>
                  </a:lnTo>
                  <a:lnTo>
                    <a:pt x="876" y="1028"/>
                  </a:lnTo>
                  <a:lnTo>
                    <a:pt x="286" y="1028"/>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8" name="Google Shape;988;p28"/>
            <p:cNvSpPr/>
            <p:nvPr/>
          </p:nvSpPr>
          <p:spPr>
            <a:xfrm>
              <a:off x="5848398" y="2632118"/>
              <a:ext cx="56457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W</a:t>
              </a:r>
              <a:endParaRPr sz="5400">
                <a:solidFill>
                  <a:schemeClr val="lt1"/>
                </a:solidFill>
                <a:latin typeface="Calibri"/>
                <a:ea typeface="Calibri"/>
                <a:cs typeface="Calibri"/>
                <a:sym typeface="Calibri"/>
              </a:endParaRPr>
            </a:p>
          </p:txBody>
        </p:sp>
      </p:grpSp>
      <p:grpSp>
        <p:nvGrpSpPr>
          <p:cNvPr id="989" name="Google Shape;989;p28"/>
          <p:cNvGrpSpPr/>
          <p:nvPr/>
        </p:nvGrpSpPr>
        <p:grpSpPr>
          <a:xfrm>
            <a:off x="6600181" y="3060971"/>
            <a:ext cx="1873250" cy="1630363"/>
            <a:chOff x="6600181" y="3060971"/>
            <a:chExt cx="1873250" cy="1630363"/>
          </a:xfrm>
        </p:grpSpPr>
        <p:sp>
          <p:nvSpPr>
            <p:cNvPr id="990" name="Google Shape;990;p28"/>
            <p:cNvSpPr/>
            <p:nvPr/>
          </p:nvSpPr>
          <p:spPr>
            <a:xfrm>
              <a:off x="6600181" y="3060971"/>
              <a:ext cx="1873250" cy="1630363"/>
            </a:xfrm>
            <a:custGeom>
              <a:avLst/>
              <a:gdLst/>
              <a:ahLst/>
              <a:cxnLst/>
              <a:rect l="l" t="t" r="r" b="b"/>
              <a:pathLst>
                <a:path w="1180" h="1027" extrusionOk="0">
                  <a:moveTo>
                    <a:pt x="304" y="1027"/>
                  </a:moveTo>
                  <a:lnTo>
                    <a:pt x="0" y="505"/>
                  </a:lnTo>
                  <a:lnTo>
                    <a:pt x="304" y="0"/>
                  </a:lnTo>
                  <a:lnTo>
                    <a:pt x="894" y="0"/>
                  </a:lnTo>
                  <a:lnTo>
                    <a:pt x="1180" y="505"/>
                  </a:lnTo>
                  <a:lnTo>
                    <a:pt x="894" y="1027"/>
                  </a:lnTo>
                  <a:lnTo>
                    <a:pt x="304" y="1027"/>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1" name="Google Shape;991;p28"/>
            <p:cNvSpPr/>
            <p:nvPr/>
          </p:nvSpPr>
          <p:spPr>
            <a:xfrm>
              <a:off x="7250788" y="3463039"/>
              <a:ext cx="49244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O</a:t>
              </a:r>
              <a:endParaRPr sz="5400">
                <a:solidFill>
                  <a:schemeClr val="lt1"/>
                </a:solidFill>
                <a:latin typeface="Calibri"/>
                <a:ea typeface="Calibri"/>
                <a:cs typeface="Calibri"/>
                <a:sym typeface="Calibri"/>
              </a:endParaRPr>
            </a:p>
          </p:txBody>
        </p:sp>
      </p:grpSp>
      <p:grpSp>
        <p:nvGrpSpPr>
          <p:cNvPr id="992" name="Google Shape;992;p28"/>
          <p:cNvGrpSpPr/>
          <p:nvPr/>
        </p:nvGrpSpPr>
        <p:grpSpPr>
          <a:xfrm>
            <a:off x="5169694" y="3883925"/>
            <a:ext cx="1873250" cy="1658938"/>
            <a:chOff x="5169694" y="3883925"/>
            <a:chExt cx="1873250" cy="1658938"/>
          </a:xfrm>
        </p:grpSpPr>
        <p:sp>
          <p:nvSpPr>
            <p:cNvPr id="993" name="Google Shape;993;p28"/>
            <p:cNvSpPr/>
            <p:nvPr/>
          </p:nvSpPr>
          <p:spPr>
            <a:xfrm>
              <a:off x="5169694" y="3883925"/>
              <a:ext cx="1873250" cy="1658938"/>
            </a:xfrm>
            <a:custGeom>
              <a:avLst/>
              <a:gdLst/>
              <a:ahLst/>
              <a:cxnLst/>
              <a:rect l="l" t="t" r="r" b="b"/>
              <a:pathLst>
                <a:path w="1180" h="1045" extrusionOk="0">
                  <a:moveTo>
                    <a:pt x="286" y="1045"/>
                  </a:moveTo>
                  <a:lnTo>
                    <a:pt x="0" y="522"/>
                  </a:lnTo>
                  <a:lnTo>
                    <a:pt x="286" y="0"/>
                  </a:lnTo>
                  <a:lnTo>
                    <a:pt x="876" y="0"/>
                  </a:lnTo>
                  <a:lnTo>
                    <a:pt x="1180" y="522"/>
                  </a:lnTo>
                  <a:lnTo>
                    <a:pt x="876" y="1045"/>
                  </a:lnTo>
                  <a:lnTo>
                    <a:pt x="286" y="1045"/>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4" name="Google Shape;994;p28"/>
            <p:cNvSpPr/>
            <p:nvPr/>
          </p:nvSpPr>
          <p:spPr>
            <a:xfrm>
              <a:off x="5847133" y="4283247"/>
              <a:ext cx="42191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T</a:t>
              </a:r>
              <a:endParaRPr sz="5400">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5"/>
                                        </p:tgtEl>
                                        <p:attrNameLst>
                                          <p:attrName>style.visibility</p:attrName>
                                        </p:attrNameLst>
                                      </p:cBhvr>
                                      <p:to>
                                        <p:strVal val="visible"/>
                                      </p:to>
                                    </p:set>
                                    <p:animEffect transition="in" filter="fade">
                                      <p:cBhvr>
                                        <p:cTn id="7" dur="1000"/>
                                        <p:tgtEl>
                                          <p:spTgt spid="965"/>
                                        </p:tgtEl>
                                      </p:cBhvr>
                                    </p:animEffect>
                                  </p:childTnLst>
                                </p:cTn>
                              </p:par>
                              <p:par>
                                <p:cTn id="8" presetID="23" presetClass="entr" presetSubtype="16" fill="hold" nodeType="withEffect">
                                  <p:stCondLst>
                                    <p:cond delay="250"/>
                                  </p:stCondLst>
                                  <p:childTnLst>
                                    <p:set>
                                      <p:cBhvr>
                                        <p:cTn id="9" dur="1" fill="hold">
                                          <p:stCondLst>
                                            <p:cond delay="0"/>
                                          </p:stCondLst>
                                        </p:cTn>
                                        <p:tgtEl>
                                          <p:spTgt spid="970"/>
                                        </p:tgtEl>
                                        <p:attrNameLst>
                                          <p:attrName>style.visibility</p:attrName>
                                        </p:attrNameLst>
                                      </p:cBhvr>
                                      <p:to>
                                        <p:strVal val="visible"/>
                                      </p:to>
                                    </p:set>
                                    <p:anim calcmode="lin" valueType="num">
                                      <p:cBhvr additive="base">
                                        <p:cTn id="10" dur="500"/>
                                        <p:tgtEl>
                                          <p:spTgt spid="970"/>
                                        </p:tgtEl>
                                        <p:attrNameLst>
                                          <p:attrName>ppt_w</p:attrName>
                                        </p:attrNameLst>
                                      </p:cBhvr>
                                      <p:tavLst>
                                        <p:tav tm="0">
                                          <p:val>
                                            <p:strVal val="0"/>
                                          </p:val>
                                        </p:tav>
                                        <p:tav tm="100000">
                                          <p:val>
                                            <p:strVal val="#ppt_w"/>
                                          </p:val>
                                        </p:tav>
                                      </p:tavLst>
                                    </p:anim>
                                    <p:anim calcmode="lin" valueType="num">
                                      <p:cBhvr additive="base">
                                        <p:cTn id="11" dur="500"/>
                                        <p:tgtEl>
                                          <p:spTgt spid="970"/>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750"/>
                                  </p:stCondLst>
                                  <p:childTnLst>
                                    <p:set>
                                      <p:cBhvr>
                                        <p:cTn id="13" dur="1" fill="hold">
                                          <p:stCondLst>
                                            <p:cond delay="0"/>
                                          </p:stCondLst>
                                        </p:cTn>
                                        <p:tgtEl>
                                          <p:spTgt spid="983"/>
                                        </p:tgtEl>
                                        <p:attrNameLst>
                                          <p:attrName>style.visibility</p:attrName>
                                        </p:attrNameLst>
                                      </p:cBhvr>
                                      <p:to>
                                        <p:strVal val="visible"/>
                                      </p:to>
                                    </p:set>
                                    <p:anim calcmode="lin" valueType="num">
                                      <p:cBhvr additive="base">
                                        <p:cTn id="14" dur="500"/>
                                        <p:tgtEl>
                                          <p:spTgt spid="983"/>
                                        </p:tgtEl>
                                        <p:attrNameLst>
                                          <p:attrName>ppt_w</p:attrName>
                                        </p:attrNameLst>
                                      </p:cBhvr>
                                      <p:tavLst>
                                        <p:tav tm="0">
                                          <p:val>
                                            <p:strVal val="0"/>
                                          </p:val>
                                        </p:tav>
                                        <p:tav tm="100000">
                                          <p:val>
                                            <p:strVal val="#ppt_w"/>
                                          </p:val>
                                        </p:tav>
                                      </p:tavLst>
                                    </p:anim>
                                    <p:anim calcmode="lin" valueType="num">
                                      <p:cBhvr additive="base">
                                        <p:cTn id="15" dur="500"/>
                                        <p:tgtEl>
                                          <p:spTgt spid="983"/>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850"/>
                                  </p:stCondLst>
                                  <p:childTnLst>
                                    <p:set>
                                      <p:cBhvr>
                                        <p:cTn id="17" dur="1" fill="hold">
                                          <p:stCondLst>
                                            <p:cond delay="0"/>
                                          </p:stCondLst>
                                        </p:cTn>
                                        <p:tgtEl>
                                          <p:spTgt spid="986"/>
                                        </p:tgtEl>
                                        <p:attrNameLst>
                                          <p:attrName>style.visibility</p:attrName>
                                        </p:attrNameLst>
                                      </p:cBhvr>
                                      <p:to>
                                        <p:strVal val="visible"/>
                                      </p:to>
                                    </p:set>
                                    <p:anim calcmode="lin" valueType="num">
                                      <p:cBhvr additive="base">
                                        <p:cTn id="18" dur="500"/>
                                        <p:tgtEl>
                                          <p:spTgt spid="986"/>
                                        </p:tgtEl>
                                        <p:attrNameLst>
                                          <p:attrName>ppt_w</p:attrName>
                                        </p:attrNameLst>
                                      </p:cBhvr>
                                      <p:tavLst>
                                        <p:tav tm="0">
                                          <p:val>
                                            <p:strVal val="0"/>
                                          </p:val>
                                        </p:tav>
                                        <p:tav tm="100000">
                                          <p:val>
                                            <p:strVal val="#ppt_w"/>
                                          </p:val>
                                        </p:tav>
                                      </p:tavLst>
                                    </p:anim>
                                    <p:anim calcmode="lin" valueType="num">
                                      <p:cBhvr additive="base">
                                        <p:cTn id="19" dur="500"/>
                                        <p:tgtEl>
                                          <p:spTgt spid="986"/>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950"/>
                                  </p:stCondLst>
                                  <p:childTnLst>
                                    <p:set>
                                      <p:cBhvr>
                                        <p:cTn id="21" dur="1" fill="hold">
                                          <p:stCondLst>
                                            <p:cond delay="0"/>
                                          </p:stCondLst>
                                        </p:cTn>
                                        <p:tgtEl>
                                          <p:spTgt spid="989"/>
                                        </p:tgtEl>
                                        <p:attrNameLst>
                                          <p:attrName>style.visibility</p:attrName>
                                        </p:attrNameLst>
                                      </p:cBhvr>
                                      <p:to>
                                        <p:strVal val="visible"/>
                                      </p:to>
                                    </p:set>
                                    <p:anim calcmode="lin" valueType="num">
                                      <p:cBhvr additive="base">
                                        <p:cTn id="22" dur="500"/>
                                        <p:tgtEl>
                                          <p:spTgt spid="989"/>
                                        </p:tgtEl>
                                        <p:attrNameLst>
                                          <p:attrName>ppt_w</p:attrName>
                                        </p:attrNameLst>
                                      </p:cBhvr>
                                      <p:tavLst>
                                        <p:tav tm="0">
                                          <p:val>
                                            <p:strVal val="0"/>
                                          </p:val>
                                        </p:tav>
                                        <p:tav tm="100000">
                                          <p:val>
                                            <p:strVal val="#ppt_w"/>
                                          </p:val>
                                        </p:tav>
                                      </p:tavLst>
                                    </p:anim>
                                    <p:anim calcmode="lin" valueType="num">
                                      <p:cBhvr additive="base">
                                        <p:cTn id="23" dur="500"/>
                                        <p:tgtEl>
                                          <p:spTgt spid="989"/>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050"/>
                                  </p:stCondLst>
                                  <p:childTnLst>
                                    <p:set>
                                      <p:cBhvr>
                                        <p:cTn id="25" dur="1" fill="hold">
                                          <p:stCondLst>
                                            <p:cond delay="0"/>
                                          </p:stCondLst>
                                        </p:cTn>
                                        <p:tgtEl>
                                          <p:spTgt spid="992"/>
                                        </p:tgtEl>
                                        <p:attrNameLst>
                                          <p:attrName>style.visibility</p:attrName>
                                        </p:attrNameLst>
                                      </p:cBhvr>
                                      <p:to>
                                        <p:strVal val="visible"/>
                                      </p:to>
                                    </p:set>
                                    <p:anim calcmode="lin" valueType="num">
                                      <p:cBhvr additive="base">
                                        <p:cTn id="26" dur="500"/>
                                        <p:tgtEl>
                                          <p:spTgt spid="992"/>
                                        </p:tgtEl>
                                        <p:attrNameLst>
                                          <p:attrName>ppt_w</p:attrName>
                                        </p:attrNameLst>
                                      </p:cBhvr>
                                      <p:tavLst>
                                        <p:tav tm="0">
                                          <p:val>
                                            <p:strVal val="0"/>
                                          </p:val>
                                        </p:tav>
                                        <p:tav tm="100000">
                                          <p:val>
                                            <p:strVal val="#ppt_w"/>
                                          </p:val>
                                        </p:tav>
                                      </p:tavLst>
                                    </p:anim>
                                    <p:anim calcmode="lin" valueType="num">
                                      <p:cBhvr additive="base">
                                        <p:cTn id="27" dur="500"/>
                                        <p:tgtEl>
                                          <p:spTgt spid="992"/>
                                        </p:tgtEl>
                                        <p:attrNameLst>
                                          <p:attrName>ppt_h</p:attrName>
                                        </p:attrNameLst>
                                      </p:cBhvr>
                                      <p:tavLst>
                                        <p:tav tm="0">
                                          <p:val>
                                            <p:strVal val="0"/>
                                          </p:val>
                                        </p:tav>
                                        <p:tav tm="100000">
                                          <p:val>
                                            <p:strVal val="#ppt_h"/>
                                          </p:val>
                                        </p:tav>
                                      </p:tavLst>
                                    </p:anim>
                                  </p:childTnLst>
                                </p:cTn>
                              </p:par>
                              <p:par>
                                <p:cTn id="28" presetID="2" presetClass="entr" presetSubtype="8" fill="hold" nodeType="withEffect">
                                  <p:stCondLst>
                                    <p:cond delay="850"/>
                                  </p:stCondLst>
                                  <p:childTnLst>
                                    <p:set>
                                      <p:cBhvr>
                                        <p:cTn id="29" dur="1" fill="hold">
                                          <p:stCondLst>
                                            <p:cond delay="0"/>
                                          </p:stCondLst>
                                        </p:cTn>
                                        <p:tgtEl>
                                          <p:spTgt spid="974"/>
                                        </p:tgtEl>
                                        <p:attrNameLst>
                                          <p:attrName>style.visibility</p:attrName>
                                        </p:attrNameLst>
                                      </p:cBhvr>
                                      <p:to>
                                        <p:strVal val="visible"/>
                                      </p:to>
                                    </p:set>
                                    <p:anim calcmode="lin" valueType="num">
                                      <p:cBhvr additive="base">
                                        <p:cTn id="30" dur="500"/>
                                        <p:tgtEl>
                                          <p:spTgt spid="974"/>
                                        </p:tgtEl>
                                        <p:attrNameLst>
                                          <p:attrName>ppt_x</p:attrName>
                                        </p:attrNameLst>
                                      </p:cBhvr>
                                      <p:tavLst>
                                        <p:tav tm="0">
                                          <p:val>
                                            <p:strVal val="#ppt_x-1"/>
                                          </p:val>
                                        </p:tav>
                                        <p:tav tm="100000">
                                          <p:val>
                                            <p:strVal val="#ppt_x"/>
                                          </p:val>
                                        </p:tav>
                                      </p:tavLst>
                                    </p:anim>
                                  </p:childTnLst>
                                </p:cTn>
                              </p:par>
                              <p:par>
                                <p:cTn id="31" presetID="2" presetClass="entr" presetSubtype="2" fill="hold" nodeType="withEffect">
                                  <p:stCondLst>
                                    <p:cond delay="950"/>
                                  </p:stCondLst>
                                  <p:childTnLst>
                                    <p:set>
                                      <p:cBhvr>
                                        <p:cTn id="32" dur="1" fill="hold">
                                          <p:stCondLst>
                                            <p:cond delay="0"/>
                                          </p:stCondLst>
                                        </p:cTn>
                                        <p:tgtEl>
                                          <p:spTgt spid="977"/>
                                        </p:tgtEl>
                                        <p:attrNameLst>
                                          <p:attrName>style.visibility</p:attrName>
                                        </p:attrNameLst>
                                      </p:cBhvr>
                                      <p:to>
                                        <p:strVal val="visible"/>
                                      </p:to>
                                    </p:set>
                                    <p:anim calcmode="lin" valueType="num">
                                      <p:cBhvr additive="base">
                                        <p:cTn id="33" dur="500"/>
                                        <p:tgtEl>
                                          <p:spTgt spid="977"/>
                                        </p:tgtEl>
                                        <p:attrNameLst>
                                          <p:attrName>ppt_x</p:attrName>
                                        </p:attrNameLst>
                                      </p:cBhvr>
                                      <p:tavLst>
                                        <p:tav tm="0">
                                          <p:val>
                                            <p:strVal val="#ppt_x+1"/>
                                          </p:val>
                                        </p:tav>
                                        <p:tav tm="100000">
                                          <p:val>
                                            <p:strVal val="#ppt_x"/>
                                          </p:val>
                                        </p:tav>
                                      </p:tavLst>
                                    </p:anim>
                                  </p:childTnLst>
                                </p:cTn>
                              </p:par>
                              <p:par>
                                <p:cTn id="34" presetID="2" presetClass="entr" presetSubtype="2" fill="hold" nodeType="withEffect">
                                  <p:stCondLst>
                                    <p:cond delay="1050"/>
                                  </p:stCondLst>
                                  <p:childTnLst>
                                    <p:set>
                                      <p:cBhvr>
                                        <p:cTn id="35" dur="1" fill="hold">
                                          <p:stCondLst>
                                            <p:cond delay="0"/>
                                          </p:stCondLst>
                                        </p:cTn>
                                        <p:tgtEl>
                                          <p:spTgt spid="980"/>
                                        </p:tgtEl>
                                        <p:attrNameLst>
                                          <p:attrName>style.visibility</p:attrName>
                                        </p:attrNameLst>
                                      </p:cBhvr>
                                      <p:to>
                                        <p:strVal val="visible"/>
                                      </p:to>
                                    </p:set>
                                    <p:anim calcmode="lin" valueType="num">
                                      <p:cBhvr additive="base">
                                        <p:cTn id="36" dur="500"/>
                                        <p:tgtEl>
                                          <p:spTgt spid="980"/>
                                        </p:tgtEl>
                                        <p:attrNameLst>
                                          <p:attrName>ppt_x</p:attrName>
                                        </p:attrNameLst>
                                      </p:cBhvr>
                                      <p:tavLst>
                                        <p:tav tm="0">
                                          <p:val>
                                            <p:strVal val="#ppt_x+1"/>
                                          </p:val>
                                        </p:tav>
                                        <p:tav tm="100000">
                                          <p:val>
                                            <p:strVal val="#ppt_x"/>
                                          </p:val>
                                        </p:tav>
                                      </p:tavLst>
                                    </p:anim>
                                  </p:childTnLst>
                                </p:cTn>
                              </p:par>
                              <p:par>
                                <p:cTn id="37" presetID="2" presetClass="entr" presetSubtype="8" fill="hold" nodeType="withEffect">
                                  <p:stCondLst>
                                    <p:cond delay="1150"/>
                                  </p:stCondLst>
                                  <p:childTnLst>
                                    <p:set>
                                      <p:cBhvr>
                                        <p:cTn id="38" dur="1" fill="hold">
                                          <p:stCondLst>
                                            <p:cond delay="0"/>
                                          </p:stCondLst>
                                        </p:cTn>
                                        <p:tgtEl>
                                          <p:spTgt spid="971"/>
                                        </p:tgtEl>
                                        <p:attrNameLst>
                                          <p:attrName>style.visibility</p:attrName>
                                        </p:attrNameLst>
                                      </p:cBhvr>
                                      <p:to>
                                        <p:strVal val="visible"/>
                                      </p:to>
                                    </p:set>
                                    <p:anim calcmode="lin" valueType="num">
                                      <p:cBhvr additive="base">
                                        <p:cTn id="39" dur="500"/>
                                        <p:tgtEl>
                                          <p:spTgt spid="9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grpSp>
        <p:nvGrpSpPr>
          <p:cNvPr id="1000" name="Google Shape;1000;p29"/>
          <p:cNvGrpSpPr/>
          <p:nvPr/>
        </p:nvGrpSpPr>
        <p:grpSpPr>
          <a:xfrm>
            <a:off x="0" y="282093"/>
            <a:ext cx="12192000" cy="625231"/>
            <a:chOff x="0" y="282093"/>
            <a:chExt cx="12192000" cy="625231"/>
          </a:xfrm>
        </p:grpSpPr>
        <p:sp>
          <p:nvSpPr>
            <p:cNvPr id="1001" name="Google Shape;1001;p29"/>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02" name="Google Shape;1002;p29"/>
            <p:cNvGrpSpPr/>
            <p:nvPr/>
          </p:nvGrpSpPr>
          <p:grpSpPr>
            <a:xfrm>
              <a:off x="0" y="282093"/>
              <a:ext cx="12192000" cy="625231"/>
              <a:chOff x="0" y="70337"/>
              <a:chExt cx="12192000" cy="625231"/>
            </a:xfrm>
          </p:grpSpPr>
          <p:cxnSp>
            <p:nvCxnSpPr>
              <p:cNvPr id="1003" name="Google Shape;1003;p29"/>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004" name="Google Shape;1004;p29"/>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005" name="Google Shape;1005;p29"/>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006" name="Google Shape;1006;p29"/>
          <p:cNvGrpSpPr/>
          <p:nvPr/>
        </p:nvGrpSpPr>
        <p:grpSpPr>
          <a:xfrm>
            <a:off x="967970" y="1927950"/>
            <a:ext cx="2359126" cy="1200693"/>
            <a:chOff x="6603484" y="2471846"/>
            <a:chExt cx="2359126" cy="1200693"/>
          </a:xfrm>
        </p:grpSpPr>
        <p:sp>
          <p:nvSpPr>
            <p:cNvPr id="1007" name="Google Shape;1007;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08" name="Google Shape;1008;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09" name="Google Shape;1009;p29"/>
          <p:cNvGrpSpPr/>
          <p:nvPr/>
        </p:nvGrpSpPr>
        <p:grpSpPr>
          <a:xfrm>
            <a:off x="983691" y="4754537"/>
            <a:ext cx="2359126" cy="1200693"/>
            <a:chOff x="6603484" y="2471846"/>
            <a:chExt cx="2359126" cy="1200693"/>
          </a:xfrm>
        </p:grpSpPr>
        <p:sp>
          <p:nvSpPr>
            <p:cNvPr id="1010" name="Google Shape;1010;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11" name="Google Shape;1011;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12" name="Google Shape;1012;p29"/>
          <p:cNvGrpSpPr/>
          <p:nvPr/>
        </p:nvGrpSpPr>
        <p:grpSpPr>
          <a:xfrm>
            <a:off x="8980675" y="1927950"/>
            <a:ext cx="2359126" cy="1200693"/>
            <a:chOff x="6603484" y="2471846"/>
            <a:chExt cx="2359126" cy="1200693"/>
          </a:xfrm>
        </p:grpSpPr>
        <p:sp>
          <p:nvSpPr>
            <p:cNvPr id="1013" name="Google Shape;1013;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14" name="Google Shape;1014;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15" name="Google Shape;1015;p29"/>
          <p:cNvGrpSpPr/>
          <p:nvPr/>
        </p:nvGrpSpPr>
        <p:grpSpPr>
          <a:xfrm>
            <a:off x="8996397" y="4754537"/>
            <a:ext cx="2359126" cy="1200693"/>
            <a:chOff x="6603484" y="2471846"/>
            <a:chExt cx="2359126" cy="1200693"/>
          </a:xfrm>
        </p:grpSpPr>
        <p:sp>
          <p:nvSpPr>
            <p:cNvPr id="1016" name="Google Shape;1016;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17" name="Google Shape;1017;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18" name="Google Shape;1018;p29"/>
          <p:cNvGrpSpPr/>
          <p:nvPr/>
        </p:nvGrpSpPr>
        <p:grpSpPr>
          <a:xfrm>
            <a:off x="3437264" y="1175133"/>
            <a:ext cx="5317470" cy="5317470"/>
            <a:chOff x="3437264" y="1175133"/>
            <a:chExt cx="5317470" cy="5317470"/>
          </a:xfrm>
        </p:grpSpPr>
        <p:sp>
          <p:nvSpPr>
            <p:cNvPr id="1019" name="Google Shape;1019;p29"/>
            <p:cNvSpPr/>
            <p:nvPr/>
          </p:nvSpPr>
          <p:spPr>
            <a:xfrm>
              <a:off x="3437264" y="1175133"/>
              <a:ext cx="5317470" cy="5317470"/>
            </a:xfrm>
            <a:prstGeom prst="blockArc">
              <a:avLst>
                <a:gd name="adj1" fmla="val 11778313"/>
                <a:gd name="adj2" fmla="val 14062964"/>
                <a:gd name="adj3" fmla="val 26044"/>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29"/>
            <p:cNvSpPr/>
            <p:nvPr/>
          </p:nvSpPr>
          <p:spPr>
            <a:xfrm>
              <a:off x="3964140" y="2313035"/>
              <a:ext cx="58702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01%</a:t>
              </a:r>
              <a:endParaRPr sz="2400" b="1">
                <a:solidFill>
                  <a:srgbClr val="35FBFA"/>
                </a:solidFill>
                <a:latin typeface="Calibri"/>
                <a:ea typeface="Calibri"/>
                <a:cs typeface="Calibri"/>
                <a:sym typeface="Calibri"/>
              </a:endParaRPr>
            </a:p>
          </p:txBody>
        </p:sp>
      </p:grpSp>
      <p:grpSp>
        <p:nvGrpSpPr>
          <p:cNvPr id="1021" name="Google Shape;1021;p29"/>
          <p:cNvGrpSpPr/>
          <p:nvPr/>
        </p:nvGrpSpPr>
        <p:grpSpPr>
          <a:xfrm>
            <a:off x="3437264" y="1175132"/>
            <a:ext cx="5317470" cy="5317470"/>
            <a:chOff x="3437264" y="1175132"/>
            <a:chExt cx="5317470" cy="5317470"/>
          </a:xfrm>
        </p:grpSpPr>
        <p:sp>
          <p:nvSpPr>
            <p:cNvPr id="1022" name="Google Shape;1022;p29"/>
            <p:cNvSpPr/>
            <p:nvPr/>
          </p:nvSpPr>
          <p:spPr>
            <a:xfrm>
              <a:off x="3437264" y="1175132"/>
              <a:ext cx="5317470" cy="5317470"/>
            </a:xfrm>
            <a:prstGeom prst="blockArc">
              <a:avLst>
                <a:gd name="adj1" fmla="val 6944055"/>
                <a:gd name="adj2" fmla="val 10199441"/>
                <a:gd name="adj3" fmla="val 26155"/>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29"/>
            <p:cNvSpPr/>
            <p:nvPr/>
          </p:nvSpPr>
          <p:spPr>
            <a:xfrm>
              <a:off x="3982131" y="4957861"/>
              <a:ext cx="64472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02%</a:t>
              </a:r>
              <a:endParaRPr sz="2400" b="1">
                <a:solidFill>
                  <a:srgbClr val="35FBFA"/>
                </a:solidFill>
                <a:latin typeface="Calibri"/>
                <a:ea typeface="Calibri"/>
                <a:cs typeface="Calibri"/>
                <a:sym typeface="Calibri"/>
              </a:endParaRPr>
            </a:p>
          </p:txBody>
        </p:sp>
      </p:grpSp>
      <p:grpSp>
        <p:nvGrpSpPr>
          <p:cNvPr id="1024" name="Google Shape;1024;p29"/>
          <p:cNvGrpSpPr/>
          <p:nvPr/>
        </p:nvGrpSpPr>
        <p:grpSpPr>
          <a:xfrm>
            <a:off x="3437264" y="1175132"/>
            <a:ext cx="5317470" cy="5317470"/>
            <a:chOff x="3437264" y="1175132"/>
            <a:chExt cx="5317470" cy="5317470"/>
          </a:xfrm>
        </p:grpSpPr>
        <p:sp>
          <p:nvSpPr>
            <p:cNvPr id="1025" name="Google Shape;1025;p29"/>
            <p:cNvSpPr/>
            <p:nvPr/>
          </p:nvSpPr>
          <p:spPr>
            <a:xfrm>
              <a:off x="3437264" y="1175132"/>
              <a:ext cx="5317470" cy="5317470"/>
            </a:xfrm>
            <a:prstGeom prst="blockArc">
              <a:avLst>
                <a:gd name="adj1" fmla="val 1118812"/>
                <a:gd name="adj2" fmla="val 4436625"/>
                <a:gd name="adj3" fmla="val 26284"/>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29"/>
            <p:cNvSpPr/>
            <p:nvPr/>
          </p:nvSpPr>
          <p:spPr>
            <a:xfrm>
              <a:off x="7414898" y="5278122"/>
              <a:ext cx="64312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04%</a:t>
              </a:r>
              <a:endParaRPr sz="2400" b="1">
                <a:solidFill>
                  <a:srgbClr val="35FBFA"/>
                </a:solidFill>
                <a:latin typeface="Calibri"/>
                <a:ea typeface="Calibri"/>
                <a:cs typeface="Calibri"/>
                <a:sym typeface="Calibri"/>
              </a:endParaRPr>
            </a:p>
          </p:txBody>
        </p:sp>
      </p:grpSp>
      <p:grpSp>
        <p:nvGrpSpPr>
          <p:cNvPr id="1027" name="Google Shape;1027;p29"/>
          <p:cNvGrpSpPr/>
          <p:nvPr/>
        </p:nvGrpSpPr>
        <p:grpSpPr>
          <a:xfrm>
            <a:off x="3437264" y="1175133"/>
            <a:ext cx="5317470" cy="5317470"/>
            <a:chOff x="3437264" y="1175133"/>
            <a:chExt cx="5317470" cy="5317470"/>
          </a:xfrm>
        </p:grpSpPr>
        <p:sp>
          <p:nvSpPr>
            <p:cNvPr id="1028" name="Google Shape;1028;p29"/>
            <p:cNvSpPr/>
            <p:nvPr/>
          </p:nvSpPr>
          <p:spPr>
            <a:xfrm>
              <a:off x="3437264" y="1175133"/>
              <a:ext cx="5317470" cy="5317470"/>
            </a:xfrm>
            <a:prstGeom prst="blockArc">
              <a:avLst>
                <a:gd name="adj1" fmla="val 17253639"/>
                <a:gd name="adj2" fmla="val 20500268"/>
                <a:gd name="adj3" fmla="val 26284"/>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29"/>
            <p:cNvSpPr/>
            <p:nvPr/>
          </p:nvSpPr>
          <p:spPr>
            <a:xfrm>
              <a:off x="7414898" y="1943703"/>
              <a:ext cx="6543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03%</a:t>
              </a:r>
              <a:endParaRPr sz="2400" b="1">
                <a:solidFill>
                  <a:srgbClr val="35FBFA"/>
                </a:solidFill>
                <a:latin typeface="Calibri"/>
                <a:ea typeface="Calibri"/>
                <a:cs typeface="Calibri"/>
                <a:sym typeface="Calibri"/>
              </a:endParaRPr>
            </a:p>
          </p:txBody>
        </p:sp>
      </p:grpSp>
      <p:grpSp>
        <p:nvGrpSpPr>
          <p:cNvPr id="1030" name="Google Shape;1030;p29"/>
          <p:cNvGrpSpPr/>
          <p:nvPr/>
        </p:nvGrpSpPr>
        <p:grpSpPr>
          <a:xfrm>
            <a:off x="4190081" y="1927950"/>
            <a:ext cx="3811837" cy="3811837"/>
            <a:chOff x="4190081" y="1927950"/>
            <a:chExt cx="3811837" cy="3811837"/>
          </a:xfrm>
        </p:grpSpPr>
        <p:sp>
          <p:nvSpPr>
            <p:cNvPr id="1031" name="Google Shape;1031;p29"/>
            <p:cNvSpPr/>
            <p:nvPr/>
          </p:nvSpPr>
          <p:spPr>
            <a:xfrm>
              <a:off x="4190081" y="1927950"/>
              <a:ext cx="3811837" cy="3811837"/>
            </a:xfrm>
            <a:prstGeom prst="donut">
              <a:avLst>
                <a:gd name="adj" fmla="val 16828"/>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2" name="Google Shape;1032;p29"/>
            <p:cNvSpPr/>
            <p:nvPr/>
          </p:nvSpPr>
          <p:spPr>
            <a:xfrm>
              <a:off x="5467461" y="3418368"/>
              <a:ext cx="125707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b="1">
                  <a:solidFill>
                    <a:srgbClr val="35FBFA"/>
                  </a:solidFill>
                  <a:latin typeface="Teko"/>
                  <a:ea typeface="Teko"/>
                  <a:cs typeface="Teko"/>
                  <a:sym typeface="Teko"/>
                </a:rPr>
                <a:t>100%</a:t>
              </a:r>
              <a:endParaRPr sz="4800" b="1">
                <a:solidFill>
                  <a:srgbClr val="35FBFA"/>
                </a:solidFill>
                <a:latin typeface="Calibri"/>
                <a:ea typeface="Calibri"/>
                <a:cs typeface="Calibri"/>
                <a:sym typeface="Calibri"/>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0"/>
                                        </p:tgtEl>
                                        <p:attrNameLst>
                                          <p:attrName>style.visibility</p:attrName>
                                        </p:attrNameLst>
                                      </p:cBhvr>
                                      <p:to>
                                        <p:strVal val="visible"/>
                                      </p:to>
                                    </p:set>
                                    <p:animEffect transition="in" filter="fade">
                                      <p:cBhvr>
                                        <p:cTn id="7" dur="1000"/>
                                        <p:tgtEl>
                                          <p:spTgt spid="1000"/>
                                        </p:tgtEl>
                                      </p:cBhvr>
                                    </p:animEffect>
                                  </p:childTnLst>
                                </p:cTn>
                              </p:par>
                              <p:par>
                                <p:cTn id="8" presetID="23" presetClass="entr" presetSubtype="16" fill="hold" nodeType="withEffect">
                                  <p:stCondLst>
                                    <p:cond delay="250"/>
                                  </p:stCondLst>
                                  <p:childTnLst>
                                    <p:set>
                                      <p:cBhvr>
                                        <p:cTn id="9" dur="1" fill="hold">
                                          <p:stCondLst>
                                            <p:cond delay="0"/>
                                          </p:stCondLst>
                                        </p:cTn>
                                        <p:tgtEl>
                                          <p:spTgt spid="1005"/>
                                        </p:tgtEl>
                                        <p:attrNameLst>
                                          <p:attrName>style.visibility</p:attrName>
                                        </p:attrNameLst>
                                      </p:cBhvr>
                                      <p:to>
                                        <p:strVal val="visible"/>
                                      </p:to>
                                    </p:set>
                                    <p:anim calcmode="lin" valueType="num">
                                      <p:cBhvr additive="base">
                                        <p:cTn id="10" dur="500"/>
                                        <p:tgtEl>
                                          <p:spTgt spid="1005"/>
                                        </p:tgtEl>
                                        <p:attrNameLst>
                                          <p:attrName>ppt_w</p:attrName>
                                        </p:attrNameLst>
                                      </p:cBhvr>
                                      <p:tavLst>
                                        <p:tav tm="0">
                                          <p:val>
                                            <p:strVal val="0"/>
                                          </p:val>
                                        </p:tav>
                                        <p:tav tm="100000">
                                          <p:val>
                                            <p:strVal val="#ppt_w"/>
                                          </p:val>
                                        </p:tav>
                                      </p:tavLst>
                                    </p:anim>
                                    <p:anim calcmode="lin" valueType="num">
                                      <p:cBhvr additive="base">
                                        <p:cTn id="11" dur="500"/>
                                        <p:tgtEl>
                                          <p:spTgt spid="1005"/>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cBhvr additive="base">
                                        <p:cTn id="15" dur="500"/>
                                        <p:tgtEl>
                                          <p:spTgt spid="1030"/>
                                        </p:tgtEl>
                                        <p:attrNameLst>
                                          <p:attrName>ppt_w</p:attrName>
                                        </p:attrNameLst>
                                      </p:cBhvr>
                                      <p:tavLst>
                                        <p:tav tm="0">
                                          <p:val>
                                            <p:strVal val="0"/>
                                          </p:val>
                                        </p:tav>
                                        <p:tav tm="100000">
                                          <p:val>
                                            <p:strVal val="#ppt_w"/>
                                          </p:val>
                                        </p:tav>
                                      </p:tavLst>
                                    </p:anim>
                                    <p:anim calcmode="lin" valueType="num">
                                      <p:cBhvr additive="base">
                                        <p:cTn id="16" dur="500"/>
                                        <p:tgtEl>
                                          <p:spTgt spid="1030"/>
                                        </p:tgtEl>
                                        <p:attrNameLst>
                                          <p:attrName>ppt_h</p:attrName>
                                        </p:attrNameLst>
                                      </p:cBhvr>
                                      <p:tavLst>
                                        <p:tav tm="0">
                                          <p:val>
                                            <p:strVal val="0"/>
                                          </p:val>
                                        </p:tav>
                                        <p:tav tm="100000">
                                          <p:val>
                                            <p:strVal val="#ppt_h"/>
                                          </p:val>
                                        </p:tav>
                                      </p:tavLst>
                                    </p:anim>
                                  </p:childTnLst>
                                </p:cTn>
                              </p:par>
                              <p:par>
                                <p:cTn id="17" presetID="2" presetClass="entr" presetSubtype="8" fill="hold" nodeType="withEffect">
                                  <p:stCondLst>
                                    <p:cond delay="0"/>
                                  </p:stCondLst>
                                  <p:childTnLst>
                                    <p:set>
                                      <p:cBhvr>
                                        <p:cTn id="18" dur="1" fill="hold">
                                          <p:stCondLst>
                                            <p:cond delay="0"/>
                                          </p:stCondLst>
                                        </p:cTn>
                                        <p:tgtEl>
                                          <p:spTgt spid="1018"/>
                                        </p:tgtEl>
                                        <p:attrNameLst>
                                          <p:attrName>style.visibility</p:attrName>
                                        </p:attrNameLst>
                                      </p:cBhvr>
                                      <p:to>
                                        <p:strVal val="visible"/>
                                      </p:to>
                                    </p:set>
                                    <p:anim calcmode="lin" valueType="num">
                                      <p:cBhvr additive="base">
                                        <p:cTn id="19" dur="500"/>
                                        <p:tgtEl>
                                          <p:spTgt spid="1018"/>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additive="base">
                                        <p:cTn id="22" dur="500"/>
                                        <p:tgtEl>
                                          <p:spTgt spid="1027"/>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1021"/>
                                        </p:tgtEl>
                                        <p:attrNameLst>
                                          <p:attrName>style.visibility</p:attrName>
                                        </p:attrNameLst>
                                      </p:cBhvr>
                                      <p:to>
                                        <p:strVal val="visible"/>
                                      </p:to>
                                    </p:set>
                                    <p:anim calcmode="lin" valueType="num">
                                      <p:cBhvr additive="base">
                                        <p:cTn id="25" dur="500"/>
                                        <p:tgtEl>
                                          <p:spTgt spid="1021"/>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1024"/>
                                        </p:tgtEl>
                                        <p:attrNameLst>
                                          <p:attrName>style.visibility</p:attrName>
                                        </p:attrNameLst>
                                      </p:cBhvr>
                                      <p:to>
                                        <p:strVal val="visible"/>
                                      </p:to>
                                    </p:set>
                                    <p:anim calcmode="lin" valueType="num">
                                      <p:cBhvr additive="base">
                                        <p:cTn id="28" dur="500"/>
                                        <p:tgtEl>
                                          <p:spTgt spid="1024"/>
                                        </p:tgtEl>
                                        <p:attrNameLst>
                                          <p:attrName>ppt_x</p:attrName>
                                        </p:attrNameLst>
                                      </p:cBhvr>
                                      <p:tavLst>
                                        <p:tav tm="0">
                                          <p:val>
                                            <p:strVal val="#ppt_x-1"/>
                                          </p:val>
                                        </p:tav>
                                        <p:tav tm="100000">
                                          <p:val>
                                            <p:strVal val="#ppt_x"/>
                                          </p:val>
                                        </p:tav>
                                      </p:tavLst>
                                    </p:anim>
                                  </p:childTnLst>
                                </p:cTn>
                              </p:par>
                              <p:par>
                                <p:cTn id="29" presetID="23" presetClass="entr" presetSubtype="16" fill="hold" nodeType="withEffect">
                                  <p:stCondLst>
                                    <p:cond delay="500"/>
                                  </p:stCondLst>
                                  <p:childTnLst>
                                    <p:set>
                                      <p:cBhvr>
                                        <p:cTn id="30" dur="1" fill="hold">
                                          <p:stCondLst>
                                            <p:cond delay="0"/>
                                          </p:stCondLst>
                                        </p:cTn>
                                        <p:tgtEl>
                                          <p:spTgt spid="1006"/>
                                        </p:tgtEl>
                                        <p:attrNameLst>
                                          <p:attrName>style.visibility</p:attrName>
                                        </p:attrNameLst>
                                      </p:cBhvr>
                                      <p:to>
                                        <p:strVal val="visible"/>
                                      </p:to>
                                    </p:set>
                                    <p:anim calcmode="lin" valueType="num">
                                      <p:cBhvr additive="base">
                                        <p:cTn id="31" dur="500"/>
                                        <p:tgtEl>
                                          <p:spTgt spid="1006"/>
                                        </p:tgtEl>
                                        <p:attrNameLst>
                                          <p:attrName>ppt_w</p:attrName>
                                        </p:attrNameLst>
                                      </p:cBhvr>
                                      <p:tavLst>
                                        <p:tav tm="0">
                                          <p:val>
                                            <p:strVal val="0"/>
                                          </p:val>
                                        </p:tav>
                                        <p:tav tm="100000">
                                          <p:val>
                                            <p:strVal val="#ppt_w"/>
                                          </p:val>
                                        </p:tav>
                                      </p:tavLst>
                                    </p:anim>
                                    <p:anim calcmode="lin" valueType="num">
                                      <p:cBhvr additive="base">
                                        <p:cTn id="32" dur="500"/>
                                        <p:tgtEl>
                                          <p:spTgt spid="1006"/>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500"/>
                                  </p:stCondLst>
                                  <p:childTnLst>
                                    <p:set>
                                      <p:cBhvr>
                                        <p:cTn id="34" dur="1" fill="hold">
                                          <p:stCondLst>
                                            <p:cond delay="0"/>
                                          </p:stCondLst>
                                        </p:cTn>
                                        <p:tgtEl>
                                          <p:spTgt spid="1009"/>
                                        </p:tgtEl>
                                        <p:attrNameLst>
                                          <p:attrName>style.visibility</p:attrName>
                                        </p:attrNameLst>
                                      </p:cBhvr>
                                      <p:to>
                                        <p:strVal val="visible"/>
                                      </p:to>
                                    </p:set>
                                    <p:anim calcmode="lin" valueType="num">
                                      <p:cBhvr additive="base">
                                        <p:cTn id="35" dur="500"/>
                                        <p:tgtEl>
                                          <p:spTgt spid="1009"/>
                                        </p:tgtEl>
                                        <p:attrNameLst>
                                          <p:attrName>ppt_w</p:attrName>
                                        </p:attrNameLst>
                                      </p:cBhvr>
                                      <p:tavLst>
                                        <p:tav tm="0">
                                          <p:val>
                                            <p:strVal val="0"/>
                                          </p:val>
                                        </p:tav>
                                        <p:tav tm="100000">
                                          <p:val>
                                            <p:strVal val="#ppt_w"/>
                                          </p:val>
                                        </p:tav>
                                      </p:tavLst>
                                    </p:anim>
                                    <p:anim calcmode="lin" valueType="num">
                                      <p:cBhvr additive="base">
                                        <p:cTn id="36" dur="500"/>
                                        <p:tgtEl>
                                          <p:spTgt spid="100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500"/>
                                  </p:stCondLst>
                                  <p:childTnLst>
                                    <p:set>
                                      <p:cBhvr>
                                        <p:cTn id="38" dur="1" fill="hold">
                                          <p:stCondLst>
                                            <p:cond delay="0"/>
                                          </p:stCondLst>
                                        </p:cTn>
                                        <p:tgtEl>
                                          <p:spTgt spid="1012"/>
                                        </p:tgtEl>
                                        <p:attrNameLst>
                                          <p:attrName>style.visibility</p:attrName>
                                        </p:attrNameLst>
                                      </p:cBhvr>
                                      <p:to>
                                        <p:strVal val="visible"/>
                                      </p:to>
                                    </p:set>
                                    <p:anim calcmode="lin" valueType="num">
                                      <p:cBhvr additive="base">
                                        <p:cTn id="39" dur="500"/>
                                        <p:tgtEl>
                                          <p:spTgt spid="1012"/>
                                        </p:tgtEl>
                                        <p:attrNameLst>
                                          <p:attrName>ppt_w</p:attrName>
                                        </p:attrNameLst>
                                      </p:cBhvr>
                                      <p:tavLst>
                                        <p:tav tm="0">
                                          <p:val>
                                            <p:strVal val="0"/>
                                          </p:val>
                                        </p:tav>
                                        <p:tav tm="100000">
                                          <p:val>
                                            <p:strVal val="#ppt_w"/>
                                          </p:val>
                                        </p:tav>
                                      </p:tavLst>
                                    </p:anim>
                                    <p:anim calcmode="lin" valueType="num">
                                      <p:cBhvr additive="base">
                                        <p:cTn id="40" dur="500"/>
                                        <p:tgtEl>
                                          <p:spTgt spid="1012"/>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500"/>
                                  </p:stCondLst>
                                  <p:childTnLst>
                                    <p:set>
                                      <p:cBhvr>
                                        <p:cTn id="42" dur="1" fill="hold">
                                          <p:stCondLst>
                                            <p:cond delay="0"/>
                                          </p:stCondLst>
                                        </p:cTn>
                                        <p:tgtEl>
                                          <p:spTgt spid="1015"/>
                                        </p:tgtEl>
                                        <p:attrNameLst>
                                          <p:attrName>style.visibility</p:attrName>
                                        </p:attrNameLst>
                                      </p:cBhvr>
                                      <p:to>
                                        <p:strVal val="visible"/>
                                      </p:to>
                                    </p:set>
                                    <p:anim calcmode="lin" valueType="num">
                                      <p:cBhvr additive="base">
                                        <p:cTn id="43" dur="500"/>
                                        <p:tgtEl>
                                          <p:spTgt spid="1015"/>
                                        </p:tgtEl>
                                        <p:attrNameLst>
                                          <p:attrName>ppt_w</p:attrName>
                                        </p:attrNameLst>
                                      </p:cBhvr>
                                      <p:tavLst>
                                        <p:tav tm="0">
                                          <p:val>
                                            <p:strVal val="0"/>
                                          </p:val>
                                        </p:tav>
                                        <p:tav tm="100000">
                                          <p:val>
                                            <p:strVal val="#ppt_w"/>
                                          </p:val>
                                        </p:tav>
                                      </p:tavLst>
                                    </p:anim>
                                    <p:anim calcmode="lin" valueType="num">
                                      <p:cBhvr additive="base">
                                        <p:cTn id="44" dur="500"/>
                                        <p:tgtEl>
                                          <p:spTgt spid="101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grpSp>
        <p:nvGrpSpPr>
          <p:cNvPr id="1038" name="Google Shape;1038;p30"/>
          <p:cNvGrpSpPr/>
          <p:nvPr/>
        </p:nvGrpSpPr>
        <p:grpSpPr>
          <a:xfrm>
            <a:off x="0" y="282093"/>
            <a:ext cx="12192000" cy="625231"/>
            <a:chOff x="0" y="282093"/>
            <a:chExt cx="12192000" cy="625231"/>
          </a:xfrm>
        </p:grpSpPr>
        <p:sp>
          <p:nvSpPr>
            <p:cNvPr id="1039" name="Google Shape;1039;p30"/>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40" name="Google Shape;1040;p30"/>
            <p:cNvGrpSpPr/>
            <p:nvPr/>
          </p:nvGrpSpPr>
          <p:grpSpPr>
            <a:xfrm>
              <a:off x="0" y="282093"/>
              <a:ext cx="12192000" cy="625231"/>
              <a:chOff x="0" y="70337"/>
              <a:chExt cx="12192000" cy="625231"/>
            </a:xfrm>
          </p:grpSpPr>
          <p:cxnSp>
            <p:nvCxnSpPr>
              <p:cNvPr id="1041" name="Google Shape;1041;p30"/>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042" name="Google Shape;1042;p30"/>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043" name="Google Shape;1043;p30"/>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044" name="Google Shape;1044;p30"/>
          <p:cNvGrpSpPr/>
          <p:nvPr/>
        </p:nvGrpSpPr>
        <p:grpSpPr>
          <a:xfrm>
            <a:off x="4025071" y="1682461"/>
            <a:ext cx="4173537" cy="4648200"/>
            <a:chOff x="2537" y="1118"/>
            <a:chExt cx="2629" cy="2928"/>
          </a:xfrm>
        </p:grpSpPr>
        <p:sp>
          <p:nvSpPr>
            <p:cNvPr id="1045" name="Google Shape;1045;p30"/>
            <p:cNvSpPr/>
            <p:nvPr/>
          </p:nvSpPr>
          <p:spPr>
            <a:xfrm>
              <a:off x="3859" y="2571"/>
              <a:ext cx="1043" cy="617"/>
            </a:xfrm>
            <a:custGeom>
              <a:avLst/>
              <a:gdLst/>
              <a:ahLst/>
              <a:cxnLst/>
              <a:rect l="l" t="t" r="r" b="b"/>
              <a:pathLst>
                <a:path w="1043" h="617" extrusionOk="0">
                  <a:moveTo>
                    <a:pt x="0" y="7"/>
                  </a:moveTo>
                  <a:lnTo>
                    <a:pt x="0" y="20"/>
                  </a:lnTo>
                  <a:lnTo>
                    <a:pt x="1031" y="617"/>
                  </a:lnTo>
                  <a:lnTo>
                    <a:pt x="1043" y="596"/>
                  </a:lnTo>
                  <a:lnTo>
                    <a:pt x="11" y="0"/>
                  </a:lnTo>
                  <a:lnTo>
                    <a:pt x="0"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30"/>
            <p:cNvSpPr/>
            <p:nvPr/>
          </p:nvSpPr>
          <p:spPr>
            <a:xfrm>
              <a:off x="3859" y="2571"/>
              <a:ext cx="1043" cy="617"/>
            </a:xfrm>
            <a:custGeom>
              <a:avLst/>
              <a:gdLst/>
              <a:ahLst/>
              <a:cxnLst/>
              <a:rect l="l" t="t" r="r" b="b"/>
              <a:pathLst>
                <a:path w="1043" h="617" extrusionOk="0">
                  <a:moveTo>
                    <a:pt x="0" y="7"/>
                  </a:moveTo>
                  <a:lnTo>
                    <a:pt x="0" y="20"/>
                  </a:lnTo>
                  <a:lnTo>
                    <a:pt x="1031" y="617"/>
                  </a:lnTo>
                  <a:lnTo>
                    <a:pt x="1043" y="596"/>
                  </a:lnTo>
                  <a:lnTo>
                    <a:pt x="11" y="0"/>
                  </a:lnTo>
                  <a:lnTo>
                    <a:pt x="0"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30"/>
            <p:cNvSpPr/>
            <p:nvPr/>
          </p:nvSpPr>
          <p:spPr>
            <a:xfrm>
              <a:off x="2789" y="1952"/>
              <a:ext cx="1045" cy="619"/>
            </a:xfrm>
            <a:custGeom>
              <a:avLst/>
              <a:gdLst/>
              <a:ahLst/>
              <a:cxnLst/>
              <a:rect l="l" t="t" r="r" b="b"/>
              <a:pathLst>
                <a:path w="1045" h="619" extrusionOk="0">
                  <a:moveTo>
                    <a:pt x="1045" y="597"/>
                  </a:moveTo>
                  <a:lnTo>
                    <a:pt x="13" y="0"/>
                  </a:lnTo>
                  <a:lnTo>
                    <a:pt x="0" y="22"/>
                  </a:lnTo>
                  <a:lnTo>
                    <a:pt x="1033" y="619"/>
                  </a:lnTo>
                  <a:lnTo>
                    <a:pt x="1045" y="611"/>
                  </a:lnTo>
                  <a:lnTo>
                    <a:pt x="1045" y="59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30"/>
            <p:cNvSpPr/>
            <p:nvPr/>
          </p:nvSpPr>
          <p:spPr>
            <a:xfrm>
              <a:off x="2789" y="1952"/>
              <a:ext cx="1045" cy="619"/>
            </a:xfrm>
            <a:custGeom>
              <a:avLst/>
              <a:gdLst/>
              <a:ahLst/>
              <a:cxnLst/>
              <a:rect l="l" t="t" r="r" b="b"/>
              <a:pathLst>
                <a:path w="1045" h="619" extrusionOk="0">
                  <a:moveTo>
                    <a:pt x="1045" y="597"/>
                  </a:moveTo>
                  <a:lnTo>
                    <a:pt x="13" y="0"/>
                  </a:lnTo>
                  <a:lnTo>
                    <a:pt x="0" y="22"/>
                  </a:lnTo>
                  <a:lnTo>
                    <a:pt x="1033" y="619"/>
                  </a:lnTo>
                  <a:lnTo>
                    <a:pt x="1045" y="611"/>
                  </a:lnTo>
                  <a:lnTo>
                    <a:pt x="1045" y="59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30"/>
            <p:cNvSpPr/>
            <p:nvPr/>
          </p:nvSpPr>
          <p:spPr>
            <a:xfrm>
              <a:off x="3859" y="1952"/>
              <a:ext cx="1043" cy="619"/>
            </a:xfrm>
            <a:custGeom>
              <a:avLst/>
              <a:gdLst/>
              <a:ahLst/>
              <a:cxnLst/>
              <a:rect l="l" t="t" r="r" b="b"/>
              <a:pathLst>
                <a:path w="1043" h="619" extrusionOk="0">
                  <a:moveTo>
                    <a:pt x="11" y="619"/>
                  </a:moveTo>
                  <a:lnTo>
                    <a:pt x="1043" y="22"/>
                  </a:lnTo>
                  <a:lnTo>
                    <a:pt x="1031" y="0"/>
                  </a:lnTo>
                  <a:lnTo>
                    <a:pt x="0" y="597"/>
                  </a:lnTo>
                  <a:lnTo>
                    <a:pt x="0" y="611"/>
                  </a:lnTo>
                  <a:lnTo>
                    <a:pt x="11" y="61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30"/>
            <p:cNvSpPr/>
            <p:nvPr/>
          </p:nvSpPr>
          <p:spPr>
            <a:xfrm>
              <a:off x="3859" y="1952"/>
              <a:ext cx="1043" cy="619"/>
            </a:xfrm>
            <a:custGeom>
              <a:avLst/>
              <a:gdLst/>
              <a:ahLst/>
              <a:cxnLst/>
              <a:rect l="l" t="t" r="r" b="b"/>
              <a:pathLst>
                <a:path w="1043" h="619" extrusionOk="0">
                  <a:moveTo>
                    <a:pt x="11" y="619"/>
                  </a:moveTo>
                  <a:lnTo>
                    <a:pt x="1043" y="22"/>
                  </a:lnTo>
                  <a:lnTo>
                    <a:pt x="1031" y="0"/>
                  </a:lnTo>
                  <a:lnTo>
                    <a:pt x="0" y="597"/>
                  </a:lnTo>
                  <a:lnTo>
                    <a:pt x="0" y="611"/>
                  </a:lnTo>
                  <a:lnTo>
                    <a:pt x="11" y="619"/>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30"/>
            <p:cNvSpPr/>
            <p:nvPr/>
          </p:nvSpPr>
          <p:spPr>
            <a:xfrm>
              <a:off x="2789" y="2571"/>
              <a:ext cx="1045" cy="617"/>
            </a:xfrm>
            <a:custGeom>
              <a:avLst/>
              <a:gdLst/>
              <a:ahLst/>
              <a:cxnLst/>
              <a:rect l="l" t="t" r="r" b="b"/>
              <a:pathLst>
                <a:path w="1045" h="617" extrusionOk="0">
                  <a:moveTo>
                    <a:pt x="1033" y="0"/>
                  </a:moveTo>
                  <a:lnTo>
                    <a:pt x="0" y="596"/>
                  </a:lnTo>
                  <a:lnTo>
                    <a:pt x="13" y="617"/>
                  </a:lnTo>
                  <a:lnTo>
                    <a:pt x="1045" y="20"/>
                  </a:lnTo>
                  <a:lnTo>
                    <a:pt x="1045" y="7"/>
                  </a:lnTo>
                  <a:lnTo>
                    <a:pt x="103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30"/>
            <p:cNvSpPr/>
            <p:nvPr/>
          </p:nvSpPr>
          <p:spPr>
            <a:xfrm>
              <a:off x="2789" y="2571"/>
              <a:ext cx="1045" cy="617"/>
            </a:xfrm>
            <a:custGeom>
              <a:avLst/>
              <a:gdLst/>
              <a:ahLst/>
              <a:cxnLst/>
              <a:rect l="l" t="t" r="r" b="b"/>
              <a:pathLst>
                <a:path w="1045" h="617" extrusionOk="0">
                  <a:moveTo>
                    <a:pt x="1033" y="0"/>
                  </a:moveTo>
                  <a:lnTo>
                    <a:pt x="0" y="596"/>
                  </a:lnTo>
                  <a:lnTo>
                    <a:pt x="13" y="617"/>
                  </a:lnTo>
                  <a:lnTo>
                    <a:pt x="1045" y="20"/>
                  </a:lnTo>
                  <a:lnTo>
                    <a:pt x="1045" y="7"/>
                  </a:lnTo>
                  <a:lnTo>
                    <a:pt x="1033"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30"/>
            <p:cNvSpPr/>
            <p:nvPr/>
          </p:nvSpPr>
          <p:spPr>
            <a:xfrm>
              <a:off x="3859" y="2564"/>
              <a:ext cx="11" cy="15"/>
            </a:xfrm>
            <a:custGeom>
              <a:avLst/>
              <a:gdLst/>
              <a:ahLst/>
              <a:cxnLst/>
              <a:rect l="l" t="t" r="r" b="b"/>
              <a:pathLst>
                <a:path w="11" h="15" extrusionOk="0">
                  <a:moveTo>
                    <a:pt x="0" y="15"/>
                  </a:moveTo>
                  <a:lnTo>
                    <a:pt x="11" y="9"/>
                  </a:lnTo>
                  <a:lnTo>
                    <a:pt x="0" y="0"/>
                  </a:lnTo>
                  <a:lnTo>
                    <a:pt x="0" y="1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4" name="Google Shape;1054;p30"/>
            <p:cNvSpPr/>
            <p:nvPr/>
          </p:nvSpPr>
          <p:spPr>
            <a:xfrm>
              <a:off x="3859" y="2564"/>
              <a:ext cx="11" cy="15"/>
            </a:xfrm>
            <a:custGeom>
              <a:avLst/>
              <a:gdLst/>
              <a:ahLst/>
              <a:cxnLst/>
              <a:rect l="l" t="t" r="r" b="b"/>
              <a:pathLst>
                <a:path w="11" h="15" extrusionOk="0">
                  <a:moveTo>
                    <a:pt x="0" y="15"/>
                  </a:moveTo>
                  <a:lnTo>
                    <a:pt x="11" y="9"/>
                  </a:lnTo>
                  <a:lnTo>
                    <a:pt x="0" y="0"/>
                  </a:lnTo>
                  <a:lnTo>
                    <a:pt x="0" y="15"/>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5" name="Google Shape;1055;p30"/>
            <p:cNvSpPr/>
            <p:nvPr/>
          </p:nvSpPr>
          <p:spPr>
            <a:xfrm>
              <a:off x="3822" y="2564"/>
              <a:ext cx="12" cy="15"/>
            </a:xfrm>
            <a:custGeom>
              <a:avLst/>
              <a:gdLst/>
              <a:ahLst/>
              <a:cxnLst/>
              <a:rect l="l" t="t" r="r" b="b"/>
              <a:pathLst>
                <a:path w="12" h="15" extrusionOk="0">
                  <a:moveTo>
                    <a:pt x="12" y="0"/>
                  </a:moveTo>
                  <a:lnTo>
                    <a:pt x="0" y="9"/>
                  </a:lnTo>
                  <a:lnTo>
                    <a:pt x="12" y="15"/>
                  </a:lnTo>
                  <a:lnTo>
                    <a:pt x="12"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30"/>
            <p:cNvSpPr/>
            <p:nvPr/>
          </p:nvSpPr>
          <p:spPr>
            <a:xfrm>
              <a:off x="3822" y="2564"/>
              <a:ext cx="12" cy="15"/>
            </a:xfrm>
            <a:custGeom>
              <a:avLst/>
              <a:gdLst/>
              <a:ahLst/>
              <a:cxnLst/>
              <a:rect l="l" t="t" r="r" b="b"/>
              <a:pathLst>
                <a:path w="12" h="15" extrusionOk="0">
                  <a:moveTo>
                    <a:pt x="12" y="0"/>
                  </a:moveTo>
                  <a:lnTo>
                    <a:pt x="0" y="9"/>
                  </a:lnTo>
                  <a:lnTo>
                    <a:pt x="12" y="15"/>
                  </a:lnTo>
                  <a:lnTo>
                    <a:pt x="12"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30"/>
            <p:cNvSpPr/>
            <p:nvPr/>
          </p:nvSpPr>
          <p:spPr>
            <a:xfrm>
              <a:off x="3834" y="1357"/>
              <a:ext cx="25" cy="1199"/>
            </a:xfrm>
            <a:custGeom>
              <a:avLst/>
              <a:gdLst/>
              <a:ahLst/>
              <a:cxnLst/>
              <a:rect l="l" t="t" r="r" b="b"/>
              <a:pathLst>
                <a:path w="25" h="1199" extrusionOk="0">
                  <a:moveTo>
                    <a:pt x="25" y="1192"/>
                  </a:moveTo>
                  <a:lnTo>
                    <a:pt x="25" y="0"/>
                  </a:lnTo>
                  <a:lnTo>
                    <a:pt x="0" y="0"/>
                  </a:lnTo>
                  <a:lnTo>
                    <a:pt x="0" y="1192"/>
                  </a:lnTo>
                  <a:lnTo>
                    <a:pt x="11" y="1199"/>
                  </a:lnTo>
                  <a:lnTo>
                    <a:pt x="25" y="1192"/>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30"/>
            <p:cNvSpPr/>
            <p:nvPr/>
          </p:nvSpPr>
          <p:spPr>
            <a:xfrm>
              <a:off x="3834" y="1357"/>
              <a:ext cx="25" cy="1199"/>
            </a:xfrm>
            <a:custGeom>
              <a:avLst/>
              <a:gdLst/>
              <a:ahLst/>
              <a:cxnLst/>
              <a:rect l="l" t="t" r="r" b="b"/>
              <a:pathLst>
                <a:path w="25" h="1199" extrusionOk="0">
                  <a:moveTo>
                    <a:pt x="25" y="1192"/>
                  </a:moveTo>
                  <a:lnTo>
                    <a:pt x="25" y="0"/>
                  </a:lnTo>
                  <a:lnTo>
                    <a:pt x="0" y="0"/>
                  </a:lnTo>
                  <a:lnTo>
                    <a:pt x="0" y="1192"/>
                  </a:lnTo>
                  <a:lnTo>
                    <a:pt x="11" y="1199"/>
                  </a:lnTo>
                  <a:lnTo>
                    <a:pt x="25" y="1192"/>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30"/>
            <p:cNvSpPr/>
            <p:nvPr/>
          </p:nvSpPr>
          <p:spPr>
            <a:xfrm>
              <a:off x="3834" y="2584"/>
              <a:ext cx="25" cy="1200"/>
            </a:xfrm>
            <a:custGeom>
              <a:avLst/>
              <a:gdLst/>
              <a:ahLst/>
              <a:cxnLst/>
              <a:rect l="l" t="t" r="r" b="b"/>
              <a:pathLst>
                <a:path w="25" h="1200" extrusionOk="0">
                  <a:moveTo>
                    <a:pt x="0" y="7"/>
                  </a:moveTo>
                  <a:lnTo>
                    <a:pt x="0" y="1200"/>
                  </a:lnTo>
                  <a:lnTo>
                    <a:pt x="25" y="1200"/>
                  </a:lnTo>
                  <a:lnTo>
                    <a:pt x="25" y="7"/>
                  </a:lnTo>
                  <a:lnTo>
                    <a:pt x="11" y="0"/>
                  </a:lnTo>
                  <a:lnTo>
                    <a:pt x="0"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30"/>
            <p:cNvSpPr/>
            <p:nvPr/>
          </p:nvSpPr>
          <p:spPr>
            <a:xfrm>
              <a:off x="3834" y="2584"/>
              <a:ext cx="25" cy="1200"/>
            </a:xfrm>
            <a:custGeom>
              <a:avLst/>
              <a:gdLst/>
              <a:ahLst/>
              <a:cxnLst/>
              <a:rect l="l" t="t" r="r" b="b"/>
              <a:pathLst>
                <a:path w="25" h="1200" extrusionOk="0">
                  <a:moveTo>
                    <a:pt x="0" y="7"/>
                  </a:moveTo>
                  <a:lnTo>
                    <a:pt x="0" y="1200"/>
                  </a:lnTo>
                  <a:lnTo>
                    <a:pt x="25" y="1200"/>
                  </a:lnTo>
                  <a:lnTo>
                    <a:pt x="25" y="7"/>
                  </a:lnTo>
                  <a:lnTo>
                    <a:pt x="11" y="0"/>
                  </a:lnTo>
                  <a:lnTo>
                    <a:pt x="0"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30"/>
            <p:cNvSpPr/>
            <p:nvPr/>
          </p:nvSpPr>
          <p:spPr>
            <a:xfrm>
              <a:off x="3834" y="2551"/>
              <a:ext cx="11" cy="13"/>
            </a:xfrm>
            <a:custGeom>
              <a:avLst/>
              <a:gdLst/>
              <a:ahLst/>
              <a:cxnLst/>
              <a:rect l="l" t="t" r="r" b="b"/>
              <a:pathLst>
                <a:path w="11" h="13" extrusionOk="0">
                  <a:moveTo>
                    <a:pt x="11" y="7"/>
                  </a:moveTo>
                  <a:lnTo>
                    <a:pt x="0" y="0"/>
                  </a:lnTo>
                  <a:lnTo>
                    <a:pt x="0" y="13"/>
                  </a:lnTo>
                  <a:lnTo>
                    <a:pt x="11"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30"/>
            <p:cNvSpPr/>
            <p:nvPr/>
          </p:nvSpPr>
          <p:spPr>
            <a:xfrm>
              <a:off x="3834" y="2551"/>
              <a:ext cx="11" cy="13"/>
            </a:xfrm>
            <a:custGeom>
              <a:avLst/>
              <a:gdLst/>
              <a:ahLst/>
              <a:cxnLst/>
              <a:rect l="l" t="t" r="r" b="b"/>
              <a:pathLst>
                <a:path w="11" h="13" extrusionOk="0">
                  <a:moveTo>
                    <a:pt x="11" y="7"/>
                  </a:moveTo>
                  <a:lnTo>
                    <a:pt x="0" y="0"/>
                  </a:lnTo>
                  <a:lnTo>
                    <a:pt x="0" y="13"/>
                  </a:lnTo>
                  <a:lnTo>
                    <a:pt x="11"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30"/>
            <p:cNvSpPr/>
            <p:nvPr/>
          </p:nvSpPr>
          <p:spPr>
            <a:xfrm>
              <a:off x="3845" y="2579"/>
              <a:ext cx="14" cy="14"/>
            </a:xfrm>
            <a:custGeom>
              <a:avLst/>
              <a:gdLst/>
              <a:ahLst/>
              <a:cxnLst/>
              <a:rect l="l" t="t" r="r" b="b"/>
              <a:pathLst>
                <a:path w="14" h="14" extrusionOk="0">
                  <a:moveTo>
                    <a:pt x="0" y="7"/>
                  </a:moveTo>
                  <a:lnTo>
                    <a:pt x="14" y="14"/>
                  </a:lnTo>
                  <a:lnTo>
                    <a:pt x="14" y="0"/>
                  </a:lnTo>
                  <a:lnTo>
                    <a:pt x="0"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30"/>
            <p:cNvSpPr/>
            <p:nvPr/>
          </p:nvSpPr>
          <p:spPr>
            <a:xfrm>
              <a:off x="3845" y="2579"/>
              <a:ext cx="14" cy="14"/>
            </a:xfrm>
            <a:custGeom>
              <a:avLst/>
              <a:gdLst/>
              <a:ahLst/>
              <a:cxnLst/>
              <a:rect l="l" t="t" r="r" b="b"/>
              <a:pathLst>
                <a:path w="14" h="14" extrusionOk="0">
                  <a:moveTo>
                    <a:pt x="0" y="7"/>
                  </a:moveTo>
                  <a:lnTo>
                    <a:pt x="14" y="14"/>
                  </a:lnTo>
                  <a:lnTo>
                    <a:pt x="14" y="0"/>
                  </a:lnTo>
                  <a:lnTo>
                    <a:pt x="0"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30"/>
            <p:cNvSpPr/>
            <p:nvPr/>
          </p:nvSpPr>
          <p:spPr>
            <a:xfrm>
              <a:off x="3834" y="2579"/>
              <a:ext cx="11" cy="14"/>
            </a:xfrm>
            <a:custGeom>
              <a:avLst/>
              <a:gdLst/>
              <a:ahLst/>
              <a:cxnLst/>
              <a:rect l="l" t="t" r="r" b="b"/>
              <a:pathLst>
                <a:path w="11" h="14" extrusionOk="0">
                  <a:moveTo>
                    <a:pt x="0" y="0"/>
                  </a:moveTo>
                  <a:lnTo>
                    <a:pt x="0" y="14"/>
                  </a:lnTo>
                  <a:lnTo>
                    <a:pt x="11" y="7"/>
                  </a:lnTo>
                  <a:lnTo>
                    <a:pt x="0"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30"/>
            <p:cNvSpPr/>
            <p:nvPr/>
          </p:nvSpPr>
          <p:spPr>
            <a:xfrm>
              <a:off x="3834" y="2579"/>
              <a:ext cx="11" cy="14"/>
            </a:xfrm>
            <a:custGeom>
              <a:avLst/>
              <a:gdLst/>
              <a:ahLst/>
              <a:cxnLst/>
              <a:rect l="l" t="t" r="r" b="b"/>
              <a:pathLst>
                <a:path w="11" h="14" extrusionOk="0">
                  <a:moveTo>
                    <a:pt x="0" y="0"/>
                  </a:moveTo>
                  <a:lnTo>
                    <a:pt x="0" y="14"/>
                  </a:lnTo>
                  <a:lnTo>
                    <a:pt x="11" y="7"/>
                  </a:lnTo>
                  <a:lnTo>
                    <a:pt x="0"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30"/>
            <p:cNvSpPr/>
            <p:nvPr/>
          </p:nvSpPr>
          <p:spPr>
            <a:xfrm>
              <a:off x="3845" y="2551"/>
              <a:ext cx="14" cy="13"/>
            </a:xfrm>
            <a:custGeom>
              <a:avLst/>
              <a:gdLst/>
              <a:ahLst/>
              <a:cxnLst/>
              <a:rect l="l" t="t" r="r" b="b"/>
              <a:pathLst>
                <a:path w="14" h="13" extrusionOk="0">
                  <a:moveTo>
                    <a:pt x="14" y="13"/>
                  </a:moveTo>
                  <a:lnTo>
                    <a:pt x="14" y="0"/>
                  </a:lnTo>
                  <a:lnTo>
                    <a:pt x="0" y="7"/>
                  </a:lnTo>
                  <a:lnTo>
                    <a:pt x="14" y="1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8" name="Google Shape;1068;p30"/>
            <p:cNvSpPr/>
            <p:nvPr/>
          </p:nvSpPr>
          <p:spPr>
            <a:xfrm>
              <a:off x="3845" y="2551"/>
              <a:ext cx="14" cy="13"/>
            </a:xfrm>
            <a:custGeom>
              <a:avLst/>
              <a:gdLst/>
              <a:ahLst/>
              <a:cxnLst/>
              <a:rect l="l" t="t" r="r" b="b"/>
              <a:pathLst>
                <a:path w="14" h="13" extrusionOk="0">
                  <a:moveTo>
                    <a:pt x="14" y="13"/>
                  </a:moveTo>
                  <a:lnTo>
                    <a:pt x="14" y="0"/>
                  </a:lnTo>
                  <a:lnTo>
                    <a:pt x="0" y="7"/>
                  </a:lnTo>
                  <a:lnTo>
                    <a:pt x="14" y="13"/>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30"/>
            <p:cNvSpPr/>
            <p:nvPr/>
          </p:nvSpPr>
          <p:spPr>
            <a:xfrm>
              <a:off x="3834" y="2558"/>
              <a:ext cx="25" cy="28"/>
            </a:xfrm>
            <a:custGeom>
              <a:avLst/>
              <a:gdLst/>
              <a:ahLst/>
              <a:cxnLst/>
              <a:rect l="l" t="t" r="r" b="b"/>
              <a:pathLst>
                <a:path w="25" h="28" extrusionOk="0">
                  <a:moveTo>
                    <a:pt x="11" y="0"/>
                  </a:moveTo>
                  <a:lnTo>
                    <a:pt x="0" y="6"/>
                  </a:lnTo>
                  <a:lnTo>
                    <a:pt x="0" y="21"/>
                  </a:lnTo>
                  <a:lnTo>
                    <a:pt x="11" y="28"/>
                  </a:lnTo>
                  <a:lnTo>
                    <a:pt x="25" y="21"/>
                  </a:lnTo>
                  <a:lnTo>
                    <a:pt x="25" y="6"/>
                  </a:lnTo>
                  <a:lnTo>
                    <a:pt x="11"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30"/>
            <p:cNvSpPr/>
            <p:nvPr/>
          </p:nvSpPr>
          <p:spPr>
            <a:xfrm>
              <a:off x="2769" y="1328"/>
              <a:ext cx="2155" cy="2488"/>
            </a:xfrm>
            <a:custGeom>
              <a:avLst/>
              <a:gdLst/>
              <a:ahLst/>
              <a:cxnLst/>
              <a:rect l="l" t="t" r="r" b="b"/>
              <a:pathLst>
                <a:path w="2155" h="2488" extrusionOk="0">
                  <a:moveTo>
                    <a:pt x="1076" y="2488"/>
                  </a:moveTo>
                  <a:lnTo>
                    <a:pt x="0" y="1865"/>
                  </a:lnTo>
                  <a:lnTo>
                    <a:pt x="0" y="622"/>
                  </a:lnTo>
                  <a:lnTo>
                    <a:pt x="1076" y="0"/>
                  </a:lnTo>
                  <a:lnTo>
                    <a:pt x="2155" y="622"/>
                  </a:lnTo>
                  <a:lnTo>
                    <a:pt x="2155" y="1865"/>
                  </a:lnTo>
                  <a:lnTo>
                    <a:pt x="1076" y="2488"/>
                  </a:lnTo>
                  <a:close/>
                  <a:moveTo>
                    <a:pt x="55" y="1834"/>
                  </a:moveTo>
                  <a:lnTo>
                    <a:pt x="1076" y="2424"/>
                  </a:lnTo>
                  <a:lnTo>
                    <a:pt x="2100" y="1834"/>
                  </a:lnTo>
                  <a:lnTo>
                    <a:pt x="2100" y="654"/>
                  </a:lnTo>
                  <a:lnTo>
                    <a:pt x="1076" y="64"/>
                  </a:lnTo>
                  <a:lnTo>
                    <a:pt x="55" y="654"/>
                  </a:lnTo>
                  <a:lnTo>
                    <a:pt x="55" y="18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30"/>
            <p:cNvSpPr/>
            <p:nvPr/>
          </p:nvSpPr>
          <p:spPr>
            <a:xfrm>
              <a:off x="5007" y="1865"/>
              <a:ext cx="159"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30"/>
            <p:cNvSpPr/>
            <p:nvPr/>
          </p:nvSpPr>
          <p:spPr>
            <a:xfrm>
              <a:off x="3760" y="1118"/>
              <a:ext cx="160" cy="158"/>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30"/>
            <p:cNvSpPr/>
            <p:nvPr/>
          </p:nvSpPr>
          <p:spPr>
            <a:xfrm>
              <a:off x="3760" y="3886"/>
              <a:ext cx="160" cy="160"/>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30"/>
            <p:cNvSpPr/>
            <p:nvPr/>
          </p:nvSpPr>
          <p:spPr>
            <a:xfrm>
              <a:off x="5007" y="3120"/>
              <a:ext cx="159"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30"/>
            <p:cNvSpPr/>
            <p:nvPr/>
          </p:nvSpPr>
          <p:spPr>
            <a:xfrm>
              <a:off x="2537" y="1865"/>
              <a:ext cx="158"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30"/>
            <p:cNvSpPr/>
            <p:nvPr/>
          </p:nvSpPr>
          <p:spPr>
            <a:xfrm>
              <a:off x="2537" y="3120"/>
              <a:ext cx="158"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30"/>
            <p:cNvSpPr/>
            <p:nvPr/>
          </p:nvSpPr>
          <p:spPr>
            <a:xfrm>
              <a:off x="4273" y="2811"/>
              <a:ext cx="629" cy="377"/>
            </a:xfrm>
            <a:custGeom>
              <a:avLst/>
              <a:gdLst/>
              <a:ahLst/>
              <a:cxnLst/>
              <a:rect l="l" t="t" r="r" b="b"/>
              <a:pathLst>
                <a:path w="629" h="377" extrusionOk="0">
                  <a:moveTo>
                    <a:pt x="6" y="9"/>
                  </a:moveTo>
                  <a:lnTo>
                    <a:pt x="0" y="20"/>
                  </a:lnTo>
                  <a:lnTo>
                    <a:pt x="617" y="377"/>
                  </a:lnTo>
                  <a:lnTo>
                    <a:pt x="629" y="357"/>
                  </a:lnTo>
                  <a:lnTo>
                    <a:pt x="11" y="0"/>
                  </a:lnTo>
                  <a:lnTo>
                    <a:pt x="6" y="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8" name="Google Shape;1078;p30"/>
            <p:cNvSpPr/>
            <p:nvPr/>
          </p:nvSpPr>
          <p:spPr>
            <a:xfrm>
              <a:off x="2789" y="1955"/>
              <a:ext cx="247" cy="159"/>
            </a:xfrm>
            <a:custGeom>
              <a:avLst/>
              <a:gdLst/>
              <a:ahLst/>
              <a:cxnLst/>
              <a:rect l="l" t="t" r="r" b="b"/>
              <a:pathLst>
                <a:path w="247" h="159" extrusionOk="0">
                  <a:moveTo>
                    <a:pt x="247" y="136"/>
                  </a:moveTo>
                  <a:lnTo>
                    <a:pt x="13" y="0"/>
                  </a:lnTo>
                  <a:lnTo>
                    <a:pt x="0" y="22"/>
                  </a:lnTo>
                  <a:lnTo>
                    <a:pt x="237" y="159"/>
                  </a:lnTo>
                  <a:lnTo>
                    <a:pt x="235" y="142"/>
                  </a:lnTo>
                  <a:lnTo>
                    <a:pt x="247" y="13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9" name="Google Shape;1079;p30"/>
            <p:cNvSpPr/>
            <p:nvPr/>
          </p:nvSpPr>
          <p:spPr>
            <a:xfrm>
              <a:off x="4720" y="1955"/>
              <a:ext cx="182" cy="126"/>
            </a:xfrm>
            <a:custGeom>
              <a:avLst/>
              <a:gdLst/>
              <a:ahLst/>
              <a:cxnLst/>
              <a:rect l="l" t="t" r="r" b="b"/>
              <a:pathLst>
                <a:path w="182" h="126" extrusionOk="0">
                  <a:moveTo>
                    <a:pt x="0" y="126"/>
                  </a:moveTo>
                  <a:lnTo>
                    <a:pt x="182" y="22"/>
                  </a:lnTo>
                  <a:lnTo>
                    <a:pt x="170" y="0"/>
                  </a:lnTo>
                  <a:lnTo>
                    <a:pt x="0" y="99"/>
                  </a:lnTo>
                  <a:lnTo>
                    <a:pt x="13" y="106"/>
                  </a:lnTo>
                  <a:lnTo>
                    <a:pt x="0" y="12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30"/>
            <p:cNvSpPr/>
            <p:nvPr/>
          </p:nvSpPr>
          <p:spPr>
            <a:xfrm>
              <a:off x="2789" y="2960"/>
              <a:ext cx="379" cy="228"/>
            </a:xfrm>
            <a:custGeom>
              <a:avLst/>
              <a:gdLst/>
              <a:ahLst/>
              <a:cxnLst/>
              <a:rect l="l" t="t" r="r" b="b"/>
              <a:pathLst>
                <a:path w="379" h="228" extrusionOk="0">
                  <a:moveTo>
                    <a:pt x="362" y="0"/>
                  </a:moveTo>
                  <a:lnTo>
                    <a:pt x="0" y="208"/>
                  </a:lnTo>
                  <a:lnTo>
                    <a:pt x="13" y="228"/>
                  </a:lnTo>
                  <a:lnTo>
                    <a:pt x="379" y="18"/>
                  </a:lnTo>
                  <a:lnTo>
                    <a:pt x="364" y="7"/>
                  </a:lnTo>
                  <a:lnTo>
                    <a:pt x="362"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30"/>
            <p:cNvSpPr/>
            <p:nvPr/>
          </p:nvSpPr>
          <p:spPr>
            <a:xfrm>
              <a:off x="3834" y="1360"/>
              <a:ext cx="25" cy="359"/>
            </a:xfrm>
            <a:custGeom>
              <a:avLst/>
              <a:gdLst/>
              <a:ahLst/>
              <a:cxnLst/>
              <a:rect l="l" t="t" r="r" b="b"/>
              <a:pathLst>
                <a:path w="25" h="359" extrusionOk="0">
                  <a:moveTo>
                    <a:pt x="25" y="359"/>
                  </a:moveTo>
                  <a:lnTo>
                    <a:pt x="25" y="0"/>
                  </a:lnTo>
                  <a:lnTo>
                    <a:pt x="0" y="0"/>
                  </a:lnTo>
                  <a:lnTo>
                    <a:pt x="0" y="359"/>
                  </a:lnTo>
                  <a:lnTo>
                    <a:pt x="11" y="354"/>
                  </a:lnTo>
                  <a:lnTo>
                    <a:pt x="25" y="35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30"/>
            <p:cNvSpPr/>
            <p:nvPr/>
          </p:nvSpPr>
          <p:spPr>
            <a:xfrm>
              <a:off x="3834" y="3482"/>
              <a:ext cx="25" cy="302"/>
            </a:xfrm>
            <a:custGeom>
              <a:avLst/>
              <a:gdLst/>
              <a:ahLst/>
              <a:cxnLst/>
              <a:rect l="l" t="t" r="r" b="b"/>
              <a:pathLst>
                <a:path w="25" h="302" extrusionOk="0">
                  <a:moveTo>
                    <a:pt x="0" y="10"/>
                  </a:moveTo>
                  <a:lnTo>
                    <a:pt x="0" y="302"/>
                  </a:lnTo>
                  <a:lnTo>
                    <a:pt x="25" y="302"/>
                  </a:lnTo>
                  <a:lnTo>
                    <a:pt x="25" y="0"/>
                  </a:lnTo>
                  <a:lnTo>
                    <a:pt x="11" y="18"/>
                  </a:lnTo>
                  <a:lnTo>
                    <a:pt x="0" y="1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3" name="Google Shape;1083;p30"/>
            <p:cNvSpPr/>
            <p:nvPr/>
          </p:nvSpPr>
          <p:spPr>
            <a:xfrm>
              <a:off x="3834" y="3482"/>
              <a:ext cx="25" cy="302"/>
            </a:xfrm>
            <a:custGeom>
              <a:avLst/>
              <a:gdLst/>
              <a:ahLst/>
              <a:cxnLst/>
              <a:rect l="l" t="t" r="r" b="b"/>
              <a:pathLst>
                <a:path w="25" h="302" extrusionOk="0">
                  <a:moveTo>
                    <a:pt x="0" y="10"/>
                  </a:moveTo>
                  <a:lnTo>
                    <a:pt x="0" y="302"/>
                  </a:lnTo>
                  <a:lnTo>
                    <a:pt x="25" y="302"/>
                  </a:lnTo>
                  <a:lnTo>
                    <a:pt x="25" y="0"/>
                  </a:lnTo>
                  <a:lnTo>
                    <a:pt x="11" y="18"/>
                  </a:lnTo>
                  <a:lnTo>
                    <a:pt x="0" y="1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4" name="Google Shape;1084;p30"/>
            <p:cNvSpPr/>
            <p:nvPr/>
          </p:nvSpPr>
          <p:spPr>
            <a:xfrm>
              <a:off x="3822" y="2551"/>
              <a:ext cx="48" cy="42"/>
            </a:xfrm>
            <a:custGeom>
              <a:avLst/>
              <a:gdLst/>
              <a:ahLst/>
              <a:cxnLst/>
              <a:rect l="l" t="t" r="r" b="b"/>
              <a:pathLst>
                <a:path w="48" h="42" extrusionOk="0">
                  <a:moveTo>
                    <a:pt x="37" y="0"/>
                  </a:moveTo>
                  <a:lnTo>
                    <a:pt x="23" y="7"/>
                  </a:lnTo>
                  <a:lnTo>
                    <a:pt x="12" y="0"/>
                  </a:lnTo>
                  <a:lnTo>
                    <a:pt x="12" y="13"/>
                  </a:lnTo>
                  <a:lnTo>
                    <a:pt x="0" y="22"/>
                  </a:lnTo>
                  <a:lnTo>
                    <a:pt x="12" y="28"/>
                  </a:lnTo>
                  <a:lnTo>
                    <a:pt x="12" y="42"/>
                  </a:lnTo>
                  <a:lnTo>
                    <a:pt x="23" y="35"/>
                  </a:lnTo>
                  <a:lnTo>
                    <a:pt x="37" y="42"/>
                  </a:lnTo>
                  <a:lnTo>
                    <a:pt x="37" y="28"/>
                  </a:lnTo>
                  <a:lnTo>
                    <a:pt x="48" y="22"/>
                  </a:lnTo>
                  <a:lnTo>
                    <a:pt x="37" y="13"/>
                  </a:lnTo>
                  <a:lnTo>
                    <a:pt x="3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30"/>
            <p:cNvSpPr/>
            <p:nvPr/>
          </p:nvSpPr>
          <p:spPr>
            <a:xfrm>
              <a:off x="3822" y="2551"/>
              <a:ext cx="48" cy="42"/>
            </a:xfrm>
            <a:custGeom>
              <a:avLst/>
              <a:gdLst/>
              <a:ahLst/>
              <a:cxnLst/>
              <a:rect l="l" t="t" r="r" b="b"/>
              <a:pathLst>
                <a:path w="48" h="42" extrusionOk="0">
                  <a:moveTo>
                    <a:pt x="37" y="0"/>
                  </a:moveTo>
                  <a:lnTo>
                    <a:pt x="23" y="7"/>
                  </a:lnTo>
                  <a:lnTo>
                    <a:pt x="12" y="0"/>
                  </a:lnTo>
                  <a:lnTo>
                    <a:pt x="12" y="13"/>
                  </a:lnTo>
                  <a:lnTo>
                    <a:pt x="0" y="22"/>
                  </a:lnTo>
                  <a:lnTo>
                    <a:pt x="12" y="28"/>
                  </a:lnTo>
                  <a:lnTo>
                    <a:pt x="12" y="42"/>
                  </a:lnTo>
                  <a:lnTo>
                    <a:pt x="23" y="35"/>
                  </a:lnTo>
                  <a:lnTo>
                    <a:pt x="37" y="42"/>
                  </a:lnTo>
                  <a:lnTo>
                    <a:pt x="37" y="28"/>
                  </a:lnTo>
                  <a:lnTo>
                    <a:pt x="48" y="22"/>
                  </a:lnTo>
                  <a:lnTo>
                    <a:pt x="37" y="13"/>
                  </a:lnTo>
                  <a:lnTo>
                    <a:pt x="37"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30"/>
            <p:cNvSpPr/>
            <p:nvPr/>
          </p:nvSpPr>
          <p:spPr>
            <a:xfrm>
              <a:off x="3039" y="1719"/>
              <a:ext cx="795" cy="832"/>
            </a:xfrm>
            <a:custGeom>
              <a:avLst/>
              <a:gdLst/>
              <a:ahLst/>
              <a:cxnLst/>
              <a:rect l="l" t="t" r="r" b="b"/>
              <a:pathLst>
                <a:path w="795" h="832" extrusionOk="0">
                  <a:moveTo>
                    <a:pt x="795" y="0"/>
                  </a:moveTo>
                  <a:lnTo>
                    <a:pt x="0" y="372"/>
                  </a:lnTo>
                  <a:lnTo>
                    <a:pt x="795" y="830"/>
                  </a:lnTo>
                  <a:lnTo>
                    <a:pt x="795" y="832"/>
                  </a:lnTo>
                  <a:lnTo>
                    <a:pt x="795" y="830"/>
                  </a:lnTo>
                  <a:lnTo>
                    <a:pt x="795" y="0"/>
                  </a:lnTo>
                  <a:close/>
                </a:path>
              </a:pathLst>
            </a:custGeom>
            <a:solidFill>
              <a:srgbClr val="35FBFA">
                <a:alpha val="5294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30"/>
            <p:cNvSpPr/>
            <p:nvPr/>
          </p:nvSpPr>
          <p:spPr>
            <a:xfrm>
              <a:off x="3036" y="2091"/>
              <a:ext cx="798" cy="460"/>
            </a:xfrm>
            <a:custGeom>
              <a:avLst/>
              <a:gdLst/>
              <a:ahLst/>
              <a:cxnLst/>
              <a:rect l="l" t="t" r="r" b="b"/>
              <a:pathLst>
                <a:path w="798" h="460" extrusionOk="0">
                  <a:moveTo>
                    <a:pt x="3" y="0"/>
                  </a:moveTo>
                  <a:lnTo>
                    <a:pt x="0" y="0"/>
                  </a:lnTo>
                  <a:lnTo>
                    <a:pt x="798" y="460"/>
                  </a:lnTo>
                  <a:lnTo>
                    <a:pt x="798" y="458"/>
                  </a:lnTo>
                  <a:lnTo>
                    <a:pt x="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30"/>
            <p:cNvSpPr/>
            <p:nvPr/>
          </p:nvSpPr>
          <p:spPr>
            <a:xfrm>
              <a:off x="3036" y="2091"/>
              <a:ext cx="798" cy="460"/>
            </a:xfrm>
            <a:custGeom>
              <a:avLst/>
              <a:gdLst/>
              <a:ahLst/>
              <a:cxnLst/>
              <a:rect l="l" t="t" r="r" b="b"/>
              <a:pathLst>
                <a:path w="798" h="460" extrusionOk="0">
                  <a:moveTo>
                    <a:pt x="3" y="0"/>
                  </a:moveTo>
                  <a:lnTo>
                    <a:pt x="0" y="0"/>
                  </a:lnTo>
                  <a:lnTo>
                    <a:pt x="798" y="460"/>
                  </a:lnTo>
                  <a:lnTo>
                    <a:pt x="798" y="458"/>
                  </a:lnTo>
                  <a:lnTo>
                    <a:pt x="3"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30"/>
            <p:cNvSpPr/>
            <p:nvPr/>
          </p:nvSpPr>
          <p:spPr>
            <a:xfrm>
              <a:off x="3872" y="2081"/>
              <a:ext cx="848" cy="729"/>
            </a:xfrm>
            <a:custGeom>
              <a:avLst/>
              <a:gdLst/>
              <a:ahLst/>
              <a:cxnLst/>
              <a:rect l="l" t="t" r="r" b="b"/>
              <a:pathLst>
                <a:path w="848" h="729" extrusionOk="0">
                  <a:moveTo>
                    <a:pt x="848" y="0"/>
                  </a:moveTo>
                  <a:lnTo>
                    <a:pt x="0" y="490"/>
                  </a:lnTo>
                  <a:lnTo>
                    <a:pt x="414" y="729"/>
                  </a:lnTo>
                  <a:lnTo>
                    <a:pt x="848" y="0"/>
                  </a:lnTo>
                  <a:close/>
                </a:path>
              </a:pathLst>
            </a:custGeom>
            <a:solidFill>
              <a:srgbClr val="35FBFA">
                <a:alpha val="5294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30"/>
            <p:cNvSpPr/>
            <p:nvPr/>
          </p:nvSpPr>
          <p:spPr>
            <a:xfrm>
              <a:off x="3870" y="2571"/>
              <a:ext cx="416" cy="240"/>
            </a:xfrm>
            <a:custGeom>
              <a:avLst/>
              <a:gdLst/>
              <a:ahLst/>
              <a:cxnLst/>
              <a:rect l="l" t="t" r="r" b="b"/>
              <a:pathLst>
                <a:path w="416" h="240" extrusionOk="0">
                  <a:moveTo>
                    <a:pt x="2" y="0"/>
                  </a:moveTo>
                  <a:lnTo>
                    <a:pt x="0" y="2"/>
                  </a:lnTo>
                  <a:lnTo>
                    <a:pt x="414" y="240"/>
                  </a:lnTo>
                  <a:lnTo>
                    <a:pt x="416" y="239"/>
                  </a:lnTo>
                  <a:lnTo>
                    <a:pt x="2"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30"/>
            <p:cNvSpPr/>
            <p:nvPr/>
          </p:nvSpPr>
          <p:spPr>
            <a:xfrm>
              <a:off x="3870" y="2571"/>
              <a:ext cx="416" cy="240"/>
            </a:xfrm>
            <a:custGeom>
              <a:avLst/>
              <a:gdLst/>
              <a:ahLst/>
              <a:cxnLst/>
              <a:rect l="l" t="t" r="r" b="b"/>
              <a:pathLst>
                <a:path w="416" h="240" extrusionOk="0">
                  <a:moveTo>
                    <a:pt x="2" y="0"/>
                  </a:moveTo>
                  <a:lnTo>
                    <a:pt x="0" y="2"/>
                  </a:lnTo>
                  <a:lnTo>
                    <a:pt x="414" y="240"/>
                  </a:lnTo>
                  <a:lnTo>
                    <a:pt x="416" y="239"/>
                  </a:lnTo>
                  <a:lnTo>
                    <a:pt x="2"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30"/>
            <p:cNvSpPr/>
            <p:nvPr/>
          </p:nvSpPr>
          <p:spPr>
            <a:xfrm>
              <a:off x="3859" y="1719"/>
              <a:ext cx="858" cy="830"/>
            </a:xfrm>
            <a:custGeom>
              <a:avLst/>
              <a:gdLst/>
              <a:ahLst/>
              <a:cxnLst/>
              <a:rect l="l" t="t" r="r" b="b"/>
              <a:pathLst>
                <a:path w="858" h="830" extrusionOk="0">
                  <a:moveTo>
                    <a:pt x="0" y="0"/>
                  </a:moveTo>
                  <a:lnTo>
                    <a:pt x="0" y="830"/>
                  </a:lnTo>
                  <a:lnTo>
                    <a:pt x="858" y="335"/>
                  </a:lnTo>
                  <a:lnTo>
                    <a:pt x="0" y="0"/>
                  </a:lnTo>
                  <a:close/>
                </a:path>
              </a:pathLst>
            </a:custGeom>
            <a:solidFill>
              <a:srgbClr val="35FBFA">
                <a:alpha val="70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30"/>
            <p:cNvSpPr/>
            <p:nvPr/>
          </p:nvSpPr>
          <p:spPr>
            <a:xfrm>
              <a:off x="3859" y="2054"/>
              <a:ext cx="861" cy="497"/>
            </a:xfrm>
            <a:custGeom>
              <a:avLst/>
              <a:gdLst/>
              <a:ahLst/>
              <a:cxnLst/>
              <a:rect l="l" t="t" r="r" b="b"/>
              <a:pathLst>
                <a:path w="861" h="497" extrusionOk="0">
                  <a:moveTo>
                    <a:pt x="858" y="0"/>
                  </a:moveTo>
                  <a:lnTo>
                    <a:pt x="0" y="495"/>
                  </a:lnTo>
                  <a:lnTo>
                    <a:pt x="0" y="497"/>
                  </a:lnTo>
                  <a:lnTo>
                    <a:pt x="861" y="0"/>
                  </a:lnTo>
                  <a:lnTo>
                    <a:pt x="85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30"/>
            <p:cNvSpPr/>
            <p:nvPr/>
          </p:nvSpPr>
          <p:spPr>
            <a:xfrm>
              <a:off x="3859" y="2054"/>
              <a:ext cx="861" cy="497"/>
            </a:xfrm>
            <a:custGeom>
              <a:avLst/>
              <a:gdLst/>
              <a:ahLst/>
              <a:cxnLst/>
              <a:rect l="l" t="t" r="r" b="b"/>
              <a:pathLst>
                <a:path w="861" h="497" extrusionOk="0">
                  <a:moveTo>
                    <a:pt x="858" y="0"/>
                  </a:moveTo>
                  <a:lnTo>
                    <a:pt x="0" y="495"/>
                  </a:lnTo>
                  <a:lnTo>
                    <a:pt x="0" y="497"/>
                  </a:lnTo>
                  <a:lnTo>
                    <a:pt x="861" y="0"/>
                  </a:lnTo>
                  <a:lnTo>
                    <a:pt x="858"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30"/>
            <p:cNvSpPr/>
            <p:nvPr/>
          </p:nvSpPr>
          <p:spPr>
            <a:xfrm>
              <a:off x="3168" y="2593"/>
              <a:ext cx="666" cy="899"/>
            </a:xfrm>
            <a:custGeom>
              <a:avLst/>
              <a:gdLst/>
              <a:ahLst/>
              <a:cxnLst/>
              <a:rect l="l" t="t" r="r" b="b"/>
              <a:pathLst>
                <a:path w="666" h="899" extrusionOk="0">
                  <a:moveTo>
                    <a:pt x="666" y="0"/>
                  </a:moveTo>
                  <a:lnTo>
                    <a:pt x="0" y="385"/>
                  </a:lnTo>
                  <a:lnTo>
                    <a:pt x="666" y="899"/>
                  </a:lnTo>
                  <a:lnTo>
                    <a:pt x="666" y="0"/>
                  </a:lnTo>
                  <a:close/>
                </a:path>
              </a:pathLst>
            </a:custGeom>
            <a:solidFill>
              <a:srgbClr val="35FBFA">
                <a:alpha val="5294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6" name="Google Shape;1096;p30"/>
            <p:cNvSpPr/>
            <p:nvPr/>
          </p:nvSpPr>
          <p:spPr>
            <a:xfrm>
              <a:off x="3859" y="2593"/>
              <a:ext cx="414" cy="889"/>
            </a:xfrm>
            <a:custGeom>
              <a:avLst/>
              <a:gdLst/>
              <a:ahLst/>
              <a:cxnLst/>
              <a:rect l="l" t="t" r="r" b="b"/>
              <a:pathLst>
                <a:path w="414" h="889" extrusionOk="0">
                  <a:moveTo>
                    <a:pt x="0" y="0"/>
                  </a:moveTo>
                  <a:lnTo>
                    <a:pt x="0" y="889"/>
                  </a:lnTo>
                  <a:lnTo>
                    <a:pt x="414" y="238"/>
                  </a:lnTo>
                  <a:lnTo>
                    <a:pt x="0" y="0"/>
                  </a:lnTo>
                  <a:close/>
                </a:path>
              </a:pathLst>
            </a:custGeom>
            <a:solidFill>
              <a:srgbClr val="35FBFA">
                <a:alpha val="70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30"/>
            <p:cNvSpPr/>
            <p:nvPr/>
          </p:nvSpPr>
          <p:spPr>
            <a:xfrm>
              <a:off x="3026" y="2114"/>
              <a:ext cx="794" cy="844"/>
            </a:xfrm>
            <a:custGeom>
              <a:avLst/>
              <a:gdLst/>
              <a:ahLst/>
              <a:cxnLst/>
              <a:rect l="l" t="t" r="r" b="b"/>
              <a:pathLst>
                <a:path w="794" h="844" extrusionOk="0">
                  <a:moveTo>
                    <a:pt x="0" y="0"/>
                  </a:moveTo>
                  <a:lnTo>
                    <a:pt x="125" y="844"/>
                  </a:lnTo>
                  <a:lnTo>
                    <a:pt x="794" y="457"/>
                  </a:lnTo>
                  <a:lnTo>
                    <a:pt x="0" y="0"/>
                  </a:lnTo>
                  <a:close/>
                </a:path>
              </a:pathLst>
            </a:custGeom>
            <a:solidFill>
              <a:srgbClr val="35FBFA">
                <a:alpha val="70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8" name="Google Shape;1098;p30"/>
            <p:cNvSpPr/>
            <p:nvPr/>
          </p:nvSpPr>
          <p:spPr>
            <a:xfrm>
              <a:off x="3151" y="2571"/>
              <a:ext cx="671" cy="389"/>
            </a:xfrm>
            <a:custGeom>
              <a:avLst/>
              <a:gdLst/>
              <a:ahLst/>
              <a:cxnLst/>
              <a:rect l="l" t="t" r="r" b="b"/>
              <a:pathLst>
                <a:path w="671" h="389" extrusionOk="0">
                  <a:moveTo>
                    <a:pt x="669" y="0"/>
                  </a:moveTo>
                  <a:lnTo>
                    <a:pt x="0" y="387"/>
                  </a:lnTo>
                  <a:lnTo>
                    <a:pt x="0" y="389"/>
                  </a:lnTo>
                  <a:lnTo>
                    <a:pt x="671" y="2"/>
                  </a:lnTo>
                  <a:lnTo>
                    <a:pt x="6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9" name="Google Shape;1099;p30"/>
            <p:cNvSpPr/>
            <p:nvPr/>
          </p:nvSpPr>
          <p:spPr>
            <a:xfrm>
              <a:off x="3151" y="2571"/>
              <a:ext cx="671" cy="389"/>
            </a:xfrm>
            <a:custGeom>
              <a:avLst/>
              <a:gdLst/>
              <a:ahLst/>
              <a:cxnLst/>
              <a:rect l="l" t="t" r="r" b="b"/>
              <a:pathLst>
                <a:path w="671" h="389" extrusionOk="0">
                  <a:moveTo>
                    <a:pt x="669" y="0"/>
                  </a:moveTo>
                  <a:lnTo>
                    <a:pt x="0" y="387"/>
                  </a:lnTo>
                  <a:lnTo>
                    <a:pt x="0" y="389"/>
                  </a:lnTo>
                  <a:lnTo>
                    <a:pt x="671" y="2"/>
                  </a:lnTo>
                  <a:lnTo>
                    <a:pt x="669"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0" name="Google Shape;1100;p30"/>
            <p:cNvSpPr/>
            <p:nvPr/>
          </p:nvSpPr>
          <p:spPr>
            <a:xfrm>
              <a:off x="3859" y="2573"/>
              <a:ext cx="425" cy="258"/>
            </a:xfrm>
            <a:custGeom>
              <a:avLst/>
              <a:gdLst/>
              <a:ahLst/>
              <a:cxnLst/>
              <a:rect l="l" t="t" r="r" b="b"/>
              <a:pathLst>
                <a:path w="425" h="258" extrusionOk="0">
                  <a:moveTo>
                    <a:pt x="425" y="238"/>
                  </a:moveTo>
                  <a:lnTo>
                    <a:pt x="11" y="0"/>
                  </a:lnTo>
                  <a:lnTo>
                    <a:pt x="0" y="6"/>
                  </a:lnTo>
                  <a:lnTo>
                    <a:pt x="0" y="20"/>
                  </a:lnTo>
                  <a:lnTo>
                    <a:pt x="414" y="258"/>
                  </a:lnTo>
                  <a:lnTo>
                    <a:pt x="420" y="247"/>
                  </a:lnTo>
                  <a:lnTo>
                    <a:pt x="425" y="2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30"/>
            <p:cNvSpPr/>
            <p:nvPr/>
          </p:nvSpPr>
          <p:spPr>
            <a:xfrm>
              <a:off x="3024" y="2091"/>
              <a:ext cx="810" cy="482"/>
            </a:xfrm>
            <a:custGeom>
              <a:avLst/>
              <a:gdLst/>
              <a:ahLst/>
              <a:cxnLst/>
              <a:rect l="l" t="t" r="r" b="b"/>
              <a:pathLst>
                <a:path w="810" h="482" extrusionOk="0">
                  <a:moveTo>
                    <a:pt x="810" y="473"/>
                  </a:moveTo>
                  <a:lnTo>
                    <a:pt x="810" y="460"/>
                  </a:lnTo>
                  <a:lnTo>
                    <a:pt x="12" y="0"/>
                  </a:lnTo>
                  <a:lnTo>
                    <a:pt x="0" y="6"/>
                  </a:lnTo>
                  <a:lnTo>
                    <a:pt x="2" y="23"/>
                  </a:lnTo>
                  <a:lnTo>
                    <a:pt x="798" y="482"/>
                  </a:lnTo>
                  <a:lnTo>
                    <a:pt x="810" y="47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30"/>
            <p:cNvSpPr/>
            <p:nvPr/>
          </p:nvSpPr>
          <p:spPr>
            <a:xfrm>
              <a:off x="3859" y="2054"/>
              <a:ext cx="874" cy="519"/>
            </a:xfrm>
            <a:custGeom>
              <a:avLst/>
              <a:gdLst/>
              <a:ahLst/>
              <a:cxnLst/>
              <a:rect l="l" t="t" r="r" b="b"/>
              <a:pathLst>
                <a:path w="874" h="519" extrusionOk="0">
                  <a:moveTo>
                    <a:pt x="0" y="510"/>
                  </a:moveTo>
                  <a:lnTo>
                    <a:pt x="11" y="519"/>
                  </a:lnTo>
                  <a:lnTo>
                    <a:pt x="861" y="27"/>
                  </a:lnTo>
                  <a:lnTo>
                    <a:pt x="874" y="7"/>
                  </a:lnTo>
                  <a:lnTo>
                    <a:pt x="861" y="0"/>
                  </a:lnTo>
                  <a:lnTo>
                    <a:pt x="0" y="497"/>
                  </a:lnTo>
                  <a:lnTo>
                    <a:pt x="0" y="51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30"/>
            <p:cNvSpPr/>
            <p:nvPr/>
          </p:nvSpPr>
          <p:spPr>
            <a:xfrm>
              <a:off x="3151" y="2573"/>
              <a:ext cx="683" cy="405"/>
            </a:xfrm>
            <a:custGeom>
              <a:avLst/>
              <a:gdLst/>
              <a:ahLst/>
              <a:cxnLst/>
              <a:rect l="l" t="t" r="r" b="b"/>
              <a:pathLst>
                <a:path w="683" h="405" extrusionOk="0">
                  <a:moveTo>
                    <a:pt x="683" y="6"/>
                  </a:moveTo>
                  <a:lnTo>
                    <a:pt x="671" y="0"/>
                  </a:lnTo>
                  <a:lnTo>
                    <a:pt x="0" y="387"/>
                  </a:lnTo>
                  <a:lnTo>
                    <a:pt x="2" y="394"/>
                  </a:lnTo>
                  <a:lnTo>
                    <a:pt x="17" y="405"/>
                  </a:lnTo>
                  <a:lnTo>
                    <a:pt x="683" y="20"/>
                  </a:lnTo>
                  <a:lnTo>
                    <a:pt x="683" y="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4" name="Google Shape;1104;p30"/>
            <p:cNvSpPr/>
            <p:nvPr/>
          </p:nvSpPr>
          <p:spPr>
            <a:xfrm>
              <a:off x="3834" y="1714"/>
              <a:ext cx="25" cy="844"/>
            </a:xfrm>
            <a:custGeom>
              <a:avLst/>
              <a:gdLst/>
              <a:ahLst/>
              <a:cxnLst/>
              <a:rect l="l" t="t" r="r" b="b"/>
              <a:pathLst>
                <a:path w="25" h="844" extrusionOk="0">
                  <a:moveTo>
                    <a:pt x="11" y="844"/>
                  </a:moveTo>
                  <a:lnTo>
                    <a:pt x="25" y="837"/>
                  </a:lnTo>
                  <a:lnTo>
                    <a:pt x="25" y="5"/>
                  </a:lnTo>
                  <a:lnTo>
                    <a:pt x="11" y="0"/>
                  </a:lnTo>
                  <a:lnTo>
                    <a:pt x="0" y="5"/>
                  </a:lnTo>
                  <a:lnTo>
                    <a:pt x="0" y="837"/>
                  </a:lnTo>
                  <a:lnTo>
                    <a:pt x="11" y="84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5" name="Google Shape;1105;p30"/>
            <p:cNvSpPr/>
            <p:nvPr/>
          </p:nvSpPr>
          <p:spPr>
            <a:xfrm>
              <a:off x="3834" y="2586"/>
              <a:ext cx="25" cy="914"/>
            </a:xfrm>
            <a:custGeom>
              <a:avLst/>
              <a:gdLst/>
              <a:ahLst/>
              <a:cxnLst/>
              <a:rect l="l" t="t" r="r" b="b"/>
              <a:pathLst>
                <a:path w="25" h="914" extrusionOk="0">
                  <a:moveTo>
                    <a:pt x="11" y="0"/>
                  </a:moveTo>
                  <a:lnTo>
                    <a:pt x="0" y="7"/>
                  </a:lnTo>
                  <a:lnTo>
                    <a:pt x="0" y="906"/>
                  </a:lnTo>
                  <a:lnTo>
                    <a:pt x="11" y="914"/>
                  </a:lnTo>
                  <a:lnTo>
                    <a:pt x="25" y="896"/>
                  </a:lnTo>
                  <a:lnTo>
                    <a:pt x="25" y="7"/>
                  </a:lnTo>
                  <a:lnTo>
                    <a:pt x="11"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06" name="Google Shape;1106;p30"/>
          <p:cNvGrpSpPr/>
          <p:nvPr/>
        </p:nvGrpSpPr>
        <p:grpSpPr>
          <a:xfrm>
            <a:off x="8471658" y="5195730"/>
            <a:ext cx="3084872" cy="985250"/>
            <a:chOff x="6603484" y="2471846"/>
            <a:chExt cx="3084872" cy="985250"/>
          </a:xfrm>
        </p:grpSpPr>
        <p:sp>
          <p:nvSpPr>
            <p:cNvPr id="1107" name="Google Shape;1107;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08" name="Google Shape;1108;p30"/>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09" name="Google Shape;1109;p30"/>
          <p:cNvGrpSpPr/>
          <p:nvPr/>
        </p:nvGrpSpPr>
        <p:grpSpPr>
          <a:xfrm>
            <a:off x="8487381" y="3467933"/>
            <a:ext cx="3025237" cy="985250"/>
            <a:chOff x="6603483" y="2471846"/>
            <a:chExt cx="3025237" cy="985250"/>
          </a:xfrm>
        </p:grpSpPr>
        <p:sp>
          <p:nvSpPr>
            <p:cNvPr id="1110" name="Google Shape;1110;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11" name="Google Shape;1111;p30"/>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12" name="Google Shape;1112;p30"/>
          <p:cNvGrpSpPr/>
          <p:nvPr/>
        </p:nvGrpSpPr>
        <p:grpSpPr>
          <a:xfrm>
            <a:off x="8471658" y="1740136"/>
            <a:ext cx="3019453" cy="985250"/>
            <a:chOff x="6603483" y="2471846"/>
            <a:chExt cx="3019453" cy="985250"/>
          </a:xfrm>
        </p:grpSpPr>
        <p:sp>
          <p:nvSpPr>
            <p:cNvPr id="1113" name="Google Shape;1113;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14" name="Google Shape;1114;p30"/>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15" name="Google Shape;1115;p30"/>
          <p:cNvGrpSpPr/>
          <p:nvPr/>
        </p:nvGrpSpPr>
        <p:grpSpPr>
          <a:xfrm>
            <a:off x="1020368" y="5195730"/>
            <a:ext cx="3084872" cy="985250"/>
            <a:chOff x="6603484" y="2471846"/>
            <a:chExt cx="3084872" cy="985250"/>
          </a:xfrm>
        </p:grpSpPr>
        <p:sp>
          <p:nvSpPr>
            <p:cNvPr id="1116" name="Google Shape;1116;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17" name="Google Shape;1117;p30"/>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18" name="Google Shape;1118;p30"/>
          <p:cNvGrpSpPr/>
          <p:nvPr/>
        </p:nvGrpSpPr>
        <p:grpSpPr>
          <a:xfrm>
            <a:off x="1036091" y="3467933"/>
            <a:ext cx="3025237" cy="985250"/>
            <a:chOff x="6603483" y="2471846"/>
            <a:chExt cx="3025237" cy="985250"/>
          </a:xfrm>
        </p:grpSpPr>
        <p:sp>
          <p:nvSpPr>
            <p:cNvPr id="1119" name="Google Shape;1119;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20" name="Google Shape;1120;p30"/>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21" name="Google Shape;1121;p30"/>
          <p:cNvGrpSpPr/>
          <p:nvPr/>
        </p:nvGrpSpPr>
        <p:grpSpPr>
          <a:xfrm>
            <a:off x="1020368" y="1740136"/>
            <a:ext cx="3019453" cy="985250"/>
            <a:chOff x="6603483" y="2471846"/>
            <a:chExt cx="3019453" cy="985250"/>
          </a:xfrm>
        </p:grpSpPr>
        <p:sp>
          <p:nvSpPr>
            <p:cNvPr id="1122" name="Google Shape;1122;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23" name="Google Shape;1123;p30"/>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1000"/>
                                        <p:tgtEl>
                                          <p:spTgt spid="1038"/>
                                        </p:tgtEl>
                                      </p:cBhvr>
                                    </p:animEffect>
                                  </p:childTnLst>
                                </p:cTn>
                              </p:par>
                              <p:par>
                                <p:cTn id="8" presetID="23" presetClass="entr" presetSubtype="16" fill="hold" nodeType="withEffect">
                                  <p:stCondLst>
                                    <p:cond delay="250"/>
                                  </p:stCondLst>
                                  <p:childTnLst>
                                    <p:set>
                                      <p:cBhvr>
                                        <p:cTn id="9" dur="1" fill="hold">
                                          <p:stCondLst>
                                            <p:cond delay="0"/>
                                          </p:stCondLst>
                                        </p:cTn>
                                        <p:tgtEl>
                                          <p:spTgt spid="1043"/>
                                        </p:tgtEl>
                                        <p:attrNameLst>
                                          <p:attrName>style.visibility</p:attrName>
                                        </p:attrNameLst>
                                      </p:cBhvr>
                                      <p:to>
                                        <p:strVal val="visible"/>
                                      </p:to>
                                    </p:set>
                                    <p:anim calcmode="lin" valueType="num">
                                      <p:cBhvr additive="base">
                                        <p:cTn id="10" dur="500"/>
                                        <p:tgtEl>
                                          <p:spTgt spid="1043"/>
                                        </p:tgtEl>
                                        <p:attrNameLst>
                                          <p:attrName>ppt_w</p:attrName>
                                        </p:attrNameLst>
                                      </p:cBhvr>
                                      <p:tavLst>
                                        <p:tav tm="0">
                                          <p:val>
                                            <p:strVal val="0"/>
                                          </p:val>
                                        </p:tav>
                                        <p:tav tm="100000">
                                          <p:val>
                                            <p:strVal val="#ppt_w"/>
                                          </p:val>
                                        </p:tav>
                                      </p:tavLst>
                                    </p:anim>
                                    <p:anim calcmode="lin" valueType="num">
                                      <p:cBhvr additive="base">
                                        <p:cTn id="11" dur="500"/>
                                        <p:tgtEl>
                                          <p:spTgt spid="1043"/>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044"/>
                                        </p:tgtEl>
                                        <p:attrNameLst>
                                          <p:attrName>style.visibility</p:attrName>
                                        </p:attrNameLst>
                                      </p:cBhvr>
                                      <p:to>
                                        <p:strVal val="visible"/>
                                      </p:to>
                                    </p:set>
                                    <p:anim calcmode="lin" valueType="num">
                                      <p:cBhvr additive="base">
                                        <p:cTn id="15" dur="500"/>
                                        <p:tgtEl>
                                          <p:spTgt spid="1044"/>
                                        </p:tgtEl>
                                        <p:attrNameLst>
                                          <p:attrName>ppt_w</p:attrName>
                                        </p:attrNameLst>
                                      </p:cBhvr>
                                      <p:tavLst>
                                        <p:tav tm="0">
                                          <p:val>
                                            <p:strVal val="0"/>
                                          </p:val>
                                        </p:tav>
                                        <p:tav tm="100000">
                                          <p:val>
                                            <p:strVal val="#ppt_w"/>
                                          </p:val>
                                        </p:tav>
                                      </p:tavLst>
                                    </p:anim>
                                    <p:anim calcmode="lin" valueType="num">
                                      <p:cBhvr additive="base">
                                        <p:cTn id="16" dur="500"/>
                                        <p:tgtEl>
                                          <p:spTgt spid="1044"/>
                                        </p:tgtEl>
                                        <p:attrNameLst>
                                          <p:attrName>ppt_h</p:attrName>
                                        </p:attrNameLst>
                                      </p:cBhvr>
                                      <p:tavLst>
                                        <p:tav tm="0">
                                          <p:val>
                                            <p:strVal val="0"/>
                                          </p:val>
                                        </p:tav>
                                        <p:tav tm="100000">
                                          <p:val>
                                            <p:strVal val="#ppt_h"/>
                                          </p:val>
                                        </p:tav>
                                      </p:tavLst>
                                    </p:anim>
                                  </p:childTnLst>
                                </p:cTn>
                              </p:par>
                              <p:par>
                                <p:cTn id="17" presetID="2" presetClass="entr" presetSubtype="8" fill="hold" nodeType="withEffect">
                                  <p:stCondLst>
                                    <p:cond delay="250"/>
                                  </p:stCondLst>
                                  <p:childTnLst>
                                    <p:set>
                                      <p:cBhvr>
                                        <p:cTn id="18" dur="1" fill="hold">
                                          <p:stCondLst>
                                            <p:cond delay="0"/>
                                          </p:stCondLst>
                                        </p:cTn>
                                        <p:tgtEl>
                                          <p:spTgt spid="1112"/>
                                        </p:tgtEl>
                                        <p:attrNameLst>
                                          <p:attrName>style.visibility</p:attrName>
                                        </p:attrNameLst>
                                      </p:cBhvr>
                                      <p:to>
                                        <p:strVal val="visible"/>
                                      </p:to>
                                    </p:set>
                                    <p:anim calcmode="lin" valueType="num">
                                      <p:cBhvr additive="base">
                                        <p:cTn id="19" dur="500"/>
                                        <p:tgtEl>
                                          <p:spTgt spid="1112"/>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100"/>
                                  </p:stCondLst>
                                  <p:childTnLst>
                                    <p:set>
                                      <p:cBhvr>
                                        <p:cTn id="21" dur="1" fill="hold">
                                          <p:stCondLst>
                                            <p:cond delay="0"/>
                                          </p:stCondLst>
                                        </p:cTn>
                                        <p:tgtEl>
                                          <p:spTgt spid="1109"/>
                                        </p:tgtEl>
                                        <p:attrNameLst>
                                          <p:attrName>style.visibility</p:attrName>
                                        </p:attrNameLst>
                                      </p:cBhvr>
                                      <p:to>
                                        <p:strVal val="visible"/>
                                      </p:to>
                                    </p:set>
                                    <p:anim calcmode="lin" valueType="num">
                                      <p:cBhvr additive="base">
                                        <p:cTn id="22" dur="500"/>
                                        <p:tgtEl>
                                          <p:spTgt spid="1109"/>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200"/>
                                  </p:stCondLst>
                                  <p:childTnLst>
                                    <p:set>
                                      <p:cBhvr>
                                        <p:cTn id="24" dur="1" fill="hold">
                                          <p:stCondLst>
                                            <p:cond delay="0"/>
                                          </p:stCondLst>
                                        </p:cTn>
                                        <p:tgtEl>
                                          <p:spTgt spid="1106"/>
                                        </p:tgtEl>
                                        <p:attrNameLst>
                                          <p:attrName>style.visibility</p:attrName>
                                        </p:attrNameLst>
                                      </p:cBhvr>
                                      <p:to>
                                        <p:strVal val="visible"/>
                                      </p:to>
                                    </p:set>
                                    <p:anim calcmode="lin" valueType="num">
                                      <p:cBhvr additive="base">
                                        <p:cTn id="25" dur="500"/>
                                        <p:tgtEl>
                                          <p:spTgt spid="1106"/>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200"/>
                                  </p:stCondLst>
                                  <p:childTnLst>
                                    <p:set>
                                      <p:cBhvr>
                                        <p:cTn id="27" dur="1" fill="hold">
                                          <p:stCondLst>
                                            <p:cond delay="0"/>
                                          </p:stCondLst>
                                        </p:cTn>
                                        <p:tgtEl>
                                          <p:spTgt spid="1121"/>
                                        </p:tgtEl>
                                        <p:attrNameLst>
                                          <p:attrName>style.visibility</p:attrName>
                                        </p:attrNameLst>
                                      </p:cBhvr>
                                      <p:to>
                                        <p:strVal val="visible"/>
                                      </p:to>
                                    </p:set>
                                    <p:anim calcmode="lin" valueType="num">
                                      <p:cBhvr additive="base">
                                        <p:cTn id="28" dur="500"/>
                                        <p:tgtEl>
                                          <p:spTgt spid="1121"/>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100"/>
                                  </p:stCondLst>
                                  <p:childTnLst>
                                    <p:set>
                                      <p:cBhvr>
                                        <p:cTn id="30" dur="1" fill="hold">
                                          <p:stCondLst>
                                            <p:cond delay="0"/>
                                          </p:stCondLst>
                                        </p:cTn>
                                        <p:tgtEl>
                                          <p:spTgt spid="1118"/>
                                        </p:tgtEl>
                                        <p:attrNameLst>
                                          <p:attrName>style.visibility</p:attrName>
                                        </p:attrNameLst>
                                      </p:cBhvr>
                                      <p:to>
                                        <p:strVal val="visible"/>
                                      </p:to>
                                    </p:set>
                                    <p:anim calcmode="lin" valueType="num">
                                      <p:cBhvr additive="base">
                                        <p:cTn id="31" dur="500"/>
                                        <p:tgtEl>
                                          <p:spTgt spid="1118"/>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200"/>
                                  </p:stCondLst>
                                  <p:childTnLst>
                                    <p:set>
                                      <p:cBhvr>
                                        <p:cTn id="33" dur="1" fill="hold">
                                          <p:stCondLst>
                                            <p:cond delay="0"/>
                                          </p:stCondLst>
                                        </p:cTn>
                                        <p:tgtEl>
                                          <p:spTgt spid="1115"/>
                                        </p:tgtEl>
                                        <p:attrNameLst>
                                          <p:attrName>style.visibility</p:attrName>
                                        </p:attrNameLst>
                                      </p:cBhvr>
                                      <p:to>
                                        <p:strVal val="visible"/>
                                      </p:to>
                                    </p:set>
                                    <p:anim calcmode="lin" valueType="num">
                                      <p:cBhvr additive="base">
                                        <p:cTn id="34" dur="500"/>
                                        <p:tgtEl>
                                          <p:spTgt spid="11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grpSp>
        <p:nvGrpSpPr>
          <p:cNvPr id="1129" name="Google Shape;1129;p31"/>
          <p:cNvGrpSpPr/>
          <p:nvPr/>
        </p:nvGrpSpPr>
        <p:grpSpPr>
          <a:xfrm>
            <a:off x="0" y="282093"/>
            <a:ext cx="12192000" cy="625231"/>
            <a:chOff x="0" y="282093"/>
            <a:chExt cx="12192000" cy="625231"/>
          </a:xfrm>
        </p:grpSpPr>
        <p:sp>
          <p:nvSpPr>
            <p:cNvPr id="1130" name="Google Shape;1130;p31"/>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31" name="Google Shape;1131;p31"/>
            <p:cNvGrpSpPr/>
            <p:nvPr/>
          </p:nvGrpSpPr>
          <p:grpSpPr>
            <a:xfrm>
              <a:off x="0" y="282093"/>
              <a:ext cx="12192000" cy="625231"/>
              <a:chOff x="0" y="70337"/>
              <a:chExt cx="12192000" cy="625231"/>
            </a:xfrm>
          </p:grpSpPr>
          <p:cxnSp>
            <p:nvCxnSpPr>
              <p:cNvPr id="1132" name="Google Shape;1132;p31"/>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133" name="Google Shape;1133;p31"/>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134" name="Google Shape;1134;p31"/>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135" name="Google Shape;1135;p31"/>
          <p:cNvGrpSpPr/>
          <p:nvPr/>
        </p:nvGrpSpPr>
        <p:grpSpPr>
          <a:xfrm>
            <a:off x="407988" y="1789113"/>
            <a:ext cx="2735262" cy="4127500"/>
            <a:chOff x="0" y="0"/>
            <a:chExt cx="2735895" cy="4127500"/>
          </a:xfrm>
        </p:grpSpPr>
        <p:grpSp>
          <p:nvGrpSpPr>
            <p:cNvPr id="1136" name="Google Shape;1136;p31"/>
            <p:cNvGrpSpPr/>
            <p:nvPr/>
          </p:nvGrpSpPr>
          <p:grpSpPr>
            <a:xfrm>
              <a:off x="0" y="0"/>
              <a:ext cx="2735895" cy="4127500"/>
              <a:chOff x="0" y="0"/>
              <a:chExt cx="2735895" cy="4127500"/>
            </a:xfrm>
          </p:grpSpPr>
          <p:sp>
            <p:nvSpPr>
              <p:cNvPr id="1137" name="Google Shape;1137;p31"/>
              <p:cNvSpPr/>
              <p:nvPr/>
            </p:nvSpPr>
            <p:spPr>
              <a:xfrm>
                <a:off x="0" y="1074737"/>
                <a:ext cx="2735895"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38" name="Google Shape;1138;p31"/>
              <p:cNvSpPr/>
              <p:nvPr/>
            </p:nvSpPr>
            <p:spPr>
              <a:xfrm>
                <a:off x="0" y="0"/>
                <a:ext cx="2735895"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39" name="Google Shape;1139;p31"/>
            <p:cNvGrpSpPr/>
            <p:nvPr/>
          </p:nvGrpSpPr>
          <p:grpSpPr>
            <a:xfrm>
              <a:off x="1" y="106402"/>
              <a:ext cx="2735893" cy="3833773"/>
              <a:chOff x="0" y="0"/>
              <a:chExt cx="2735893" cy="3833773"/>
            </a:xfrm>
          </p:grpSpPr>
          <p:grpSp>
            <p:nvGrpSpPr>
              <p:cNvPr id="1140" name="Google Shape;1140;p31"/>
              <p:cNvGrpSpPr/>
              <p:nvPr/>
            </p:nvGrpSpPr>
            <p:grpSpPr>
              <a:xfrm>
                <a:off x="859139" y="0"/>
                <a:ext cx="1017614" cy="1016161"/>
                <a:chOff x="0" y="0"/>
                <a:chExt cx="1017614" cy="1016161"/>
              </a:xfrm>
            </p:grpSpPr>
            <p:sp>
              <p:nvSpPr>
                <p:cNvPr id="1141" name="Google Shape;1141;p31"/>
                <p:cNvSpPr txBox="1"/>
                <p:nvPr/>
              </p:nvSpPr>
              <p:spPr>
                <a:xfrm>
                  <a:off x="28702"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01</a:t>
                  </a:r>
                  <a:endParaRPr sz="5400" b="1">
                    <a:solidFill>
                      <a:schemeClr val="lt1"/>
                    </a:solidFill>
                    <a:latin typeface="Arial"/>
                    <a:ea typeface="Arial"/>
                    <a:cs typeface="Arial"/>
                    <a:sym typeface="Arial"/>
                  </a:endParaRPr>
                </a:p>
              </p:txBody>
            </p:sp>
            <p:sp>
              <p:nvSpPr>
                <p:cNvPr id="1142" name="Google Shape;1142;p31"/>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ONE</a:t>
                  </a:r>
                  <a:endParaRPr sz="1200">
                    <a:solidFill>
                      <a:schemeClr val="lt1"/>
                    </a:solidFill>
                    <a:latin typeface="Arial"/>
                    <a:ea typeface="Arial"/>
                    <a:cs typeface="Arial"/>
                    <a:sym typeface="Arial"/>
                  </a:endParaRPr>
                </a:p>
              </p:txBody>
            </p:sp>
          </p:grpSp>
          <p:sp>
            <p:nvSpPr>
              <p:cNvPr id="1143" name="Google Shape;1143;p31"/>
              <p:cNvSpPr/>
              <p:nvPr/>
            </p:nvSpPr>
            <p:spPr>
              <a:xfrm>
                <a:off x="0" y="1296651"/>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grpSp>
            <p:nvGrpSpPr>
              <p:cNvPr id="1144" name="Google Shape;1144;p31"/>
              <p:cNvGrpSpPr/>
              <p:nvPr/>
            </p:nvGrpSpPr>
            <p:grpSpPr>
              <a:xfrm>
                <a:off x="955895" y="3011448"/>
                <a:ext cx="824102" cy="822325"/>
                <a:chOff x="-571" y="242"/>
                <a:chExt cx="824102" cy="822325"/>
              </a:xfrm>
            </p:grpSpPr>
            <p:sp>
              <p:nvSpPr>
                <p:cNvPr id="1145" name="Google Shape;1145;p31"/>
                <p:cNvSpPr/>
                <p:nvPr/>
              </p:nvSpPr>
              <p:spPr>
                <a:xfrm>
                  <a:off x="118867" y="136387"/>
                  <a:ext cx="574680" cy="483505"/>
                </a:xfrm>
                <a:custGeom>
                  <a:avLst/>
                  <a:gdLst/>
                  <a:ahLst/>
                  <a:cxnLst/>
                  <a:rect l="l" t="t" r="r" b="b"/>
                  <a:pathLst>
                    <a:path w="1051" h="884" extrusionOk="0">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46" name="Google Shape;1146;p31"/>
                <p:cNvSpPr/>
                <p:nvPr/>
              </p:nvSpPr>
              <p:spPr>
                <a:xfrm>
                  <a:off x="-571" y="242"/>
                  <a:ext cx="824102" cy="822325"/>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grpSp>
        <p:nvGrpSpPr>
          <p:cNvPr id="1147" name="Google Shape;1147;p31"/>
          <p:cNvGrpSpPr/>
          <p:nvPr/>
        </p:nvGrpSpPr>
        <p:grpSpPr>
          <a:xfrm>
            <a:off x="3287713" y="1789113"/>
            <a:ext cx="2736850" cy="4127500"/>
            <a:chOff x="0" y="0"/>
            <a:chExt cx="2735895" cy="4127500"/>
          </a:xfrm>
        </p:grpSpPr>
        <p:grpSp>
          <p:nvGrpSpPr>
            <p:cNvPr id="1148" name="Google Shape;1148;p31"/>
            <p:cNvGrpSpPr/>
            <p:nvPr/>
          </p:nvGrpSpPr>
          <p:grpSpPr>
            <a:xfrm>
              <a:off x="0" y="0"/>
              <a:ext cx="2735895" cy="4127500"/>
              <a:chOff x="0" y="0"/>
              <a:chExt cx="2735895" cy="4127500"/>
            </a:xfrm>
          </p:grpSpPr>
          <p:sp>
            <p:nvSpPr>
              <p:cNvPr id="1149" name="Google Shape;1149;p31"/>
              <p:cNvSpPr/>
              <p:nvPr/>
            </p:nvSpPr>
            <p:spPr>
              <a:xfrm>
                <a:off x="0" y="1074737"/>
                <a:ext cx="2735895"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50" name="Google Shape;1150;p31"/>
              <p:cNvSpPr/>
              <p:nvPr/>
            </p:nvSpPr>
            <p:spPr>
              <a:xfrm>
                <a:off x="0" y="0"/>
                <a:ext cx="2735895"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51" name="Google Shape;1151;p31"/>
            <p:cNvGrpSpPr/>
            <p:nvPr/>
          </p:nvGrpSpPr>
          <p:grpSpPr>
            <a:xfrm>
              <a:off x="1" y="106402"/>
              <a:ext cx="2735893" cy="3833773"/>
              <a:chOff x="0" y="0"/>
              <a:chExt cx="2735893" cy="3833773"/>
            </a:xfrm>
          </p:grpSpPr>
          <p:grpSp>
            <p:nvGrpSpPr>
              <p:cNvPr id="1152" name="Google Shape;1152;p31"/>
              <p:cNvGrpSpPr/>
              <p:nvPr/>
            </p:nvGrpSpPr>
            <p:grpSpPr>
              <a:xfrm>
                <a:off x="781788" y="0"/>
                <a:ext cx="1017614" cy="1016161"/>
                <a:chOff x="0" y="0"/>
                <a:chExt cx="1017614" cy="1016161"/>
              </a:xfrm>
            </p:grpSpPr>
            <p:sp>
              <p:nvSpPr>
                <p:cNvPr id="1153" name="Google Shape;1153;p31"/>
                <p:cNvSpPr txBox="1"/>
                <p:nvPr/>
              </p:nvSpPr>
              <p:spPr>
                <a:xfrm>
                  <a:off x="28702"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02</a:t>
                  </a:r>
                  <a:endParaRPr sz="5400" b="1">
                    <a:solidFill>
                      <a:schemeClr val="lt1"/>
                    </a:solidFill>
                    <a:latin typeface="Arial"/>
                    <a:ea typeface="Arial"/>
                    <a:cs typeface="Arial"/>
                    <a:sym typeface="Arial"/>
                  </a:endParaRPr>
                </a:p>
              </p:txBody>
            </p:sp>
            <p:sp>
              <p:nvSpPr>
                <p:cNvPr id="1154" name="Google Shape;1154;p31"/>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TWO</a:t>
                  </a:r>
                  <a:endParaRPr sz="1200">
                    <a:solidFill>
                      <a:schemeClr val="lt1"/>
                    </a:solidFill>
                    <a:latin typeface="Arial"/>
                    <a:ea typeface="Arial"/>
                    <a:cs typeface="Arial"/>
                    <a:sym typeface="Arial"/>
                  </a:endParaRPr>
                </a:p>
              </p:txBody>
            </p:sp>
          </p:grpSp>
          <p:sp>
            <p:nvSpPr>
              <p:cNvPr id="1155" name="Google Shape;1155;p31"/>
              <p:cNvSpPr/>
              <p:nvPr/>
            </p:nvSpPr>
            <p:spPr>
              <a:xfrm>
                <a:off x="0" y="1293477"/>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sp>
            <p:nvSpPr>
              <p:cNvPr id="1156" name="Google Shape;1156;p31"/>
              <p:cNvSpPr/>
              <p:nvPr/>
            </p:nvSpPr>
            <p:spPr>
              <a:xfrm>
                <a:off x="956927" y="3011448"/>
                <a:ext cx="822038" cy="822325"/>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nvGrpSpPr>
          <p:cNvPr id="1157" name="Google Shape;1157;p31"/>
          <p:cNvGrpSpPr/>
          <p:nvPr/>
        </p:nvGrpSpPr>
        <p:grpSpPr>
          <a:xfrm>
            <a:off x="6167438" y="1789113"/>
            <a:ext cx="2736850" cy="4127500"/>
            <a:chOff x="0" y="0"/>
            <a:chExt cx="2735896" cy="4127500"/>
          </a:xfrm>
        </p:grpSpPr>
        <p:grpSp>
          <p:nvGrpSpPr>
            <p:cNvPr id="1158" name="Google Shape;1158;p31"/>
            <p:cNvGrpSpPr/>
            <p:nvPr/>
          </p:nvGrpSpPr>
          <p:grpSpPr>
            <a:xfrm>
              <a:off x="0" y="0"/>
              <a:ext cx="2735896" cy="4127500"/>
              <a:chOff x="-1" y="0"/>
              <a:chExt cx="2735896" cy="4127500"/>
            </a:xfrm>
          </p:grpSpPr>
          <p:sp>
            <p:nvSpPr>
              <p:cNvPr id="1159" name="Google Shape;1159;p31"/>
              <p:cNvSpPr/>
              <p:nvPr/>
            </p:nvSpPr>
            <p:spPr>
              <a:xfrm>
                <a:off x="-1" y="1074737"/>
                <a:ext cx="2735896"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60" name="Google Shape;1160;p31"/>
              <p:cNvSpPr/>
              <p:nvPr/>
            </p:nvSpPr>
            <p:spPr>
              <a:xfrm>
                <a:off x="-1" y="0"/>
                <a:ext cx="2735896"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61" name="Google Shape;1161;p31"/>
            <p:cNvGrpSpPr/>
            <p:nvPr/>
          </p:nvGrpSpPr>
          <p:grpSpPr>
            <a:xfrm>
              <a:off x="0" y="106402"/>
              <a:ext cx="2735893" cy="3833773"/>
              <a:chOff x="0" y="0"/>
              <a:chExt cx="2735893" cy="3833773"/>
            </a:xfrm>
          </p:grpSpPr>
          <p:grpSp>
            <p:nvGrpSpPr>
              <p:cNvPr id="1162" name="Google Shape;1162;p31"/>
              <p:cNvGrpSpPr/>
              <p:nvPr/>
            </p:nvGrpSpPr>
            <p:grpSpPr>
              <a:xfrm>
                <a:off x="704439" y="0"/>
                <a:ext cx="1190979" cy="1016161"/>
                <a:chOff x="0" y="0"/>
                <a:chExt cx="1190979" cy="1016161"/>
              </a:xfrm>
            </p:grpSpPr>
            <p:sp>
              <p:nvSpPr>
                <p:cNvPr id="1163" name="Google Shape;1163;p31"/>
                <p:cNvSpPr txBox="1"/>
                <p:nvPr/>
              </p:nvSpPr>
              <p:spPr>
                <a:xfrm>
                  <a:off x="130301"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03</a:t>
                  </a:r>
                  <a:endParaRPr sz="5400" b="1">
                    <a:solidFill>
                      <a:schemeClr val="lt1"/>
                    </a:solidFill>
                    <a:latin typeface="Arial"/>
                    <a:ea typeface="Arial"/>
                    <a:cs typeface="Arial"/>
                    <a:sym typeface="Arial"/>
                  </a:endParaRPr>
                </a:p>
              </p:txBody>
            </p:sp>
            <p:sp>
              <p:nvSpPr>
                <p:cNvPr id="1164" name="Google Shape;1164;p31"/>
                <p:cNvSpPr txBox="1"/>
                <p:nvPr/>
              </p:nvSpPr>
              <p:spPr>
                <a:xfrm>
                  <a:off x="0" y="0"/>
                  <a:ext cx="11909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THREE</a:t>
                  </a:r>
                  <a:endParaRPr sz="1200">
                    <a:solidFill>
                      <a:schemeClr val="lt1"/>
                    </a:solidFill>
                    <a:latin typeface="Arial"/>
                    <a:ea typeface="Arial"/>
                    <a:cs typeface="Arial"/>
                    <a:sym typeface="Arial"/>
                  </a:endParaRPr>
                </a:p>
              </p:txBody>
            </p:sp>
          </p:grpSp>
          <p:sp>
            <p:nvSpPr>
              <p:cNvPr id="1165" name="Google Shape;1165;p31"/>
              <p:cNvSpPr/>
              <p:nvPr/>
            </p:nvSpPr>
            <p:spPr>
              <a:xfrm>
                <a:off x="0" y="1293477"/>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grpSp>
            <p:nvGrpSpPr>
              <p:cNvPr id="1166" name="Google Shape;1166;p31"/>
              <p:cNvGrpSpPr/>
              <p:nvPr/>
            </p:nvGrpSpPr>
            <p:grpSpPr>
              <a:xfrm>
                <a:off x="956928" y="3011448"/>
                <a:ext cx="822038" cy="822325"/>
                <a:chOff x="462" y="242"/>
                <a:chExt cx="822038" cy="822325"/>
              </a:xfrm>
            </p:grpSpPr>
            <p:sp>
              <p:nvSpPr>
                <p:cNvPr id="1167" name="Google Shape;1167;p31"/>
                <p:cNvSpPr/>
                <p:nvPr/>
              </p:nvSpPr>
              <p:spPr>
                <a:xfrm>
                  <a:off x="144375" y="130206"/>
                  <a:ext cx="563627" cy="607834"/>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68" name="Google Shape;1168;p31"/>
                <p:cNvSpPr/>
                <p:nvPr/>
              </p:nvSpPr>
              <p:spPr>
                <a:xfrm>
                  <a:off x="462" y="242"/>
                  <a:ext cx="822038" cy="822325"/>
                </a:xfrm>
                <a:prstGeom prst="ellipse">
                  <a:avLst/>
                </a:prstGeom>
                <a:noFill/>
                <a:ln w="15875"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grpSp>
        <p:nvGrpSpPr>
          <p:cNvPr id="1169" name="Google Shape;1169;p31"/>
          <p:cNvGrpSpPr/>
          <p:nvPr/>
        </p:nvGrpSpPr>
        <p:grpSpPr>
          <a:xfrm>
            <a:off x="9048750" y="1789113"/>
            <a:ext cx="2735263" cy="4127500"/>
            <a:chOff x="0" y="0"/>
            <a:chExt cx="2735899" cy="4127500"/>
          </a:xfrm>
        </p:grpSpPr>
        <p:grpSp>
          <p:nvGrpSpPr>
            <p:cNvPr id="1170" name="Google Shape;1170;p31"/>
            <p:cNvGrpSpPr/>
            <p:nvPr/>
          </p:nvGrpSpPr>
          <p:grpSpPr>
            <a:xfrm>
              <a:off x="0" y="0"/>
              <a:ext cx="2735899" cy="4127500"/>
              <a:chOff x="-4" y="0"/>
              <a:chExt cx="2735899" cy="4127500"/>
            </a:xfrm>
          </p:grpSpPr>
          <p:sp>
            <p:nvSpPr>
              <p:cNvPr id="1171" name="Google Shape;1171;p31"/>
              <p:cNvSpPr/>
              <p:nvPr/>
            </p:nvSpPr>
            <p:spPr>
              <a:xfrm>
                <a:off x="-4" y="1074737"/>
                <a:ext cx="2735899"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72" name="Google Shape;1172;p31"/>
              <p:cNvSpPr/>
              <p:nvPr/>
            </p:nvSpPr>
            <p:spPr>
              <a:xfrm>
                <a:off x="-4" y="0"/>
                <a:ext cx="2735899"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73" name="Google Shape;1173;p31"/>
            <p:cNvGrpSpPr/>
            <p:nvPr/>
          </p:nvGrpSpPr>
          <p:grpSpPr>
            <a:xfrm>
              <a:off x="0" y="106402"/>
              <a:ext cx="2735893" cy="3833773"/>
              <a:chOff x="0" y="0"/>
              <a:chExt cx="2735893" cy="3833773"/>
            </a:xfrm>
          </p:grpSpPr>
          <p:grpSp>
            <p:nvGrpSpPr>
              <p:cNvPr id="1174" name="Google Shape;1174;p31"/>
              <p:cNvGrpSpPr/>
              <p:nvPr/>
            </p:nvGrpSpPr>
            <p:grpSpPr>
              <a:xfrm>
                <a:off x="800456" y="0"/>
                <a:ext cx="1134989" cy="1016161"/>
                <a:chOff x="0" y="0"/>
                <a:chExt cx="1134989" cy="1016161"/>
              </a:xfrm>
            </p:grpSpPr>
            <p:sp>
              <p:nvSpPr>
                <p:cNvPr id="1175" name="Google Shape;1175;p31"/>
                <p:cNvSpPr txBox="1"/>
                <p:nvPr/>
              </p:nvSpPr>
              <p:spPr>
                <a:xfrm>
                  <a:off x="57731"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04</a:t>
                  </a:r>
                  <a:endParaRPr sz="5400" b="1">
                    <a:solidFill>
                      <a:schemeClr val="lt1"/>
                    </a:solidFill>
                    <a:latin typeface="Arial"/>
                    <a:ea typeface="Arial"/>
                    <a:cs typeface="Arial"/>
                    <a:sym typeface="Arial"/>
                  </a:endParaRPr>
                </a:p>
              </p:txBody>
            </p:sp>
            <p:sp>
              <p:nvSpPr>
                <p:cNvPr id="1176" name="Google Shape;1176;p31"/>
                <p:cNvSpPr txBox="1"/>
                <p:nvPr/>
              </p:nvSpPr>
              <p:spPr>
                <a:xfrm>
                  <a:off x="0" y="0"/>
                  <a:ext cx="113498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FOUR</a:t>
                  </a:r>
                  <a:endParaRPr sz="1200">
                    <a:solidFill>
                      <a:schemeClr val="lt1"/>
                    </a:solidFill>
                    <a:latin typeface="Arial"/>
                    <a:ea typeface="Arial"/>
                    <a:cs typeface="Arial"/>
                    <a:sym typeface="Arial"/>
                  </a:endParaRPr>
                </a:p>
              </p:txBody>
            </p:sp>
          </p:grpSp>
          <p:sp>
            <p:nvSpPr>
              <p:cNvPr id="1177" name="Google Shape;1177;p31"/>
              <p:cNvSpPr/>
              <p:nvPr/>
            </p:nvSpPr>
            <p:spPr>
              <a:xfrm>
                <a:off x="0" y="1324228"/>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sp>
            <p:nvSpPr>
              <p:cNvPr id="1178" name="Google Shape;1178;p31"/>
              <p:cNvSpPr/>
              <p:nvPr/>
            </p:nvSpPr>
            <p:spPr>
              <a:xfrm>
                <a:off x="955897" y="3011448"/>
                <a:ext cx="824105" cy="822325"/>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1179" name="Google Shape;1179;p31"/>
          <p:cNvSpPr/>
          <p:nvPr/>
        </p:nvSpPr>
        <p:spPr>
          <a:xfrm>
            <a:off x="4368863" y="5094722"/>
            <a:ext cx="574547" cy="483505"/>
          </a:xfrm>
          <a:custGeom>
            <a:avLst/>
            <a:gdLst/>
            <a:ahLst/>
            <a:cxnLst/>
            <a:rect l="l" t="t" r="r" b="b"/>
            <a:pathLst>
              <a:path w="1051" h="884" extrusionOk="0">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31"/>
          <p:cNvSpPr/>
          <p:nvPr/>
        </p:nvSpPr>
        <p:spPr>
          <a:xfrm>
            <a:off x="10129104" y="5076372"/>
            <a:ext cx="574547" cy="483505"/>
          </a:xfrm>
          <a:custGeom>
            <a:avLst/>
            <a:gdLst/>
            <a:ahLst/>
            <a:cxnLst/>
            <a:rect l="l" t="t" r="r" b="b"/>
            <a:pathLst>
              <a:path w="1051" h="884" extrusionOk="0">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9"/>
                                        </p:tgtEl>
                                        <p:attrNameLst>
                                          <p:attrName>style.visibility</p:attrName>
                                        </p:attrNameLst>
                                      </p:cBhvr>
                                      <p:to>
                                        <p:strVal val="visible"/>
                                      </p:to>
                                    </p:set>
                                    <p:animEffect transition="in" filter="fade">
                                      <p:cBhvr>
                                        <p:cTn id="7" dur="1000"/>
                                        <p:tgtEl>
                                          <p:spTgt spid="1129"/>
                                        </p:tgtEl>
                                      </p:cBhvr>
                                    </p:animEffect>
                                  </p:childTnLst>
                                </p:cTn>
                              </p:par>
                              <p:par>
                                <p:cTn id="8" presetID="23" presetClass="entr" presetSubtype="16" fill="hold" nodeType="withEffect">
                                  <p:stCondLst>
                                    <p:cond delay="250"/>
                                  </p:stCondLst>
                                  <p:childTnLst>
                                    <p:set>
                                      <p:cBhvr>
                                        <p:cTn id="9" dur="1" fill="hold">
                                          <p:stCondLst>
                                            <p:cond delay="0"/>
                                          </p:stCondLst>
                                        </p:cTn>
                                        <p:tgtEl>
                                          <p:spTgt spid="1134"/>
                                        </p:tgtEl>
                                        <p:attrNameLst>
                                          <p:attrName>style.visibility</p:attrName>
                                        </p:attrNameLst>
                                      </p:cBhvr>
                                      <p:to>
                                        <p:strVal val="visible"/>
                                      </p:to>
                                    </p:set>
                                    <p:anim calcmode="lin" valueType="num">
                                      <p:cBhvr additive="base">
                                        <p:cTn id="10" dur="500"/>
                                        <p:tgtEl>
                                          <p:spTgt spid="1134"/>
                                        </p:tgtEl>
                                        <p:attrNameLst>
                                          <p:attrName>ppt_w</p:attrName>
                                        </p:attrNameLst>
                                      </p:cBhvr>
                                      <p:tavLst>
                                        <p:tav tm="0">
                                          <p:val>
                                            <p:strVal val="0"/>
                                          </p:val>
                                        </p:tav>
                                        <p:tav tm="100000">
                                          <p:val>
                                            <p:strVal val="#ppt_w"/>
                                          </p:val>
                                        </p:tav>
                                      </p:tavLst>
                                    </p:anim>
                                    <p:anim calcmode="lin" valueType="num">
                                      <p:cBhvr additive="base">
                                        <p:cTn id="11" dur="500"/>
                                        <p:tgtEl>
                                          <p:spTgt spid="1134"/>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5"/>
                                        </p:tgtEl>
                                        <p:attrNameLst>
                                          <p:attrName>style.visibility</p:attrName>
                                        </p:attrNameLst>
                                      </p:cBhvr>
                                      <p:to>
                                        <p:strVal val="visible"/>
                                      </p:to>
                                    </p:set>
                                    <p:animEffect transition="in" filter="fade">
                                      <p:cBhvr>
                                        <p:cTn id="15" dur="750"/>
                                        <p:tgtEl>
                                          <p:spTgt spid="1135"/>
                                        </p:tgtEl>
                                      </p:cBhvr>
                                    </p:animEffect>
                                  </p:childTnLst>
                                </p:cTn>
                              </p:par>
                              <p:par>
                                <p:cTn id="16" presetID="10" presetClass="entr" presetSubtype="0" fill="hold" nodeType="withEffect">
                                  <p:stCondLst>
                                    <p:cond delay="500"/>
                                  </p:stCondLst>
                                  <p:childTnLst>
                                    <p:set>
                                      <p:cBhvr>
                                        <p:cTn id="17" dur="1" fill="hold">
                                          <p:stCondLst>
                                            <p:cond delay="0"/>
                                          </p:stCondLst>
                                        </p:cTn>
                                        <p:tgtEl>
                                          <p:spTgt spid="1147"/>
                                        </p:tgtEl>
                                        <p:attrNameLst>
                                          <p:attrName>style.visibility</p:attrName>
                                        </p:attrNameLst>
                                      </p:cBhvr>
                                      <p:to>
                                        <p:strVal val="visible"/>
                                      </p:to>
                                    </p:set>
                                    <p:animEffect transition="in" filter="fade">
                                      <p:cBhvr>
                                        <p:cTn id="18" dur="750"/>
                                        <p:tgtEl>
                                          <p:spTgt spid="1147"/>
                                        </p:tgtEl>
                                      </p:cBhvr>
                                    </p:animEffect>
                                  </p:childTnLst>
                                </p:cTn>
                              </p:par>
                              <p:par>
                                <p:cTn id="19" presetID="10" presetClass="entr" presetSubtype="0" fill="hold" nodeType="withEffect">
                                  <p:stCondLst>
                                    <p:cond delay="1000"/>
                                  </p:stCondLst>
                                  <p:childTnLst>
                                    <p:set>
                                      <p:cBhvr>
                                        <p:cTn id="20" dur="1" fill="hold">
                                          <p:stCondLst>
                                            <p:cond delay="0"/>
                                          </p:stCondLst>
                                        </p:cTn>
                                        <p:tgtEl>
                                          <p:spTgt spid="1157"/>
                                        </p:tgtEl>
                                        <p:attrNameLst>
                                          <p:attrName>style.visibility</p:attrName>
                                        </p:attrNameLst>
                                      </p:cBhvr>
                                      <p:to>
                                        <p:strVal val="visible"/>
                                      </p:to>
                                    </p:set>
                                    <p:animEffect transition="in" filter="fade">
                                      <p:cBhvr>
                                        <p:cTn id="21" dur="750"/>
                                        <p:tgtEl>
                                          <p:spTgt spid="1157"/>
                                        </p:tgtEl>
                                      </p:cBhvr>
                                    </p:animEffect>
                                  </p:childTnLst>
                                </p:cTn>
                              </p:par>
                              <p:par>
                                <p:cTn id="22" presetID="10" presetClass="entr" presetSubtype="0" fill="hold" nodeType="withEffect">
                                  <p:stCondLst>
                                    <p:cond delay="1500"/>
                                  </p:stCondLst>
                                  <p:childTnLst>
                                    <p:set>
                                      <p:cBhvr>
                                        <p:cTn id="23" dur="1" fill="hold">
                                          <p:stCondLst>
                                            <p:cond delay="0"/>
                                          </p:stCondLst>
                                        </p:cTn>
                                        <p:tgtEl>
                                          <p:spTgt spid="1169"/>
                                        </p:tgtEl>
                                        <p:attrNameLst>
                                          <p:attrName>style.visibility</p:attrName>
                                        </p:attrNameLst>
                                      </p:cBhvr>
                                      <p:to>
                                        <p:strVal val="visible"/>
                                      </p:to>
                                    </p:set>
                                    <p:animEffect transition="in" filter="fade">
                                      <p:cBhvr>
                                        <p:cTn id="24" dur="750"/>
                                        <p:tgtEl>
                                          <p:spTgt spid="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32"/>
          <p:cNvGrpSpPr/>
          <p:nvPr/>
        </p:nvGrpSpPr>
        <p:grpSpPr>
          <a:xfrm>
            <a:off x="1151666" y="1866340"/>
            <a:ext cx="2964208" cy="2964208"/>
            <a:chOff x="2259973" y="-389380"/>
            <a:chExt cx="7636755" cy="7636756"/>
          </a:xfrm>
        </p:grpSpPr>
        <p:sp>
          <p:nvSpPr>
            <p:cNvPr id="1187" name="Google Shape;1187;p32"/>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88" name="Google Shape;1188;p32"/>
            <p:cNvGrpSpPr/>
            <p:nvPr/>
          </p:nvGrpSpPr>
          <p:grpSpPr>
            <a:xfrm>
              <a:off x="4027188" y="1448999"/>
              <a:ext cx="3960000" cy="3960000"/>
              <a:chOff x="4027188" y="1448999"/>
              <a:chExt cx="3960000" cy="3960000"/>
            </a:xfrm>
          </p:grpSpPr>
          <p:sp>
            <p:nvSpPr>
              <p:cNvPr id="1189" name="Google Shape;1189;p32"/>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0" name="Google Shape;1190;p32"/>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1" name="Google Shape;1191;p32"/>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2" name="Google Shape;1192;p32"/>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3" name="Google Shape;1193;p32"/>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4" name="Google Shape;1194;p32"/>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195" name="Google Shape;1195;p32"/>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6" name="Google Shape;1196;p32"/>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7" name="Google Shape;1197;p32"/>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8" name="Google Shape;1198;p32"/>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9" name="Google Shape;1199;p32"/>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0" name="Google Shape;1200;p32"/>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1" name="Google Shape;1201;p32"/>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2" name="Google Shape;1202;p32"/>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3" name="Google Shape;1203;p32"/>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4" name="Google Shape;1204;p32"/>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5" name="Google Shape;1205;p32"/>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6" name="Google Shape;1206;p32"/>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207" name="Google Shape;1207;p32"/>
          <p:cNvSpPr/>
          <p:nvPr/>
        </p:nvSpPr>
        <p:spPr>
          <a:xfrm>
            <a:off x="2028177" y="2774514"/>
            <a:ext cx="1141659"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a:solidFill>
                  <a:srgbClr val="20EBF2"/>
                </a:solidFill>
                <a:latin typeface="Impact"/>
                <a:ea typeface="Impact"/>
                <a:cs typeface="Impact"/>
                <a:sym typeface="Impact"/>
              </a:rPr>
              <a:t>04</a:t>
            </a:r>
            <a:endParaRPr sz="7200">
              <a:solidFill>
                <a:schemeClr val="dk1"/>
              </a:solidFill>
              <a:latin typeface="Calibri"/>
              <a:ea typeface="Calibri"/>
              <a:cs typeface="Calibri"/>
              <a:sym typeface="Calibri"/>
            </a:endParaRPr>
          </a:p>
        </p:txBody>
      </p:sp>
      <p:sp>
        <p:nvSpPr>
          <p:cNvPr id="1208" name="Google Shape;1208;p32"/>
          <p:cNvSpPr/>
          <p:nvPr/>
        </p:nvSpPr>
        <p:spPr>
          <a:xfrm flipH="1">
            <a:off x="3758747" y="2639582"/>
            <a:ext cx="6843613"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600" b="1">
                <a:solidFill>
                  <a:srgbClr val="20EBF2"/>
                </a:solidFill>
                <a:latin typeface="Arial"/>
                <a:ea typeface="Arial"/>
                <a:cs typeface="Arial"/>
                <a:sym typeface="Arial"/>
              </a:rPr>
              <a:t>输入您的标题</a:t>
            </a:r>
            <a:endParaRPr sz="7600" b="1">
              <a:solidFill>
                <a:srgbClr val="20EBF2"/>
              </a:solidFill>
              <a:latin typeface="Arial"/>
              <a:ea typeface="Arial"/>
              <a:cs typeface="Arial"/>
              <a:sym typeface="Aria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6"/>
                                        </p:tgtEl>
                                        <p:attrNameLst>
                                          <p:attrName>style.visibility</p:attrName>
                                        </p:attrNameLst>
                                      </p:cBhvr>
                                      <p:to>
                                        <p:strVal val="visible"/>
                                      </p:to>
                                    </p:set>
                                    <p:animEffect transition="in" filter="fade">
                                      <p:cBhvr>
                                        <p:cTn id="7" dur="1000"/>
                                        <p:tgtEl>
                                          <p:spTgt spid="1186"/>
                                        </p:tgtEl>
                                      </p:cBhvr>
                                    </p:animEffect>
                                  </p:childTnLst>
                                </p:cTn>
                              </p:par>
                              <p:par>
                                <p:cTn id="8" presetID="23" presetClass="entr" presetSubtype="16" fill="hold" nodeType="withEffect">
                                  <p:stCondLst>
                                    <p:cond delay="500"/>
                                  </p:stCondLst>
                                  <p:childTnLst>
                                    <p:set>
                                      <p:cBhvr>
                                        <p:cTn id="9" dur="1" fill="hold">
                                          <p:stCondLst>
                                            <p:cond delay="0"/>
                                          </p:stCondLst>
                                        </p:cTn>
                                        <p:tgtEl>
                                          <p:spTgt spid="1207"/>
                                        </p:tgtEl>
                                        <p:attrNameLst>
                                          <p:attrName>style.visibility</p:attrName>
                                        </p:attrNameLst>
                                      </p:cBhvr>
                                      <p:to>
                                        <p:strVal val="visible"/>
                                      </p:to>
                                    </p:set>
                                    <p:anim calcmode="lin" valueType="num">
                                      <p:cBhvr additive="base">
                                        <p:cTn id="10" dur="500"/>
                                        <p:tgtEl>
                                          <p:spTgt spid="1207"/>
                                        </p:tgtEl>
                                        <p:attrNameLst>
                                          <p:attrName>ppt_w</p:attrName>
                                        </p:attrNameLst>
                                      </p:cBhvr>
                                      <p:tavLst>
                                        <p:tav tm="0">
                                          <p:val>
                                            <p:strVal val="0"/>
                                          </p:val>
                                        </p:tav>
                                        <p:tav tm="100000">
                                          <p:val>
                                            <p:strVal val="#ppt_w"/>
                                          </p:val>
                                        </p:tav>
                                      </p:tavLst>
                                    </p:anim>
                                    <p:anim calcmode="lin" valueType="num">
                                      <p:cBhvr additive="base">
                                        <p:cTn id="11" dur="500"/>
                                        <p:tgtEl>
                                          <p:spTgt spid="1207"/>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1186"/>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1208"/>
                                        </p:tgtEl>
                                        <p:attrNameLst>
                                          <p:attrName>style.visibility</p:attrName>
                                        </p:attrNameLst>
                                      </p:cBhvr>
                                      <p:to>
                                        <p:strVal val="visible"/>
                                      </p:to>
                                    </p:set>
                                    <p:anim calcmode="lin" valueType="num">
                                      <p:cBhvr additive="base">
                                        <p:cTn id="16" dur="500"/>
                                        <p:tgtEl>
                                          <p:spTgt spid="1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grpSp>
        <p:nvGrpSpPr>
          <p:cNvPr id="1214" name="Google Shape;1214;p33"/>
          <p:cNvGrpSpPr/>
          <p:nvPr/>
        </p:nvGrpSpPr>
        <p:grpSpPr>
          <a:xfrm>
            <a:off x="0" y="282093"/>
            <a:ext cx="12192000" cy="625231"/>
            <a:chOff x="0" y="282093"/>
            <a:chExt cx="12192000" cy="625231"/>
          </a:xfrm>
        </p:grpSpPr>
        <p:sp>
          <p:nvSpPr>
            <p:cNvPr id="1215" name="Google Shape;1215;p33"/>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16" name="Google Shape;1216;p33"/>
            <p:cNvGrpSpPr/>
            <p:nvPr/>
          </p:nvGrpSpPr>
          <p:grpSpPr>
            <a:xfrm>
              <a:off x="0" y="282093"/>
              <a:ext cx="12192000" cy="625231"/>
              <a:chOff x="0" y="70337"/>
              <a:chExt cx="12192000" cy="625231"/>
            </a:xfrm>
          </p:grpSpPr>
          <p:cxnSp>
            <p:nvCxnSpPr>
              <p:cNvPr id="1217" name="Google Shape;1217;p33"/>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218" name="Google Shape;1218;p33"/>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219" name="Google Shape;1219;p33"/>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
        <p:nvSpPr>
          <p:cNvPr id="1220" name="Google Shape;1220;p33"/>
          <p:cNvSpPr/>
          <p:nvPr/>
        </p:nvSpPr>
        <p:spPr>
          <a:xfrm>
            <a:off x="1490240" y="1561364"/>
            <a:ext cx="4509867" cy="4509867"/>
          </a:xfrm>
          <a:prstGeom prst="blockArc">
            <a:avLst>
              <a:gd name="adj1" fmla="val 4130968"/>
              <a:gd name="adj2" fmla="val 12990707"/>
              <a:gd name="adj3" fmla="val 17025"/>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221" name="Google Shape;1221;p33"/>
          <p:cNvGrpSpPr/>
          <p:nvPr/>
        </p:nvGrpSpPr>
        <p:grpSpPr>
          <a:xfrm>
            <a:off x="7961550" y="5207179"/>
            <a:ext cx="2862056" cy="985250"/>
            <a:chOff x="6603484" y="2471846"/>
            <a:chExt cx="2862056" cy="985250"/>
          </a:xfrm>
        </p:grpSpPr>
        <p:sp>
          <p:nvSpPr>
            <p:cNvPr id="1222" name="Google Shape;1222;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23" name="Google Shape;1223;p33"/>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24" name="Google Shape;1224;p33"/>
          <p:cNvGrpSpPr/>
          <p:nvPr/>
        </p:nvGrpSpPr>
        <p:grpSpPr>
          <a:xfrm>
            <a:off x="7961550" y="3987194"/>
            <a:ext cx="3084872" cy="985250"/>
            <a:chOff x="6603484" y="2471846"/>
            <a:chExt cx="3084872" cy="985250"/>
          </a:xfrm>
        </p:grpSpPr>
        <p:sp>
          <p:nvSpPr>
            <p:cNvPr id="1225" name="Google Shape;1225;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26" name="Google Shape;1226;p33"/>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27" name="Google Shape;1227;p33"/>
          <p:cNvGrpSpPr/>
          <p:nvPr/>
        </p:nvGrpSpPr>
        <p:grpSpPr>
          <a:xfrm>
            <a:off x="7977273" y="2806630"/>
            <a:ext cx="3025237" cy="985250"/>
            <a:chOff x="6603483" y="2471846"/>
            <a:chExt cx="3025237" cy="985250"/>
          </a:xfrm>
        </p:grpSpPr>
        <p:sp>
          <p:nvSpPr>
            <p:cNvPr id="1228" name="Google Shape;1228;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29" name="Google Shape;1229;p33"/>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30" name="Google Shape;1230;p33"/>
          <p:cNvGrpSpPr/>
          <p:nvPr/>
        </p:nvGrpSpPr>
        <p:grpSpPr>
          <a:xfrm>
            <a:off x="7961550" y="1560975"/>
            <a:ext cx="3019453" cy="985250"/>
            <a:chOff x="6603483" y="2471846"/>
            <a:chExt cx="3019453" cy="985250"/>
          </a:xfrm>
        </p:grpSpPr>
        <p:sp>
          <p:nvSpPr>
            <p:cNvPr id="1231" name="Google Shape;1231;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32" name="Google Shape;1232;p33"/>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33" name="Google Shape;1233;p33"/>
          <p:cNvGrpSpPr/>
          <p:nvPr/>
        </p:nvGrpSpPr>
        <p:grpSpPr>
          <a:xfrm>
            <a:off x="1490630" y="1561364"/>
            <a:ext cx="4509867" cy="4509867"/>
            <a:chOff x="1490630" y="1561364"/>
            <a:chExt cx="4509867" cy="4509867"/>
          </a:xfrm>
        </p:grpSpPr>
        <p:sp>
          <p:nvSpPr>
            <p:cNvPr id="1234" name="Google Shape;1234;p33"/>
            <p:cNvSpPr/>
            <p:nvPr/>
          </p:nvSpPr>
          <p:spPr>
            <a:xfrm>
              <a:off x="1490630" y="1561364"/>
              <a:ext cx="4509867" cy="4509867"/>
            </a:xfrm>
            <a:prstGeom prst="blockArc">
              <a:avLst>
                <a:gd name="adj1" fmla="val 13086934"/>
                <a:gd name="adj2" fmla="val 16849151"/>
                <a:gd name="adj3" fmla="val 16985"/>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5" name="Google Shape;1235;p33"/>
            <p:cNvSpPr/>
            <p:nvPr/>
          </p:nvSpPr>
          <p:spPr>
            <a:xfrm>
              <a:off x="2743483" y="1903284"/>
              <a:ext cx="58702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01%</a:t>
              </a:r>
              <a:endParaRPr sz="2400" b="1">
                <a:solidFill>
                  <a:schemeClr val="lt1"/>
                </a:solidFill>
                <a:latin typeface="Calibri"/>
                <a:ea typeface="Calibri"/>
                <a:cs typeface="Calibri"/>
                <a:sym typeface="Calibri"/>
              </a:endParaRPr>
            </a:p>
          </p:txBody>
        </p:sp>
      </p:grpSp>
      <p:grpSp>
        <p:nvGrpSpPr>
          <p:cNvPr id="1236" name="Google Shape;1236;p33"/>
          <p:cNvGrpSpPr/>
          <p:nvPr/>
        </p:nvGrpSpPr>
        <p:grpSpPr>
          <a:xfrm>
            <a:off x="1490630" y="1561364"/>
            <a:ext cx="4509867" cy="4509867"/>
            <a:chOff x="1490630" y="1561364"/>
            <a:chExt cx="4509867" cy="4509867"/>
          </a:xfrm>
        </p:grpSpPr>
        <p:sp>
          <p:nvSpPr>
            <p:cNvPr id="1237" name="Google Shape;1237;p33"/>
            <p:cNvSpPr/>
            <p:nvPr/>
          </p:nvSpPr>
          <p:spPr>
            <a:xfrm>
              <a:off x="1490630" y="1561364"/>
              <a:ext cx="4509867" cy="4509867"/>
            </a:xfrm>
            <a:prstGeom prst="blockArc">
              <a:avLst>
                <a:gd name="adj1" fmla="val 17096721"/>
                <a:gd name="adj2" fmla="val 19699740"/>
                <a:gd name="adj3" fmla="val 16783"/>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8" name="Google Shape;1238;p33"/>
            <p:cNvSpPr/>
            <p:nvPr/>
          </p:nvSpPr>
          <p:spPr>
            <a:xfrm>
              <a:off x="4507492" y="2134116"/>
              <a:ext cx="64472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02%</a:t>
              </a:r>
              <a:endParaRPr sz="2400" b="1">
                <a:solidFill>
                  <a:schemeClr val="lt1"/>
                </a:solidFill>
                <a:latin typeface="Calibri"/>
                <a:ea typeface="Calibri"/>
                <a:cs typeface="Calibri"/>
                <a:sym typeface="Calibri"/>
              </a:endParaRPr>
            </a:p>
          </p:txBody>
        </p:sp>
      </p:grpSp>
      <p:grpSp>
        <p:nvGrpSpPr>
          <p:cNvPr id="1239" name="Google Shape;1239;p33"/>
          <p:cNvGrpSpPr/>
          <p:nvPr/>
        </p:nvGrpSpPr>
        <p:grpSpPr>
          <a:xfrm>
            <a:off x="1491020" y="1561364"/>
            <a:ext cx="4509867" cy="4509867"/>
            <a:chOff x="1491020" y="1561364"/>
            <a:chExt cx="4509867" cy="4509867"/>
          </a:xfrm>
        </p:grpSpPr>
        <p:sp>
          <p:nvSpPr>
            <p:cNvPr id="1240" name="Google Shape;1240;p33"/>
            <p:cNvSpPr/>
            <p:nvPr/>
          </p:nvSpPr>
          <p:spPr>
            <a:xfrm>
              <a:off x="1491020" y="1561364"/>
              <a:ext cx="4509867" cy="4509867"/>
            </a:xfrm>
            <a:prstGeom prst="blockArc">
              <a:avLst>
                <a:gd name="adj1" fmla="val 19906143"/>
                <a:gd name="adj2" fmla="val 21515992"/>
                <a:gd name="adj3" fmla="val 16542"/>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1" name="Google Shape;1241;p33"/>
            <p:cNvSpPr/>
            <p:nvPr/>
          </p:nvSpPr>
          <p:spPr>
            <a:xfrm>
              <a:off x="5204412" y="3083993"/>
              <a:ext cx="6543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03%</a:t>
              </a:r>
              <a:endParaRPr sz="2400" b="1">
                <a:solidFill>
                  <a:schemeClr val="lt1"/>
                </a:solidFill>
                <a:latin typeface="Calibri"/>
                <a:ea typeface="Calibri"/>
                <a:cs typeface="Calibri"/>
                <a:sym typeface="Calibri"/>
              </a:endParaRPr>
            </a:p>
          </p:txBody>
        </p:sp>
      </p:grpSp>
      <p:grpSp>
        <p:nvGrpSpPr>
          <p:cNvPr id="1242" name="Google Shape;1242;p33"/>
          <p:cNvGrpSpPr/>
          <p:nvPr/>
        </p:nvGrpSpPr>
        <p:grpSpPr>
          <a:xfrm>
            <a:off x="1490240" y="1561364"/>
            <a:ext cx="4509867" cy="4509867"/>
            <a:chOff x="1490240" y="1561364"/>
            <a:chExt cx="4509867" cy="4509867"/>
          </a:xfrm>
        </p:grpSpPr>
        <p:sp>
          <p:nvSpPr>
            <p:cNvPr id="1243" name="Google Shape;1243;p33"/>
            <p:cNvSpPr/>
            <p:nvPr/>
          </p:nvSpPr>
          <p:spPr>
            <a:xfrm>
              <a:off x="1490240" y="1561364"/>
              <a:ext cx="4509867" cy="4509867"/>
            </a:xfrm>
            <a:prstGeom prst="blockArc">
              <a:avLst>
                <a:gd name="adj1" fmla="val 123875"/>
                <a:gd name="adj2" fmla="val 3966122"/>
                <a:gd name="adj3" fmla="val 17214"/>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4" name="Google Shape;1244;p33"/>
            <p:cNvSpPr/>
            <p:nvPr/>
          </p:nvSpPr>
          <p:spPr>
            <a:xfrm>
              <a:off x="5000811" y="4587270"/>
              <a:ext cx="64312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04%</a:t>
              </a:r>
              <a:endParaRPr sz="2400" b="1">
                <a:solidFill>
                  <a:schemeClr val="lt1"/>
                </a:solidFill>
                <a:latin typeface="Calibri"/>
                <a:ea typeface="Calibri"/>
                <a:cs typeface="Calibri"/>
                <a:sym typeface="Calibri"/>
              </a:endParaRPr>
            </a:p>
          </p:txBody>
        </p:sp>
      </p:grpSp>
      <p:grpSp>
        <p:nvGrpSpPr>
          <p:cNvPr id="1245" name="Google Shape;1245;p33"/>
          <p:cNvGrpSpPr/>
          <p:nvPr/>
        </p:nvGrpSpPr>
        <p:grpSpPr>
          <a:xfrm>
            <a:off x="1491021" y="1560975"/>
            <a:ext cx="4510302" cy="4510302"/>
            <a:chOff x="1491021" y="1560975"/>
            <a:chExt cx="4510302" cy="4510302"/>
          </a:xfrm>
        </p:grpSpPr>
        <p:sp>
          <p:nvSpPr>
            <p:cNvPr id="1246" name="Google Shape;1246;p33"/>
            <p:cNvSpPr/>
            <p:nvPr/>
          </p:nvSpPr>
          <p:spPr>
            <a:xfrm>
              <a:off x="1491021" y="1560975"/>
              <a:ext cx="4510302" cy="4510302"/>
            </a:xfrm>
            <a:prstGeom prst="donut">
              <a:avLst>
                <a:gd name="adj" fmla="val 16697"/>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33"/>
            <p:cNvSpPr/>
            <p:nvPr/>
          </p:nvSpPr>
          <p:spPr>
            <a:xfrm>
              <a:off x="2925076" y="3526736"/>
              <a:ext cx="164019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800" b="1">
                  <a:solidFill>
                    <a:srgbClr val="20EBF2"/>
                  </a:solidFill>
                  <a:latin typeface="Teko"/>
                  <a:ea typeface="Teko"/>
                  <a:cs typeface="Teko"/>
                  <a:sym typeface="Teko"/>
                </a:rPr>
                <a:t>添加标题</a:t>
              </a:r>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par>
                                <p:cTn id="8" presetID="23" presetClass="entr" presetSubtype="16" fill="hold" nodeType="withEffect">
                                  <p:stCondLst>
                                    <p:cond delay="250"/>
                                  </p:stCondLst>
                                  <p:childTnLst>
                                    <p:set>
                                      <p:cBhvr>
                                        <p:cTn id="9" dur="1" fill="hold">
                                          <p:stCondLst>
                                            <p:cond delay="0"/>
                                          </p:stCondLst>
                                        </p:cTn>
                                        <p:tgtEl>
                                          <p:spTgt spid="1219"/>
                                        </p:tgtEl>
                                        <p:attrNameLst>
                                          <p:attrName>style.visibility</p:attrName>
                                        </p:attrNameLst>
                                      </p:cBhvr>
                                      <p:to>
                                        <p:strVal val="visible"/>
                                      </p:to>
                                    </p:set>
                                    <p:anim calcmode="lin" valueType="num">
                                      <p:cBhvr additive="base">
                                        <p:cTn id="10" dur="500"/>
                                        <p:tgtEl>
                                          <p:spTgt spid="1219"/>
                                        </p:tgtEl>
                                        <p:attrNameLst>
                                          <p:attrName>ppt_w</p:attrName>
                                        </p:attrNameLst>
                                      </p:cBhvr>
                                      <p:tavLst>
                                        <p:tav tm="0">
                                          <p:val>
                                            <p:strVal val="0"/>
                                          </p:val>
                                        </p:tav>
                                        <p:tav tm="100000">
                                          <p:val>
                                            <p:strVal val="#ppt_w"/>
                                          </p:val>
                                        </p:tav>
                                      </p:tavLst>
                                    </p:anim>
                                    <p:anim calcmode="lin" valueType="num">
                                      <p:cBhvr additive="base">
                                        <p:cTn id="11" dur="500"/>
                                        <p:tgtEl>
                                          <p:spTgt spid="1219"/>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245"/>
                                        </p:tgtEl>
                                        <p:attrNameLst>
                                          <p:attrName>style.visibility</p:attrName>
                                        </p:attrNameLst>
                                      </p:cBhvr>
                                      <p:to>
                                        <p:strVal val="visible"/>
                                      </p:to>
                                    </p:set>
                                    <p:anim calcmode="lin" valueType="num">
                                      <p:cBhvr additive="base">
                                        <p:cTn id="15" dur="500"/>
                                        <p:tgtEl>
                                          <p:spTgt spid="1245"/>
                                        </p:tgtEl>
                                        <p:attrNameLst>
                                          <p:attrName>ppt_w</p:attrName>
                                        </p:attrNameLst>
                                      </p:cBhvr>
                                      <p:tavLst>
                                        <p:tav tm="0">
                                          <p:val>
                                            <p:strVal val="0"/>
                                          </p:val>
                                        </p:tav>
                                        <p:tav tm="100000">
                                          <p:val>
                                            <p:strVal val="#ppt_w"/>
                                          </p:val>
                                        </p:tav>
                                      </p:tavLst>
                                    </p:anim>
                                    <p:anim calcmode="lin" valueType="num">
                                      <p:cBhvr additive="base">
                                        <p:cTn id="16" dur="500"/>
                                        <p:tgtEl>
                                          <p:spTgt spid="1245"/>
                                        </p:tgtEl>
                                        <p:attrNameLst>
                                          <p:attrName>ppt_h</p:attrName>
                                        </p:attrNameLst>
                                      </p:cBhvr>
                                      <p:tavLst>
                                        <p:tav tm="0">
                                          <p:val>
                                            <p:strVal val="0"/>
                                          </p:val>
                                        </p:tav>
                                        <p:tav tm="100000">
                                          <p:val>
                                            <p:strVal val="#ppt_h"/>
                                          </p:val>
                                        </p:tav>
                                      </p:tavLst>
                                    </p:anim>
                                  </p:childTnLst>
                                </p:cTn>
                              </p:par>
                              <p:par>
                                <p:cTn id="17" presetID="10" presetClass="entr" presetSubtype="0" fill="hold" nodeType="withEffect">
                                  <p:stCondLst>
                                    <p:cond delay="250"/>
                                  </p:stCondLst>
                                  <p:childTnLst>
                                    <p:set>
                                      <p:cBhvr>
                                        <p:cTn id="18" dur="1" fill="hold">
                                          <p:stCondLst>
                                            <p:cond delay="0"/>
                                          </p:stCondLst>
                                        </p:cTn>
                                        <p:tgtEl>
                                          <p:spTgt spid="1220"/>
                                        </p:tgtEl>
                                        <p:attrNameLst>
                                          <p:attrName>style.visibility</p:attrName>
                                        </p:attrNameLst>
                                      </p:cBhvr>
                                      <p:to>
                                        <p:strVal val="visible"/>
                                      </p:to>
                                    </p:set>
                                    <p:animEffect transition="in" filter="fade">
                                      <p:cBhvr>
                                        <p:cTn id="19" dur="750"/>
                                        <p:tgtEl>
                                          <p:spTgt spid="1220"/>
                                        </p:tgtEl>
                                      </p:cBhvr>
                                    </p:animEffect>
                                  </p:childTnLst>
                                </p:cTn>
                              </p:par>
                              <p:par>
                                <p:cTn id="20" presetID="23" presetClass="entr" presetSubtype="16" fill="hold" nodeType="withEffect">
                                  <p:stCondLst>
                                    <p:cond delay="1250"/>
                                  </p:stCondLst>
                                  <p:childTnLst>
                                    <p:set>
                                      <p:cBhvr>
                                        <p:cTn id="21" dur="1" fill="hold">
                                          <p:stCondLst>
                                            <p:cond delay="0"/>
                                          </p:stCondLst>
                                        </p:cTn>
                                        <p:tgtEl>
                                          <p:spTgt spid="1233"/>
                                        </p:tgtEl>
                                        <p:attrNameLst>
                                          <p:attrName>style.visibility</p:attrName>
                                        </p:attrNameLst>
                                      </p:cBhvr>
                                      <p:to>
                                        <p:strVal val="visible"/>
                                      </p:to>
                                    </p:set>
                                    <p:anim calcmode="lin" valueType="num">
                                      <p:cBhvr additive="base">
                                        <p:cTn id="22" dur="250"/>
                                        <p:tgtEl>
                                          <p:spTgt spid="1233"/>
                                        </p:tgtEl>
                                        <p:attrNameLst>
                                          <p:attrName>ppt_w</p:attrName>
                                        </p:attrNameLst>
                                      </p:cBhvr>
                                      <p:tavLst>
                                        <p:tav tm="0">
                                          <p:val>
                                            <p:strVal val="0"/>
                                          </p:val>
                                        </p:tav>
                                        <p:tav tm="100000">
                                          <p:val>
                                            <p:strVal val="#ppt_w"/>
                                          </p:val>
                                        </p:tav>
                                      </p:tavLst>
                                    </p:anim>
                                    <p:anim calcmode="lin" valueType="num">
                                      <p:cBhvr additive="base">
                                        <p:cTn id="23" dur="250"/>
                                        <p:tgtEl>
                                          <p:spTgt spid="1233"/>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500"/>
                                  </p:stCondLst>
                                  <p:childTnLst>
                                    <p:set>
                                      <p:cBhvr>
                                        <p:cTn id="25" dur="1" fill="hold">
                                          <p:stCondLst>
                                            <p:cond delay="0"/>
                                          </p:stCondLst>
                                        </p:cTn>
                                        <p:tgtEl>
                                          <p:spTgt spid="1236"/>
                                        </p:tgtEl>
                                        <p:attrNameLst>
                                          <p:attrName>style.visibility</p:attrName>
                                        </p:attrNameLst>
                                      </p:cBhvr>
                                      <p:to>
                                        <p:strVal val="visible"/>
                                      </p:to>
                                    </p:set>
                                    <p:anim calcmode="lin" valueType="num">
                                      <p:cBhvr additive="base">
                                        <p:cTn id="26" dur="250"/>
                                        <p:tgtEl>
                                          <p:spTgt spid="1236"/>
                                        </p:tgtEl>
                                        <p:attrNameLst>
                                          <p:attrName>ppt_w</p:attrName>
                                        </p:attrNameLst>
                                      </p:cBhvr>
                                      <p:tavLst>
                                        <p:tav tm="0">
                                          <p:val>
                                            <p:strVal val="0"/>
                                          </p:val>
                                        </p:tav>
                                        <p:tav tm="100000">
                                          <p:val>
                                            <p:strVal val="#ppt_w"/>
                                          </p:val>
                                        </p:tav>
                                      </p:tavLst>
                                    </p:anim>
                                    <p:anim calcmode="lin" valueType="num">
                                      <p:cBhvr additive="base">
                                        <p:cTn id="27" dur="250"/>
                                        <p:tgtEl>
                                          <p:spTgt spid="123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1750"/>
                                  </p:stCondLst>
                                  <p:childTnLst>
                                    <p:set>
                                      <p:cBhvr>
                                        <p:cTn id="29" dur="1" fill="hold">
                                          <p:stCondLst>
                                            <p:cond delay="0"/>
                                          </p:stCondLst>
                                        </p:cTn>
                                        <p:tgtEl>
                                          <p:spTgt spid="1239"/>
                                        </p:tgtEl>
                                        <p:attrNameLst>
                                          <p:attrName>style.visibility</p:attrName>
                                        </p:attrNameLst>
                                      </p:cBhvr>
                                      <p:to>
                                        <p:strVal val="visible"/>
                                      </p:to>
                                    </p:set>
                                    <p:anim calcmode="lin" valueType="num">
                                      <p:cBhvr additive="base">
                                        <p:cTn id="30" dur="250"/>
                                        <p:tgtEl>
                                          <p:spTgt spid="1239"/>
                                        </p:tgtEl>
                                        <p:attrNameLst>
                                          <p:attrName>ppt_w</p:attrName>
                                        </p:attrNameLst>
                                      </p:cBhvr>
                                      <p:tavLst>
                                        <p:tav tm="0">
                                          <p:val>
                                            <p:strVal val="0"/>
                                          </p:val>
                                        </p:tav>
                                        <p:tav tm="100000">
                                          <p:val>
                                            <p:strVal val="#ppt_w"/>
                                          </p:val>
                                        </p:tav>
                                      </p:tavLst>
                                    </p:anim>
                                    <p:anim calcmode="lin" valueType="num">
                                      <p:cBhvr additive="base">
                                        <p:cTn id="31" dur="250"/>
                                        <p:tgtEl>
                                          <p:spTgt spid="1239"/>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2000"/>
                                  </p:stCondLst>
                                  <p:childTnLst>
                                    <p:set>
                                      <p:cBhvr>
                                        <p:cTn id="33" dur="1" fill="hold">
                                          <p:stCondLst>
                                            <p:cond delay="0"/>
                                          </p:stCondLst>
                                        </p:cTn>
                                        <p:tgtEl>
                                          <p:spTgt spid="1242"/>
                                        </p:tgtEl>
                                        <p:attrNameLst>
                                          <p:attrName>style.visibility</p:attrName>
                                        </p:attrNameLst>
                                      </p:cBhvr>
                                      <p:to>
                                        <p:strVal val="visible"/>
                                      </p:to>
                                    </p:set>
                                    <p:anim calcmode="lin" valueType="num">
                                      <p:cBhvr additive="base">
                                        <p:cTn id="34" dur="250"/>
                                        <p:tgtEl>
                                          <p:spTgt spid="1242"/>
                                        </p:tgtEl>
                                        <p:attrNameLst>
                                          <p:attrName>ppt_w</p:attrName>
                                        </p:attrNameLst>
                                      </p:cBhvr>
                                      <p:tavLst>
                                        <p:tav tm="0">
                                          <p:val>
                                            <p:strVal val="0"/>
                                          </p:val>
                                        </p:tav>
                                        <p:tav tm="100000">
                                          <p:val>
                                            <p:strVal val="#ppt_w"/>
                                          </p:val>
                                        </p:tav>
                                      </p:tavLst>
                                    </p:anim>
                                    <p:anim calcmode="lin" valueType="num">
                                      <p:cBhvr additive="base">
                                        <p:cTn id="35" dur="250"/>
                                        <p:tgtEl>
                                          <p:spTgt spid="1242"/>
                                        </p:tgtEl>
                                        <p:attrNameLst>
                                          <p:attrName>ppt_h</p:attrName>
                                        </p:attrNameLst>
                                      </p:cBhvr>
                                      <p:tavLst>
                                        <p:tav tm="0">
                                          <p:val>
                                            <p:strVal val="0"/>
                                          </p:val>
                                        </p:tav>
                                        <p:tav tm="100000">
                                          <p:val>
                                            <p:strVal val="#ppt_h"/>
                                          </p:val>
                                        </p:tav>
                                      </p:tavLst>
                                    </p:anim>
                                  </p:childTnLst>
                                </p:cTn>
                              </p:par>
                              <p:par>
                                <p:cTn id="36" presetID="2" presetClass="entr" presetSubtype="2" fill="hold" nodeType="withEffect">
                                  <p:stCondLst>
                                    <p:cond delay="1250"/>
                                  </p:stCondLst>
                                  <p:childTnLst>
                                    <p:set>
                                      <p:cBhvr>
                                        <p:cTn id="37" dur="1" fill="hold">
                                          <p:stCondLst>
                                            <p:cond delay="0"/>
                                          </p:stCondLst>
                                        </p:cTn>
                                        <p:tgtEl>
                                          <p:spTgt spid="1230"/>
                                        </p:tgtEl>
                                        <p:attrNameLst>
                                          <p:attrName>style.visibility</p:attrName>
                                        </p:attrNameLst>
                                      </p:cBhvr>
                                      <p:to>
                                        <p:strVal val="visible"/>
                                      </p:to>
                                    </p:set>
                                    <p:anim calcmode="lin" valueType="num">
                                      <p:cBhvr additive="base">
                                        <p:cTn id="38" dur="500"/>
                                        <p:tgtEl>
                                          <p:spTgt spid="1230"/>
                                        </p:tgtEl>
                                        <p:attrNameLst>
                                          <p:attrName>ppt_x</p:attrName>
                                        </p:attrNameLst>
                                      </p:cBhvr>
                                      <p:tavLst>
                                        <p:tav tm="0">
                                          <p:val>
                                            <p:strVal val="#ppt_x+1"/>
                                          </p:val>
                                        </p:tav>
                                        <p:tav tm="100000">
                                          <p:val>
                                            <p:strVal val="#ppt_x"/>
                                          </p:val>
                                        </p:tav>
                                      </p:tavLst>
                                    </p:anim>
                                  </p:childTnLst>
                                </p:cTn>
                              </p:par>
                              <p:par>
                                <p:cTn id="39" presetID="2" presetClass="entr" presetSubtype="2" fill="hold" nodeType="withEffect">
                                  <p:stCondLst>
                                    <p:cond delay="1350"/>
                                  </p:stCondLst>
                                  <p:childTnLst>
                                    <p:set>
                                      <p:cBhvr>
                                        <p:cTn id="40" dur="1" fill="hold">
                                          <p:stCondLst>
                                            <p:cond delay="0"/>
                                          </p:stCondLst>
                                        </p:cTn>
                                        <p:tgtEl>
                                          <p:spTgt spid="1227"/>
                                        </p:tgtEl>
                                        <p:attrNameLst>
                                          <p:attrName>style.visibility</p:attrName>
                                        </p:attrNameLst>
                                      </p:cBhvr>
                                      <p:to>
                                        <p:strVal val="visible"/>
                                      </p:to>
                                    </p:set>
                                    <p:anim calcmode="lin" valueType="num">
                                      <p:cBhvr additive="base">
                                        <p:cTn id="41" dur="500"/>
                                        <p:tgtEl>
                                          <p:spTgt spid="1227"/>
                                        </p:tgtEl>
                                        <p:attrNameLst>
                                          <p:attrName>ppt_x</p:attrName>
                                        </p:attrNameLst>
                                      </p:cBhvr>
                                      <p:tavLst>
                                        <p:tav tm="0">
                                          <p:val>
                                            <p:strVal val="#ppt_x+1"/>
                                          </p:val>
                                        </p:tav>
                                        <p:tav tm="100000">
                                          <p:val>
                                            <p:strVal val="#ppt_x"/>
                                          </p:val>
                                        </p:tav>
                                      </p:tavLst>
                                    </p:anim>
                                  </p:childTnLst>
                                </p:cTn>
                              </p:par>
                              <p:par>
                                <p:cTn id="42" presetID="2" presetClass="entr" presetSubtype="2" fill="hold" nodeType="withEffect">
                                  <p:stCondLst>
                                    <p:cond delay="1450"/>
                                  </p:stCondLst>
                                  <p:childTnLst>
                                    <p:set>
                                      <p:cBhvr>
                                        <p:cTn id="43" dur="1" fill="hold">
                                          <p:stCondLst>
                                            <p:cond delay="0"/>
                                          </p:stCondLst>
                                        </p:cTn>
                                        <p:tgtEl>
                                          <p:spTgt spid="1224"/>
                                        </p:tgtEl>
                                        <p:attrNameLst>
                                          <p:attrName>style.visibility</p:attrName>
                                        </p:attrNameLst>
                                      </p:cBhvr>
                                      <p:to>
                                        <p:strVal val="visible"/>
                                      </p:to>
                                    </p:set>
                                    <p:anim calcmode="lin" valueType="num">
                                      <p:cBhvr additive="base">
                                        <p:cTn id="44" dur="500"/>
                                        <p:tgtEl>
                                          <p:spTgt spid="1224"/>
                                        </p:tgtEl>
                                        <p:attrNameLst>
                                          <p:attrName>ppt_x</p:attrName>
                                        </p:attrNameLst>
                                      </p:cBhvr>
                                      <p:tavLst>
                                        <p:tav tm="0">
                                          <p:val>
                                            <p:strVal val="#ppt_x+1"/>
                                          </p:val>
                                        </p:tav>
                                        <p:tav tm="100000">
                                          <p:val>
                                            <p:strVal val="#ppt_x"/>
                                          </p:val>
                                        </p:tav>
                                      </p:tavLst>
                                    </p:anim>
                                  </p:childTnLst>
                                </p:cTn>
                              </p:par>
                              <p:par>
                                <p:cTn id="45" presetID="2" presetClass="entr" presetSubtype="2" fill="hold" nodeType="withEffect">
                                  <p:stCondLst>
                                    <p:cond delay="1550"/>
                                  </p:stCondLst>
                                  <p:childTnLst>
                                    <p:set>
                                      <p:cBhvr>
                                        <p:cTn id="46" dur="1" fill="hold">
                                          <p:stCondLst>
                                            <p:cond delay="0"/>
                                          </p:stCondLst>
                                        </p:cTn>
                                        <p:tgtEl>
                                          <p:spTgt spid="1221"/>
                                        </p:tgtEl>
                                        <p:attrNameLst>
                                          <p:attrName>style.visibility</p:attrName>
                                        </p:attrNameLst>
                                      </p:cBhvr>
                                      <p:to>
                                        <p:strVal val="visible"/>
                                      </p:to>
                                    </p:set>
                                    <p:anim calcmode="lin" valueType="num">
                                      <p:cBhvr additive="base">
                                        <p:cTn id="47" dur="500"/>
                                        <p:tgtEl>
                                          <p:spTgt spid="122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grpSp>
        <p:nvGrpSpPr>
          <p:cNvPr id="1253" name="Google Shape;1253;p34"/>
          <p:cNvGrpSpPr/>
          <p:nvPr/>
        </p:nvGrpSpPr>
        <p:grpSpPr>
          <a:xfrm>
            <a:off x="0" y="282093"/>
            <a:ext cx="12192000" cy="625231"/>
            <a:chOff x="0" y="282093"/>
            <a:chExt cx="12192000" cy="625231"/>
          </a:xfrm>
        </p:grpSpPr>
        <p:sp>
          <p:nvSpPr>
            <p:cNvPr id="1254" name="Google Shape;1254;p34"/>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5" name="Google Shape;1255;p34"/>
            <p:cNvGrpSpPr/>
            <p:nvPr/>
          </p:nvGrpSpPr>
          <p:grpSpPr>
            <a:xfrm>
              <a:off x="0" y="282093"/>
              <a:ext cx="12192000" cy="625231"/>
              <a:chOff x="0" y="70337"/>
              <a:chExt cx="12192000" cy="625231"/>
            </a:xfrm>
          </p:grpSpPr>
          <p:cxnSp>
            <p:nvCxnSpPr>
              <p:cNvPr id="1256" name="Google Shape;1256;p34"/>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257" name="Google Shape;1257;p34"/>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258" name="Google Shape;1258;p34"/>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259" name="Google Shape;1259;p34"/>
          <p:cNvGrpSpPr/>
          <p:nvPr/>
        </p:nvGrpSpPr>
        <p:grpSpPr>
          <a:xfrm>
            <a:off x="8816631" y="4860123"/>
            <a:ext cx="1777315" cy="1416137"/>
            <a:chOff x="6603484" y="2471846"/>
            <a:chExt cx="1777315" cy="1416137"/>
          </a:xfrm>
        </p:grpSpPr>
        <p:sp>
          <p:nvSpPr>
            <p:cNvPr id="1260" name="Google Shape;1260;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61" name="Google Shape;1261;p34"/>
            <p:cNvSpPr/>
            <p:nvPr/>
          </p:nvSpPr>
          <p:spPr>
            <a:xfrm>
              <a:off x="6603484" y="2718432"/>
              <a:ext cx="177731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62" name="Google Shape;1262;p34"/>
          <p:cNvGrpSpPr/>
          <p:nvPr/>
        </p:nvGrpSpPr>
        <p:grpSpPr>
          <a:xfrm>
            <a:off x="6274540" y="4860123"/>
            <a:ext cx="1753443" cy="1416137"/>
            <a:chOff x="6603484" y="2471846"/>
            <a:chExt cx="1753443" cy="1416137"/>
          </a:xfrm>
        </p:grpSpPr>
        <p:sp>
          <p:nvSpPr>
            <p:cNvPr id="1263" name="Google Shape;1263;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64" name="Google Shape;1264;p34"/>
            <p:cNvSpPr/>
            <p:nvPr/>
          </p:nvSpPr>
          <p:spPr>
            <a:xfrm>
              <a:off x="6603484" y="2718432"/>
              <a:ext cx="1753443"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65" name="Google Shape;1265;p34"/>
          <p:cNvGrpSpPr/>
          <p:nvPr/>
        </p:nvGrpSpPr>
        <p:grpSpPr>
          <a:xfrm>
            <a:off x="3958400" y="4860123"/>
            <a:ext cx="1811843" cy="1416137"/>
            <a:chOff x="6603484" y="2471846"/>
            <a:chExt cx="1811843" cy="1416137"/>
          </a:xfrm>
        </p:grpSpPr>
        <p:sp>
          <p:nvSpPr>
            <p:cNvPr id="1266" name="Google Shape;1266;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67" name="Google Shape;1267;p34"/>
            <p:cNvSpPr/>
            <p:nvPr/>
          </p:nvSpPr>
          <p:spPr>
            <a:xfrm>
              <a:off x="6603484" y="2718432"/>
              <a:ext cx="1811843"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68" name="Google Shape;1268;p34"/>
          <p:cNvGrpSpPr/>
          <p:nvPr/>
        </p:nvGrpSpPr>
        <p:grpSpPr>
          <a:xfrm>
            <a:off x="1467781" y="4860123"/>
            <a:ext cx="1860665" cy="1416137"/>
            <a:chOff x="6603483" y="2471846"/>
            <a:chExt cx="1860665" cy="1416137"/>
          </a:xfrm>
        </p:grpSpPr>
        <p:sp>
          <p:nvSpPr>
            <p:cNvPr id="1269" name="Google Shape;1269;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70" name="Google Shape;1270;p34"/>
            <p:cNvSpPr/>
            <p:nvPr/>
          </p:nvSpPr>
          <p:spPr>
            <a:xfrm>
              <a:off x="6603483" y="2718432"/>
              <a:ext cx="186066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71" name="Google Shape;1271;p34"/>
          <p:cNvGrpSpPr/>
          <p:nvPr/>
        </p:nvGrpSpPr>
        <p:grpSpPr>
          <a:xfrm>
            <a:off x="6007844" y="3128550"/>
            <a:ext cx="2295053" cy="1059256"/>
            <a:chOff x="6007844" y="3128550"/>
            <a:chExt cx="2295053" cy="1059256"/>
          </a:xfrm>
        </p:grpSpPr>
        <p:sp>
          <p:nvSpPr>
            <p:cNvPr id="1272" name="Google Shape;1272;p34"/>
            <p:cNvSpPr/>
            <p:nvPr/>
          </p:nvSpPr>
          <p:spPr>
            <a:xfrm>
              <a:off x="6007844"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73" name="Google Shape;1273;p34"/>
            <p:cNvGrpSpPr/>
            <p:nvPr/>
          </p:nvGrpSpPr>
          <p:grpSpPr>
            <a:xfrm>
              <a:off x="6996059" y="3472360"/>
              <a:ext cx="504825" cy="481012"/>
              <a:chOff x="7273926" y="4279487"/>
              <a:chExt cx="504825" cy="481012"/>
            </a:xfrm>
          </p:grpSpPr>
          <p:sp>
            <p:nvSpPr>
              <p:cNvPr id="1274" name="Google Shape;1274;p34"/>
              <p:cNvSpPr/>
              <p:nvPr/>
            </p:nvSpPr>
            <p:spPr>
              <a:xfrm>
                <a:off x="7350126" y="4279487"/>
                <a:ext cx="428625" cy="417513"/>
              </a:xfrm>
              <a:custGeom>
                <a:avLst/>
                <a:gdLst/>
                <a:ahLst/>
                <a:cxnLst/>
                <a:rect l="l" t="t" r="r" b="b"/>
                <a:pathLst>
                  <a:path w="270" h="263" extrusionOk="0">
                    <a:moveTo>
                      <a:pt x="78" y="263"/>
                    </a:moveTo>
                    <a:lnTo>
                      <a:pt x="0" y="180"/>
                    </a:lnTo>
                    <a:lnTo>
                      <a:pt x="191" y="0"/>
                    </a:lnTo>
                    <a:lnTo>
                      <a:pt x="270" y="83"/>
                    </a:lnTo>
                    <a:lnTo>
                      <a:pt x="78" y="2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5" name="Google Shape;1275;p34"/>
              <p:cNvSpPr/>
              <p:nvPr/>
            </p:nvSpPr>
            <p:spPr>
              <a:xfrm>
                <a:off x="7273926" y="4601749"/>
                <a:ext cx="161925" cy="158750"/>
              </a:xfrm>
              <a:custGeom>
                <a:avLst/>
                <a:gdLst/>
                <a:ahLst/>
                <a:cxnLst/>
                <a:rect l="l" t="t" r="r" b="b"/>
                <a:pathLst>
                  <a:path w="102" h="100" extrusionOk="0">
                    <a:moveTo>
                      <a:pt x="24" y="0"/>
                    </a:moveTo>
                    <a:lnTo>
                      <a:pt x="0" y="100"/>
                    </a:lnTo>
                    <a:lnTo>
                      <a:pt x="102" y="81"/>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1276" name="Google Shape;1276;p34"/>
          <p:cNvGrpSpPr/>
          <p:nvPr/>
        </p:nvGrpSpPr>
        <p:grpSpPr>
          <a:xfrm>
            <a:off x="1425748" y="3128550"/>
            <a:ext cx="2295053" cy="1059256"/>
            <a:chOff x="1425748" y="3128550"/>
            <a:chExt cx="2295053" cy="1059256"/>
          </a:xfrm>
        </p:grpSpPr>
        <p:sp>
          <p:nvSpPr>
            <p:cNvPr id="1277" name="Google Shape;1277;p34"/>
            <p:cNvSpPr/>
            <p:nvPr/>
          </p:nvSpPr>
          <p:spPr>
            <a:xfrm>
              <a:off x="1425748"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78" name="Google Shape;1278;p34"/>
            <p:cNvGrpSpPr/>
            <p:nvPr/>
          </p:nvGrpSpPr>
          <p:grpSpPr>
            <a:xfrm>
              <a:off x="2359291" y="3386429"/>
              <a:ext cx="467622" cy="601232"/>
              <a:chOff x="3603626" y="3172999"/>
              <a:chExt cx="233362" cy="300038"/>
            </a:xfrm>
          </p:grpSpPr>
          <p:sp>
            <p:nvSpPr>
              <p:cNvPr id="1279" name="Google Shape;1279;p34"/>
              <p:cNvSpPr/>
              <p:nvPr/>
            </p:nvSpPr>
            <p:spPr>
              <a:xfrm>
                <a:off x="3689351" y="3172999"/>
                <a:ext cx="60325" cy="300038"/>
              </a:xfrm>
              <a:custGeom>
                <a:avLst/>
                <a:gdLst/>
                <a:ahLst/>
                <a:cxnLst/>
                <a:rect l="l" t="t" r="r" b="b"/>
                <a:pathLst>
                  <a:path w="16" h="80" extrusionOk="0">
                    <a:moveTo>
                      <a:pt x="16" y="72"/>
                    </a:moveTo>
                    <a:cubicBezTo>
                      <a:pt x="16" y="76"/>
                      <a:pt x="12" y="80"/>
                      <a:pt x="8" y="80"/>
                    </a:cubicBezTo>
                    <a:cubicBezTo>
                      <a:pt x="4" y="80"/>
                      <a:pt x="0" y="76"/>
                      <a:pt x="0" y="72"/>
                    </a:cubicBezTo>
                    <a:cubicBezTo>
                      <a:pt x="0" y="8"/>
                      <a:pt x="0" y="8"/>
                      <a:pt x="0" y="8"/>
                    </a:cubicBezTo>
                    <a:cubicBezTo>
                      <a:pt x="0" y="3"/>
                      <a:pt x="4" y="0"/>
                      <a:pt x="8" y="0"/>
                    </a:cubicBezTo>
                    <a:cubicBezTo>
                      <a:pt x="12" y="0"/>
                      <a:pt x="16" y="3"/>
                      <a:pt x="16" y="8"/>
                    </a:cubicBezTo>
                    <a:lnTo>
                      <a:pt x="16" y="7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0" name="Google Shape;1280;p34"/>
              <p:cNvSpPr/>
              <p:nvPr/>
            </p:nvSpPr>
            <p:spPr>
              <a:xfrm>
                <a:off x="3603626" y="3357149"/>
                <a:ext cx="60325" cy="115888"/>
              </a:xfrm>
              <a:custGeom>
                <a:avLst/>
                <a:gdLst/>
                <a:ahLst/>
                <a:cxnLst/>
                <a:rect l="l" t="t" r="r" b="b"/>
                <a:pathLst>
                  <a:path w="16" h="31" extrusionOk="0">
                    <a:moveTo>
                      <a:pt x="16" y="23"/>
                    </a:moveTo>
                    <a:cubicBezTo>
                      <a:pt x="16" y="27"/>
                      <a:pt x="12" y="31"/>
                      <a:pt x="8" y="31"/>
                    </a:cubicBezTo>
                    <a:cubicBezTo>
                      <a:pt x="3" y="31"/>
                      <a:pt x="0" y="27"/>
                      <a:pt x="0" y="23"/>
                    </a:cubicBezTo>
                    <a:cubicBezTo>
                      <a:pt x="0" y="8"/>
                      <a:pt x="0" y="8"/>
                      <a:pt x="0" y="8"/>
                    </a:cubicBezTo>
                    <a:cubicBezTo>
                      <a:pt x="0" y="3"/>
                      <a:pt x="3" y="0"/>
                      <a:pt x="8" y="0"/>
                    </a:cubicBezTo>
                    <a:cubicBezTo>
                      <a:pt x="12" y="0"/>
                      <a:pt x="16" y="3"/>
                      <a:pt x="16" y="8"/>
                    </a:cubicBezTo>
                    <a:lnTo>
                      <a:pt x="16"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34"/>
              <p:cNvSpPr/>
              <p:nvPr/>
            </p:nvSpPr>
            <p:spPr>
              <a:xfrm>
                <a:off x="3779838" y="3269837"/>
                <a:ext cx="57150" cy="203200"/>
              </a:xfrm>
              <a:custGeom>
                <a:avLst/>
                <a:gdLst/>
                <a:ahLst/>
                <a:cxnLst/>
                <a:rect l="l" t="t" r="r" b="b"/>
                <a:pathLst>
                  <a:path w="15" h="54" extrusionOk="0">
                    <a:moveTo>
                      <a:pt x="15" y="46"/>
                    </a:moveTo>
                    <a:cubicBezTo>
                      <a:pt x="15" y="50"/>
                      <a:pt x="12" y="54"/>
                      <a:pt x="7" y="54"/>
                    </a:cubicBezTo>
                    <a:cubicBezTo>
                      <a:pt x="3" y="54"/>
                      <a:pt x="0" y="50"/>
                      <a:pt x="0" y="46"/>
                    </a:cubicBezTo>
                    <a:cubicBezTo>
                      <a:pt x="0" y="7"/>
                      <a:pt x="0" y="7"/>
                      <a:pt x="0" y="7"/>
                    </a:cubicBezTo>
                    <a:cubicBezTo>
                      <a:pt x="0" y="3"/>
                      <a:pt x="3" y="0"/>
                      <a:pt x="7" y="0"/>
                    </a:cubicBezTo>
                    <a:cubicBezTo>
                      <a:pt x="12" y="0"/>
                      <a:pt x="15" y="3"/>
                      <a:pt x="15" y="7"/>
                    </a:cubicBezTo>
                    <a:lnTo>
                      <a:pt x="15" y="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1282" name="Google Shape;1282;p34"/>
          <p:cNvGrpSpPr/>
          <p:nvPr/>
        </p:nvGrpSpPr>
        <p:grpSpPr>
          <a:xfrm>
            <a:off x="3716796" y="3128550"/>
            <a:ext cx="2295053" cy="1059256"/>
            <a:chOff x="3716796" y="3128550"/>
            <a:chExt cx="2295053" cy="1059256"/>
          </a:xfrm>
        </p:grpSpPr>
        <p:sp>
          <p:nvSpPr>
            <p:cNvPr id="1283" name="Google Shape;1283;p34"/>
            <p:cNvSpPr/>
            <p:nvPr/>
          </p:nvSpPr>
          <p:spPr>
            <a:xfrm>
              <a:off x="3716796"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4" name="Google Shape;1284;p34"/>
            <p:cNvSpPr/>
            <p:nvPr/>
          </p:nvSpPr>
          <p:spPr>
            <a:xfrm>
              <a:off x="4735761" y="3353390"/>
              <a:ext cx="443326" cy="734828"/>
            </a:xfrm>
            <a:custGeom>
              <a:avLst/>
              <a:gdLst/>
              <a:ahLst/>
              <a:cxnLst/>
              <a:rect l="l" t="t" r="r" b="b"/>
              <a:pathLst>
                <a:path w="62" h="102" extrusionOk="0">
                  <a:moveTo>
                    <a:pt x="58" y="58"/>
                  </a:moveTo>
                  <a:cubicBezTo>
                    <a:pt x="56" y="55"/>
                    <a:pt x="53" y="52"/>
                    <a:pt x="48" y="50"/>
                  </a:cubicBezTo>
                  <a:cubicBezTo>
                    <a:pt x="45" y="48"/>
                    <a:pt x="40" y="47"/>
                    <a:pt x="31" y="45"/>
                  </a:cubicBezTo>
                  <a:cubicBezTo>
                    <a:pt x="23" y="43"/>
                    <a:pt x="18" y="41"/>
                    <a:pt x="16" y="39"/>
                  </a:cubicBezTo>
                  <a:cubicBezTo>
                    <a:pt x="14" y="38"/>
                    <a:pt x="13" y="35"/>
                    <a:pt x="13" y="32"/>
                  </a:cubicBezTo>
                  <a:cubicBezTo>
                    <a:pt x="13" y="29"/>
                    <a:pt x="14" y="26"/>
                    <a:pt x="17" y="24"/>
                  </a:cubicBezTo>
                  <a:cubicBezTo>
                    <a:pt x="20" y="22"/>
                    <a:pt x="24" y="21"/>
                    <a:pt x="31" y="21"/>
                  </a:cubicBezTo>
                  <a:cubicBezTo>
                    <a:pt x="36" y="21"/>
                    <a:pt x="41" y="22"/>
                    <a:pt x="44" y="25"/>
                  </a:cubicBezTo>
                  <a:cubicBezTo>
                    <a:pt x="47" y="27"/>
                    <a:pt x="49" y="31"/>
                    <a:pt x="49" y="36"/>
                  </a:cubicBezTo>
                  <a:cubicBezTo>
                    <a:pt x="59" y="35"/>
                    <a:pt x="59" y="35"/>
                    <a:pt x="59" y="35"/>
                  </a:cubicBezTo>
                  <a:cubicBezTo>
                    <a:pt x="59" y="30"/>
                    <a:pt x="58" y="26"/>
                    <a:pt x="55" y="23"/>
                  </a:cubicBezTo>
                  <a:cubicBezTo>
                    <a:pt x="53" y="19"/>
                    <a:pt x="50" y="16"/>
                    <a:pt x="45" y="15"/>
                  </a:cubicBezTo>
                  <a:cubicBezTo>
                    <a:pt x="43" y="14"/>
                    <a:pt x="41" y="13"/>
                    <a:pt x="39" y="13"/>
                  </a:cubicBezTo>
                  <a:cubicBezTo>
                    <a:pt x="39" y="0"/>
                    <a:pt x="39" y="0"/>
                    <a:pt x="39" y="0"/>
                  </a:cubicBezTo>
                  <a:cubicBezTo>
                    <a:pt x="22" y="0"/>
                    <a:pt x="22" y="0"/>
                    <a:pt x="22" y="0"/>
                  </a:cubicBezTo>
                  <a:cubicBezTo>
                    <a:pt x="22" y="12"/>
                    <a:pt x="22" y="12"/>
                    <a:pt x="22" y="12"/>
                  </a:cubicBezTo>
                  <a:cubicBezTo>
                    <a:pt x="20" y="13"/>
                    <a:pt x="18" y="14"/>
                    <a:pt x="16" y="14"/>
                  </a:cubicBezTo>
                  <a:cubicBezTo>
                    <a:pt x="12" y="16"/>
                    <a:pt x="8" y="19"/>
                    <a:pt x="6" y="22"/>
                  </a:cubicBezTo>
                  <a:cubicBezTo>
                    <a:pt x="4" y="26"/>
                    <a:pt x="3" y="29"/>
                    <a:pt x="3" y="33"/>
                  </a:cubicBezTo>
                  <a:cubicBezTo>
                    <a:pt x="3" y="37"/>
                    <a:pt x="4" y="40"/>
                    <a:pt x="6" y="43"/>
                  </a:cubicBezTo>
                  <a:cubicBezTo>
                    <a:pt x="7" y="46"/>
                    <a:pt x="10" y="48"/>
                    <a:pt x="14" y="50"/>
                  </a:cubicBezTo>
                  <a:cubicBezTo>
                    <a:pt x="17" y="52"/>
                    <a:pt x="22" y="53"/>
                    <a:pt x="29" y="55"/>
                  </a:cubicBezTo>
                  <a:cubicBezTo>
                    <a:pt x="36" y="57"/>
                    <a:pt x="41" y="58"/>
                    <a:pt x="43" y="59"/>
                  </a:cubicBezTo>
                  <a:cubicBezTo>
                    <a:pt x="46" y="60"/>
                    <a:pt x="48" y="61"/>
                    <a:pt x="50" y="63"/>
                  </a:cubicBezTo>
                  <a:cubicBezTo>
                    <a:pt x="51" y="65"/>
                    <a:pt x="52" y="67"/>
                    <a:pt x="52" y="70"/>
                  </a:cubicBezTo>
                  <a:cubicBezTo>
                    <a:pt x="52" y="72"/>
                    <a:pt x="51" y="74"/>
                    <a:pt x="49" y="76"/>
                  </a:cubicBezTo>
                  <a:cubicBezTo>
                    <a:pt x="48" y="78"/>
                    <a:pt x="46" y="80"/>
                    <a:pt x="43" y="81"/>
                  </a:cubicBezTo>
                  <a:cubicBezTo>
                    <a:pt x="40" y="82"/>
                    <a:pt x="36" y="83"/>
                    <a:pt x="32" y="83"/>
                  </a:cubicBezTo>
                  <a:cubicBezTo>
                    <a:pt x="28" y="83"/>
                    <a:pt x="24" y="82"/>
                    <a:pt x="21" y="80"/>
                  </a:cubicBezTo>
                  <a:cubicBezTo>
                    <a:pt x="17" y="79"/>
                    <a:pt x="14" y="77"/>
                    <a:pt x="13" y="74"/>
                  </a:cubicBezTo>
                  <a:cubicBezTo>
                    <a:pt x="11" y="72"/>
                    <a:pt x="10" y="69"/>
                    <a:pt x="10" y="65"/>
                  </a:cubicBezTo>
                  <a:cubicBezTo>
                    <a:pt x="0" y="66"/>
                    <a:pt x="0" y="66"/>
                    <a:pt x="0" y="66"/>
                  </a:cubicBezTo>
                  <a:cubicBezTo>
                    <a:pt x="0" y="71"/>
                    <a:pt x="1" y="76"/>
                    <a:pt x="4" y="80"/>
                  </a:cubicBezTo>
                  <a:cubicBezTo>
                    <a:pt x="7" y="84"/>
                    <a:pt x="11" y="87"/>
                    <a:pt x="15" y="89"/>
                  </a:cubicBezTo>
                  <a:cubicBezTo>
                    <a:pt x="17" y="90"/>
                    <a:pt x="20" y="90"/>
                    <a:pt x="22" y="91"/>
                  </a:cubicBezTo>
                  <a:cubicBezTo>
                    <a:pt x="22" y="102"/>
                    <a:pt x="22" y="102"/>
                    <a:pt x="22" y="102"/>
                  </a:cubicBezTo>
                  <a:cubicBezTo>
                    <a:pt x="39" y="102"/>
                    <a:pt x="39" y="102"/>
                    <a:pt x="39" y="102"/>
                  </a:cubicBezTo>
                  <a:cubicBezTo>
                    <a:pt x="39" y="91"/>
                    <a:pt x="39" y="91"/>
                    <a:pt x="39" y="91"/>
                  </a:cubicBezTo>
                  <a:cubicBezTo>
                    <a:pt x="42" y="91"/>
                    <a:pt x="45" y="90"/>
                    <a:pt x="48" y="89"/>
                  </a:cubicBezTo>
                  <a:cubicBezTo>
                    <a:pt x="52" y="87"/>
                    <a:pt x="56" y="84"/>
                    <a:pt x="58" y="80"/>
                  </a:cubicBezTo>
                  <a:cubicBezTo>
                    <a:pt x="60" y="77"/>
                    <a:pt x="62" y="73"/>
                    <a:pt x="62" y="69"/>
                  </a:cubicBezTo>
                  <a:cubicBezTo>
                    <a:pt x="62" y="65"/>
                    <a:pt x="60" y="61"/>
                    <a:pt x="58"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85" name="Google Shape;1285;p34"/>
          <p:cNvGrpSpPr/>
          <p:nvPr/>
        </p:nvGrpSpPr>
        <p:grpSpPr>
          <a:xfrm>
            <a:off x="8298893" y="3128550"/>
            <a:ext cx="2295053" cy="1059256"/>
            <a:chOff x="8298893" y="3128550"/>
            <a:chExt cx="2295053" cy="1059256"/>
          </a:xfrm>
        </p:grpSpPr>
        <p:sp>
          <p:nvSpPr>
            <p:cNvPr id="1286" name="Google Shape;1286;p34"/>
            <p:cNvSpPr/>
            <p:nvPr/>
          </p:nvSpPr>
          <p:spPr>
            <a:xfrm>
              <a:off x="8298893"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87" name="Google Shape;1287;p34"/>
            <p:cNvGrpSpPr/>
            <p:nvPr/>
          </p:nvGrpSpPr>
          <p:grpSpPr>
            <a:xfrm>
              <a:off x="9357870" y="3439051"/>
              <a:ext cx="500063" cy="496888"/>
              <a:chOff x="5838826" y="2838037"/>
              <a:chExt cx="500063" cy="496888"/>
            </a:xfrm>
          </p:grpSpPr>
          <p:sp>
            <p:nvSpPr>
              <p:cNvPr id="1288" name="Google Shape;1288;p34"/>
              <p:cNvSpPr/>
              <p:nvPr/>
            </p:nvSpPr>
            <p:spPr>
              <a:xfrm>
                <a:off x="6102351" y="2838037"/>
                <a:ext cx="236538" cy="233363"/>
              </a:xfrm>
              <a:custGeom>
                <a:avLst/>
                <a:gdLst/>
                <a:ahLst/>
                <a:cxnLst/>
                <a:rect l="l" t="t" r="r" b="b"/>
                <a:pathLst>
                  <a:path w="63" h="62" extrusionOk="0">
                    <a:moveTo>
                      <a:pt x="0" y="0"/>
                    </a:moveTo>
                    <a:cubicBezTo>
                      <a:pt x="0" y="62"/>
                      <a:pt x="0" y="62"/>
                      <a:pt x="0" y="62"/>
                    </a:cubicBezTo>
                    <a:cubicBezTo>
                      <a:pt x="63" y="62"/>
                      <a:pt x="63" y="62"/>
                      <a:pt x="63" y="62"/>
                    </a:cubicBezTo>
                    <a:cubicBezTo>
                      <a:pt x="61" y="29"/>
                      <a:pt x="34" y="2"/>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9" name="Google Shape;1289;p34"/>
              <p:cNvSpPr/>
              <p:nvPr/>
            </p:nvSpPr>
            <p:spPr>
              <a:xfrm>
                <a:off x="5838826" y="2838037"/>
                <a:ext cx="500063" cy="496888"/>
              </a:xfrm>
              <a:custGeom>
                <a:avLst/>
                <a:gdLst/>
                <a:ahLst/>
                <a:cxnLst/>
                <a:rect l="l" t="t" r="r" b="b"/>
                <a:pathLst>
                  <a:path w="133" h="132" extrusionOk="0">
                    <a:moveTo>
                      <a:pt x="63" y="70"/>
                    </a:moveTo>
                    <a:cubicBezTo>
                      <a:pt x="63" y="0"/>
                      <a:pt x="63" y="0"/>
                      <a:pt x="63" y="0"/>
                    </a:cubicBezTo>
                    <a:cubicBezTo>
                      <a:pt x="28" y="2"/>
                      <a:pt x="0" y="31"/>
                      <a:pt x="0" y="66"/>
                    </a:cubicBezTo>
                    <a:cubicBezTo>
                      <a:pt x="0" y="103"/>
                      <a:pt x="30" y="132"/>
                      <a:pt x="66" y="132"/>
                    </a:cubicBezTo>
                    <a:cubicBezTo>
                      <a:pt x="102" y="132"/>
                      <a:pt x="131" y="105"/>
                      <a:pt x="133" y="70"/>
                    </a:cubicBezTo>
                    <a:lnTo>
                      <a:pt x="63"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290" name="Google Shape;1290;p34"/>
          <p:cNvSpPr/>
          <p:nvPr/>
        </p:nvSpPr>
        <p:spPr>
          <a:xfrm>
            <a:off x="1408063" y="1548439"/>
            <a:ext cx="9397072"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DREAM WHAT YOU WANT TO DREAM; GO WHERE YOU WANT TO GO; BE WHAT YOU WANT TO BE, BECAUSE YOU HAVE ONLY ONE LIFE AND ONE CHANCE TO DO ALL THE THINGS YOU WANT TO DO. DREAM WHAT YOU WANT TO DREAM; GO WHERE YOU WANT TO GO; BE WHAT YOU WANT TO BE, BECAUSE YOU HAVE ONLY ONE LIFE AND ONE CHANCE TO DO ALL THE THINGS YOU WANT TO DO. DREAM WHAT YOU WANT TO DREAM; GO WHERE YOU WANT TO GO; BE WHAT YOU WANT TO BE, BECAUSE YOU HAVE ONLY ONE LIFE AND ONE CHANCE TO DO ALL THE THINGS YOU WANT TO DO.</a:t>
            </a:r>
            <a:endParaRPr sz="1400">
              <a:solidFill>
                <a:srgbClr val="20EBF2"/>
              </a:solidFill>
              <a:latin typeface="Teko"/>
              <a:ea typeface="Teko"/>
              <a:cs typeface="Teko"/>
              <a:sym typeface="Teko"/>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3"/>
                                        </p:tgtEl>
                                        <p:attrNameLst>
                                          <p:attrName>style.visibility</p:attrName>
                                        </p:attrNameLst>
                                      </p:cBhvr>
                                      <p:to>
                                        <p:strVal val="visible"/>
                                      </p:to>
                                    </p:set>
                                    <p:animEffect transition="in" filter="fade">
                                      <p:cBhvr>
                                        <p:cTn id="7" dur="1000"/>
                                        <p:tgtEl>
                                          <p:spTgt spid="1253"/>
                                        </p:tgtEl>
                                      </p:cBhvr>
                                    </p:animEffect>
                                  </p:childTnLst>
                                </p:cTn>
                              </p:par>
                              <p:par>
                                <p:cTn id="8" presetID="23" presetClass="entr" presetSubtype="16" fill="hold" nodeType="withEffect">
                                  <p:stCondLst>
                                    <p:cond delay="250"/>
                                  </p:stCondLst>
                                  <p:childTnLst>
                                    <p:set>
                                      <p:cBhvr>
                                        <p:cTn id="9" dur="1" fill="hold">
                                          <p:stCondLst>
                                            <p:cond delay="0"/>
                                          </p:stCondLst>
                                        </p:cTn>
                                        <p:tgtEl>
                                          <p:spTgt spid="1258"/>
                                        </p:tgtEl>
                                        <p:attrNameLst>
                                          <p:attrName>style.visibility</p:attrName>
                                        </p:attrNameLst>
                                      </p:cBhvr>
                                      <p:to>
                                        <p:strVal val="visible"/>
                                      </p:to>
                                    </p:set>
                                    <p:anim calcmode="lin" valueType="num">
                                      <p:cBhvr additive="base">
                                        <p:cTn id="10" dur="500"/>
                                        <p:tgtEl>
                                          <p:spTgt spid="1258"/>
                                        </p:tgtEl>
                                        <p:attrNameLst>
                                          <p:attrName>ppt_w</p:attrName>
                                        </p:attrNameLst>
                                      </p:cBhvr>
                                      <p:tavLst>
                                        <p:tav tm="0">
                                          <p:val>
                                            <p:strVal val="0"/>
                                          </p:val>
                                        </p:tav>
                                        <p:tav tm="100000">
                                          <p:val>
                                            <p:strVal val="#ppt_w"/>
                                          </p:val>
                                        </p:tav>
                                      </p:tavLst>
                                    </p:anim>
                                    <p:anim calcmode="lin" valueType="num">
                                      <p:cBhvr additive="base">
                                        <p:cTn id="11" dur="500"/>
                                        <p:tgtEl>
                                          <p:spTgt spid="1258"/>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90"/>
                                        </p:tgtEl>
                                        <p:attrNameLst>
                                          <p:attrName>style.visibility</p:attrName>
                                        </p:attrNameLst>
                                      </p:cBhvr>
                                      <p:to>
                                        <p:strVal val="visible"/>
                                      </p:to>
                                    </p:set>
                                    <p:animEffect transition="in" filter="fade">
                                      <p:cBhvr>
                                        <p:cTn id="15" dur="500"/>
                                        <p:tgtEl>
                                          <p:spTgt spid="1290"/>
                                        </p:tgtEl>
                                      </p:cBhvr>
                                    </p:animEffect>
                                  </p:childTnLst>
                                </p:cTn>
                              </p:par>
                              <p:par>
                                <p:cTn id="16" presetID="2" presetClass="entr" presetSubtype="8" fill="hold" nodeType="withEffect">
                                  <p:stCondLst>
                                    <p:cond delay="250"/>
                                  </p:stCondLst>
                                  <p:childTnLst>
                                    <p:set>
                                      <p:cBhvr>
                                        <p:cTn id="17" dur="1" fill="hold">
                                          <p:stCondLst>
                                            <p:cond delay="0"/>
                                          </p:stCondLst>
                                        </p:cTn>
                                        <p:tgtEl>
                                          <p:spTgt spid="1285"/>
                                        </p:tgtEl>
                                        <p:attrNameLst>
                                          <p:attrName>style.visibility</p:attrName>
                                        </p:attrNameLst>
                                      </p:cBhvr>
                                      <p:to>
                                        <p:strVal val="visible"/>
                                      </p:to>
                                    </p:set>
                                    <p:anim calcmode="lin" valueType="num">
                                      <p:cBhvr additive="base">
                                        <p:cTn id="18" dur="750"/>
                                        <p:tgtEl>
                                          <p:spTgt spid="1285"/>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350"/>
                                  </p:stCondLst>
                                  <p:childTnLst>
                                    <p:set>
                                      <p:cBhvr>
                                        <p:cTn id="20" dur="1" fill="hold">
                                          <p:stCondLst>
                                            <p:cond delay="0"/>
                                          </p:stCondLst>
                                        </p:cTn>
                                        <p:tgtEl>
                                          <p:spTgt spid="1271"/>
                                        </p:tgtEl>
                                        <p:attrNameLst>
                                          <p:attrName>style.visibility</p:attrName>
                                        </p:attrNameLst>
                                      </p:cBhvr>
                                      <p:to>
                                        <p:strVal val="visible"/>
                                      </p:to>
                                    </p:set>
                                    <p:anim calcmode="lin" valueType="num">
                                      <p:cBhvr additive="base">
                                        <p:cTn id="21" dur="750"/>
                                        <p:tgtEl>
                                          <p:spTgt spid="1271"/>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450"/>
                                  </p:stCondLst>
                                  <p:childTnLst>
                                    <p:set>
                                      <p:cBhvr>
                                        <p:cTn id="23" dur="1" fill="hold">
                                          <p:stCondLst>
                                            <p:cond delay="0"/>
                                          </p:stCondLst>
                                        </p:cTn>
                                        <p:tgtEl>
                                          <p:spTgt spid="1282"/>
                                        </p:tgtEl>
                                        <p:attrNameLst>
                                          <p:attrName>style.visibility</p:attrName>
                                        </p:attrNameLst>
                                      </p:cBhvr>
                                      <p:to>
                                        <p:strVal val="visible"/>
                                      </p:to>
                                    </p:set>
                                    <p:anim calcmode="lin" valueType="num">
                                      <p:cBhvr additive="base">
                                        <p:cTn id="24" dur="750"/>
                                        <p:tgtEl>
                                          <p:spTgt spid="1282"/>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550"/>
                                  </p:stCondLst>
                                  <p:childTnLst>
                                    <p:set>
                                      <p:cBhvr>
                                        <p:cTn id="26" dur="1" fill="hold">
                                          <p:stCondLst>
                                            <p:cond delay="0"/>
                                          </p:stCondLst>
                                        </p:cTn>
                                        <p:tgtEl>
                                          <p:spTgt spid="1276"/>
                                        </p:tgtEl>
                                        <p:attrNameLst>
                                          <p:attrName>style.visibility</p:attrName>
                                        </p:attrNameLst>
                                      </p:cBhvr>
                                      <p:to>
                                        <p:strVal val="visible"/>
                                      </p:to>
                                    </p:set>
                                    <p:anim calcmode="lin" valueType="num">
                                      <p:cBhvr additive="base">
                                        <p:cTn id="27" dur="750"/>
                                        <p:tgtEl>
                                          <p:spTgt spid="1276"/>
                                        </p:tgtEl>
                                        <p:attrNameLst>
                                          <p:attrName>ppt_x</p:attrName>
                                        </p:attrNameLst>
                                      </p:cBhvr>
                                      <p:tavLst>
                                        <p:tav tm="0">
                                          <p:val>
                                            <p:strVal val="#ppt_x-1"/>
                                          </p:val>
                                        </p:tav>
                                        <p:tav tm="100000">
                                          <p:val>
                                            <p:strVal val="#ppt_x"/>
                                          </p:val>
                                        </p:tav>
                                      </p:tavLst>
                                    </p:anim>
                                  </p:childTnLst>
                                </p:cTn>
                              </p:par>
                              <p:par>
                                <p:cTn id="28" presetID="10" presetClass="entr" presetSubtype="0" fill="hold" nodeType="withEffect">
                                  <p:stCondLst>
                                    <p:cond delay="250"/>
                                  </p:stCondLst>
                                  <p:childTnLst>
                                    <p:set>
                                      <p:cBhvr>
                                        <p:cTn id="29" dur="1" fill="hold">
                                          <p:stCondLst>
                                            <p:cond delay="0"/>
                                          </p:stCondLst>
                                        </p:cTn>
                                        <p:tgtEl>
                                          <p:spTgt spid="1259"/>
                                        </p:tgtEl>
                                        <p:attrNameLst>
                                          <p:attrName>style.visibility</p:attrName>
                                        </p:attrNameLst>
                                      </p:cBhvr>
                                      <p:to>
                                        <p:strVal val="visible"/>
                                      </p:to>
                                    </p:set>
                                    <p:animEffect transition="in" filter="fade">
                                      <p:cBhvr>
                                        <p:cTn id="30" dur="750"/>
                                        <p:tgtEl>
                                          <p:spTgt spid="1259"/>
                                        </p:tgtEl>
                                      </p:cBhvr>
                                    </p:animEffect>
                                  </p:childTnLst>
                                </p:cTn>
                              </p:par>
                              <p:par>
                                <p:cTn id="31" presetID="10" presetClass="entr" presetSubtype="0" fill="hold" nodeType="withEffect">
                                  <p:stCondLst>
                                    <p:cond delay="350"/>
                                  </p:stCondLst>
                                  <p:childTnLst>
                                    <p:set>
                                      <p:cBhvr>
                                        <p:cTn id="32" dur="1" fill="hold">
                                          <p:stCondLst>
                                            <p:cond delay="0"/>
                                          </p:stCondLst>
                                        </p:cTn>
                                        <p:tgtEl>
                                          <p:spTgt spid="1262"/>
                                        </p:tgtEl>
                                        <p:attrNameLst>
                                          <p:attrName>style.visibility</p:attrName>
                                        </p:attrNameLst>
                                      </p:cBhvr>
                                      <p:to>
                                        <p:strVal val="visible"/>
                                      </p:to>
                                    </p:set>
                                    <p:animEffect transition="in" filter="fade">
                                      <p:cBhvr>
                                        <p:cTn id="33" dur="750"/>
                                        <p:tgtEl>
                                          <p:spTgt spid="1262"/>
                                        </p:tgtEl>
                                      </p:cBhvr>
                                    </p:animEffect>
                                  </p:childTnLst>
                                </p:cTn>
                              </p:par>
                              <p:par>
                                <p:cTn id="34" presetID="10" presetClass="entr" presetSubtype="0" fill="hold" nodeType="withEffect">
                                  <p:stCondLst>
                                    <p:cond delay="250"/>
                                  </p:stCondLst>
                                  <p:childTnLst>
                                    <p:set>
                                      <p:cBhvr>
                                        <p:cTn id="35" dur="1" fill="hold">
                                          <p:stCondLst>
                                            <p:cond delay="0"/>
                                          </p:stCondLst>
                                        </p:cTn>
                                        <p:tgtEl>
                                          <p:spTgt spid="1265"/>
                                        </p:tgtEl>
                                        <p:attrNameLst>
                                          <p:attrName>style.visibility</p:attrName>
                                        </p:attrNameLst>
                                      </p:cBhvr>
                                      <p:to>
                                        <p:strVal val="visible"/>
                                      </p:to>
                                    </p:set>
                                    <p:animEffect transition="in" filter="fade">
                                      <p:cBhvr>
                                        <p:cTn id="36" dur="750"/>
                                        <p:tgtEl>
                                          <p:spTgt spid="1265"/>
                                        </p:tgtEl>
                                      </p:cBhvr>
                                    </p:animEffect>
                                  </p:childTnLst>
                                </p:cTn>
                              </p:par>
                              <p:par>
                                <p:cTn id="37" presetID="10" presetClass="entr" presetSubtype="0" fill="hold" nodeType="withEffect">
                                  <p:stCondLst>
                                    <p:cond delay="550"/>
                                  </p:stCondLst>
                                  <p:childTnLst>
                                    <p:set>
                                      <p:cBhvr>
                                        <p:cTn id="38" dur="1" fill="hold">
                                          <p:stCondLst>
                                            <p:cond delay="0"/>
                                          </p:stCondLst>
                                        </p:cTn>
                                        <p:tgtEl>
                                          <p:spTgt spid="1268"/>
                                        </p:tgtEl>
                                        <p:attrNameLst>
                                          <p:attrName>style.visibility</p:attrName>
                                        </p:attrNameLst>
                                      </p:cBhvr>
                                      <p:to>
                                        <p:strVal val="visible"/>
                                      </p:to>
                                    </p:set>
                                    <p:animEffect transition="in" filter="fade">
                                      <p:cBhvr>
                                        <p:cTn id="39" dur="750"/>
                                        <p:tgtEl>
                                          <p:spTgt spid="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grpSp>
        <p:nvGrpSpPr>
          <p:cNvPr id="1331" name="Google Shape;1331;p36"/>
          <p:cNvGrpSpPr/>
          <p:nvPr/>
        </p:nvGrpSpPr>
        <p:grpSpPr>
          <a:xfrm>
            <a:off x="0" y="282093"/>
            <a:ext cx="12192000" cy="625231"/>
            <a:chOff x="0" y="282093"/>
            <a:chExt cx="12192000" cy="625231"/>
          </a:xfrm>
        </p:grpSpPr>
        <p:sp>
          <p:nvSpPr>
            <p:cNvPr id="1332" name="Google Shape;1332;p3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33" name="Google Shape;1333;p36"/>
            <p:cNvGrpSpPr/>
            <p:nvPr/>
          </p:nvGrpSpPr>
          <p:grpSpPr>
            <a:xfrm>
              <a:off x="0" y="282093"/>
              <a:ext cx="12192000" cy="625231"/>
              <a:chOff x="0" y="70337"/>
              <a:chExt cx="12192000" cy="625231"/>
            </a:xfrm>
          </p:grpSpPr>
          <p:cxnSp>
            <p:nvCxnSpPr>
              <p:cNvPr id="1334" name="Google Shape;1334;p3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335" name="Google Shape;1335;p3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336" name="Google Shape;1336;p36"/>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337" name="Google Shape;1337;p36"/>
          <p:cNvGrpSpPr/>
          <p:nvPr/>
        </p:nvGrpSpPr>
        <p:grpSpPr>
          <a:xfrm>
            <a:off x="360413" y="1699614"/>
            <a:ext cx="7329315" cy="4454698"/>
            <a:chOff x="592" y="674"/>
            <a:chExt cx="6494" cy="3947"/>
          </a:xfrm>
        </p:grpSpPr>
        <p:grpSp>
          <p:nvGrpSpPr>
            <p:cNvPr id="1338" name="Google Shape;1338;p36"/>
            <p:cNvGrpSpPr/>
            <p:nvPr/>
          </p:nvGrpSpPr>
          <p:grpSpPr>
            <a:xfrm>
              <a:off x="693" y="674"/>
              <a:ext cx="6291" cy="765"/>
              <a:chOff x="693" y="674"/>
              <a:chExt cx="6291" cy="765"/>
            </a:xfrm>
          </p:grpSpPr>
          <p:sp>
            <p:nvSpPr>
              <p:cNvPr id="1339" name="Google Shape;1339;p36"/>
              <p:cNvSpPr/>
              <p:nvPr/>
            </p:nvSpPr>
            <p:spPr>
              <a:xfrm>
                <a:off x="2126" y="674"/>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0" name="Google Shape;1340;p36"/>
              <p:cNvSpPr/>
              <p:nvPr/>
            </p:nvSpPr>
            <p:spPr>
              <a:xfrm>
                <a:off x="2228"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1" name="Google Shape;1341;p36"/>
              <p:cNvSpPr/>
              <p:nvPr/>
            </p:nvSpPr>
            <p:spPr>
              <a:xfrm>
                <a:off x="2330"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2" name="Google Shape;1342;p36"/>
              <p:cNvSpPr/>
              <p:nvPr/>
            </p:nvSpPr>
            <p:spPr>
              <a:xfrm>
                <a:off x="2434"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3" name="Google Shape;1343;p36"/>
              <p:cNvSpPr/>
              <p:nvPr/>
            </p:nvSpPr>
            <p:spPr>
              <a:xfrm>
                <a:off x="2536"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4" name="Google Shape;1344;p36"/>
              <p:cNvSpPr/>
              <p:nvPr/>
            </p:nvSpPr>
            <p:spPr>
              <a:xfrm>
                <a:off x="2945"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5" name="Google Shape;1345;p36"/>
              <p:cNvSpPr/>
              <p:nvPr/>
            </p:nvSpPr>
            <p:spPr>
              <a:xfrm>
                <a:off x="3046" y="674"/>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36"/>
              <p:cNvSpPr/>
              <p:nvPr/>
            </p:nvSpPr>
            <p:spPr>
              <a:xfrm>
                <a:off x="2126"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36"/>
              <p:cNvSpPr/>
              <p:nvPr/>
            </p:nvSpPr>
            <p:spPr>
              <a:xfrm>
                <a:off x="2228"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36"/>
              <p:cNvSpPr/>
              <p:nvPr/>
            </p:nvSpPr>
            <p:spPr>
              <a:xfrm>
                <a:off x="2330"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36"/>
              <p:cNvSpPr/>
              <p:nvPr/>
            </p:nvSpPr>
            <p:spPr>
              <a:xfrm>
                <a:off x="2434"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36"/>
              <p:cNvSpPr/>
              <p:nvPr/>
            </p:nvSpPr>
            <p:spPr>
              <a:xfrm>
                <a:off x="2637"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1" name="Google Shape;1351;p36"/>
              <p:cNvSpPr/>
              <p:nvPr/>
            </p:nvSpPr>
            <p:spPr>
              <a:xfrm>
                <a:off x="2741"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2" name="Google Shape;1352;p36"/>
              <p:cNvSpPr/>
              <p:nvPr/>
            </p:nvSpPr>
            <p:spPr>
              <a:xfrm>
                <a:off x="2843"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3" name="Google Shape;1353;p36"/>
              <p:cNvSpPr/>
              <p:nvPr/>
            </p:nvSpPr>
            <p:spPr>
              <a:xfrm>
                <a:off x="2945"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36"/>
              <p:cNvSpPr/>
              <p:nvPr/>
            </p:nvSpPr>
            <p:spPr>
              <a:xfrm>
                <a:off x="3046"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5" name="Google Shape;1355;p36"/>
              <p:cNvSpPr/>
              <p:nvPr/>
            </p:nvSpPr>
            <p:spPr>
              <a:xfrm>
                <a:off x="3151"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6" name="Google Shape;1356;p36"/>
              <p:cNvSpPr/>
              <p:nvPr/>
            </p:nvSpPr>
            <p:spPr>
              <a:xfrm>
                <a:off x="3252"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7" name="Google Shape;1357;p36"/>
              <p:cNvSpPr/>
              <p:nvPr/>
            </p:nvSpPr>
            <p:spPr>
              <a:xfrm>
                <a:off x="3354"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8" name="Google Shape;1358;p36"/>
              <p:cNvSpPr/>
              <p:nvPr/>
            </p:nvSpPr>
            <p:spPr>
              <a:xfrm>
                <a:off x="3458"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9" name="Google Shape;1359;p36"/>
              <p:cNvSpPr/>
              <p:nvPr/>
            </p:nvSpPr>
            <p:spPr>
              <a:xfrm>
                <a:off x="3763"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0" name="Google Shape;1360;p36"/>
              <p:cNvSpPr/>
              <p:nvPr/>
            </p:nvSpPr>
            <p:spPr>
              <a:xfrm>
                <a:off x="3867"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1" name="Google Shape;1361;p36"/>
              <p:cNvSpPr/>
              <p:nvPr/>
            </p:nvSpPr>
            <p:spPr>
              <a:xfrm>
                <a:off x="3969"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2" name="Google Shape;1362;p36"/>
              <p:cNvSpPr/>
              <p:nvPr/>
            </p:nvSpPr>
            <p:spPr>
              <a:xfrm>
                <a:off x="4071"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3" name="Google Shape;1363;p36"/>
              <p:cNvSpPr/>
              <p:nvPr/>
            </p:nvSpPr>
            <p:spPr>
              <a:xfrm>
                <a:off x="4172"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4" name="Google Shape;1364;p36"/>
              <p:cNvSpPr/>
              <p:nvPr/>
            </p:nvSpPr>
            <p:spPr>
              <a:xfrm>
                <a:off x="4584"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5" name="Google Shape;1365;p36"/>
              <p:cNvSpPr/>
              <p:nvPr/>
            </p:nvSpPr>
            <p:spPr>
              <a:xfrm>
                <a:off x="5196"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36"/>
              <p:cNvSpPr/>
              <p:nvPr/>
            </p:nvSpPr>
            <p:spPr>
              <a:xfrm>
                <a:off x="5300"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7" name="Google Shape;1367;p36"/>
              <p:cNvSpPr/>
              <p:nvPr/>
            </p:nvSpPr>
            <p:spPr>
              <a:xfrm>
                <a:off x="1819"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8" name="Google Shape;1368;p36"/>
              <p:cNvSpPr/>
              <p:nvPr/>
            </p:nvSpPr>
            <p:spPr>
              <a:xfrm>
                <a:off x="2126"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36"/>
              <p:cNvSpPr/>
              <p:nvPr/>
            </p:nvSpPr>
            <p:spPr>
              <a:xfrm>
                <a:off x="2228"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0" name="Google Shape;1370;p36"/>
              <p:cNvSpPr/>
              <p:nvPr/>
            </p:nvSpPr>
            <p:spPr>
              <a:xfrm>
                <a:off x="2330"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1" name="Google Shape;1371;p36"/>
              <p:cNvSpPr/>
              <p:nvPr/>
            </p:nvSpPr>
            <p:spPr>
              <a:xfrm>
                <a:off x="2536"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2" name="Google Shape;1372;p36"/>
              <p:cNvSpPr/>
              <p:nvPr/>
            </p:nvSpPr>
            <p:spPr>
              <a:xfrm>
                <a:off x="2637"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3" name="Google Shape;1373;p36"/>
              <p:cNvSpPr/>
              <p:nvPr/>
            </p:nvSpPr>
            <p:spPr>
              <a:xfrm>
                <a:off x="2741"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4" name="Google Shape;1374;p36"/>
              <p:cNvSpPr/>
              <p:nvPr/>
            </p:nvSpPr>
            <p:spPr>
              <a:xfrm>
                <a:off x="2843"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5" name="Google Shape;1375;p36"/>
              <p:cNvSpPr/>
              <p:nvPr/>
            </p:nvSpPr>
            <p:spPr>
              <a:xfrm>
                <a:off x="2945"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6" name="Google Shape;1376;p36"/>
              <p:cNvSpPr/>
              <p:nvPr/>
            </p:nvSpPr>
            <p:spPr>
              <a:xfrm>
                <a:off x="3046"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7" name="Google Shape;1377;p36"/>
              <p:cNvSpPr/>
              <p:nvPr/>
            </p:nvSpPr>
            <p:spPr>
              <a:xfrm>
                <a:off x="3151"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8" name="Google Shape;1378;p36"/>
              <p:cNvSpPr/>
              <p:nvPr/>
            </p:nvSpPr>
            <p:spPr>
              <a:xfrm>
                <a:off x="3252"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9" name="Google Shape;1379;p36"/>
              <p:cNvSpPr/>
              <p:nvPr/>
            </p:nvSpPr>
            <p:spPr>
              <a:xfrm>
                <a:off x="3867"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0" name="Google Shape;1380;p36"/>
              <p:cNvSpPr/>
              <p:nvPr/>
            </p:nvSpPr>
            <p:spPr>
              <a:xfrm>
                <a:off x="3969"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1" name="Google Shape;1381;p36"/>
              <p:cNvSpPr/>
              <p:nvPr/>
            </p:nvSpPr>
            <p:spPr>
              <a:xfrm>
                <a:off x="1512"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2" name="Google Shape;1382;p36"/>
              <p:cNvSpPr/>
              <p:nvPr/>
            </p:nvSpPr>
            <p:spPr>
              <a:xfrm>
                <a:off x="1613"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3" name="Google Shape;1383;p36"/>
              <p:cNvSpPr/>
              <p:nvPr/>
            </p:nvSpPr>
            <p:spPr>
              <a:xfrm>
                <a:off x="1717"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4" name="Google Shape;1384;p36"/>
              <p:cNvSpPr/>
              <p:nvPr/>
            </p:nvSpPr>
            <p:spPr>
              <a:xfrm>
                <a:off x="1819"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5" name="Google Shape;1385;p36"/>
              <p:cNvSpPr/>
              <p:nvPr/>
            </p:nvSpPr>
            <p:spPr>
              <a:xfrm>
                <a:off x="1921"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6" name="Google Shape;1386;p36"/>
              <p:cNvSpPr/>
              <p:nvPr/>
            </p:nvSpPr>
            <p:spPr>
              <a:xfrm>
                <a:off x="2126"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7" name="Google Shape;1387;p36"/>
              <p:cNvSpPr/>
              <p:nvPr/>
            </p:nvSpPr>
            <p:spPr>
              <a:xfrm>
                <a:off x="2228"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8" name="Google Shape;1388;p36"/>
              <p:cNvSpPr/>
              <p:nvPr/>
            </p:nvSpPr>
            <p:spPr>
              <a:xfrm>
                <a:off x="2637"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9" name="Google Shape;1389;p36"/>
              <p:cNvSpPr/>
              <p:nvPr/>
            </p:nvSpPr>
            <p:spPr>
              <a:xfrm>
                <a:off x="2741"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0" name="Google Shape;1390;p36"/>
              <p:cNvSpPr/>
              <p:nvPr/>
            </p:nvSpPr>
            <p:spPr>
              <a:xfrm>
                <a:off x="2843"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1" name="Google Shape;1391;p36"/>
              <p:cNvSpPr/>
              <p:nvPr/>
            </p:nvSpPr>
            <p:spPr>
              <a:xfrm>
                <a:off x="2945"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2" name="Google Shape;1392;p36"/>
              <p:cNvSpPr/>
              <p:nvPr/>
            </p:nvSpPr>
            <p:spPr>
              <a:xfrm>
                <a:off x="3046"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3" name="Google Shape;1393;p36"/>
              <p:cNvSpPr/>
              <p:nvPr/>
            </p:nvSpPr>
            <p:spPr>
              <a:xfrm>
                <a:off x="3151"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4" name="Google Shape;1394;p36"/>
              <p:cNvSpPr/>
              <p:nvPr/>
            </p:nvSpPr>
            <p:spPr>
              <a:xfrm>
                <a:off x="3252"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5" name="Google Shape;1395;p36"/>
              <p:cNvSpPr/>
              <p:nvPr/>
            </p:nvSpPr>
            <p:spPr>
              <a:xfrm>
                <a:off x="4584"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6" name="Google Shape;1396;p36"/>
              <p:cNvSpPr/>
              <p:nvPr/>
            </p:nvSpPr>
            <p:spPr>
              <a:xfrm>
                <a:off x="4685"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7" name="Google Shape;1397;p36"/>
              <p:cNvSpPr/>
              <p:nvPr/>
            </p:nvSpPr>
            <p:spPr>
              <a:xfrm>
                <a:off x="4787"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8" name="Google Shape;1398;p36"/>
              <p:cNvSpPr/>
              <p:nvPr/>
            </p:nvSpPr>
            <p:spPr>
              <a:xfrm>
                <a:off x="4889"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36"/>
              <p:cNvSpPr/>
              <p:nvPr/>
            </p:nvSpPr>
            <p:spPr>
              <a:xfrm>
                <a:off x="4993"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36"/>
              <p:cNvSpPr/>
              <p:nvPr/>
            </p:nvSpPr>
            <p:spPr>
              <a:xfrm>
                <a:off x="5095"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36"/>
              <p:cNvSpPr/>
              <p:nvPr/>
            </p:nvSpPr>
            <p:spPr>
              <a:xfrm>
                <a:off x="5196"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36"/>
              <p:cNvSpPr/>
              <p:nvPr/>
            </p:nvSpPr>
            <p:spPr>
              <a:xfrm>
                <a:off x="5300"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3" name="Google Shape;1403;p36"/>
              <p:cNvSpPr/>
              <p:nvPr/>
            </p:nvSpPr>
            <p:spPr>
              <a:xfrm>
                <a:off x="5402"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4" name="Google Shape;1404;p36"/>
              <p:cNvSpPr/>
              <p:nvPr/>
            </p:nvSpPr>
            <p:spPr>
              <a:xfrm>
                <a:off x="5504"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5" name="Google Shape;1405;p36"/>
              <p:cNvSpPr/>
              <p:nvPr/>
            </p:nvSpPr>
            <p:spPr>
              <a:xfrm>
                <a:off x="5913"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36"/>
              <p:cNvSpPr/>
              <p:nvPr/>
            </p:nvSpPr>
            <p:spPr>
              <a:xfrm>
                <a:off x="6017"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7" name="Google Shape;1407;p36"/>
              <p:cNvSpPr/>
              <p:nvPr/>
            </p:nvSpPr>
            <p:spPr>
              <a:xfrm>
                <a:off x="1512"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8" name="Google Shape;1408;p36"/>
              <p:cNvSpPr/>
              <p:nvPr/>
            </p:nvSpPr>
            <p:spPr>
              <a:xfrm>
                <a:off x="1613"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9" name="Google Shape;1409;p36"/>
              <p:cNvSpPr/>
              <p:nvPr/>
            </p:nvSpPr>
            <p:spPr>
              <a:xfrm>
                <a:off x="1717"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0" name="Google Shape;1410;p36"/>
              <p:cNvSpPr/>
              <p:nvPr/>
            </p:nvSpPr>
            <p:spPr>
              <a:xfrm>
                <a:off x="1819"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1" name="Google Shape;1411;p36"/>
              <p:cNvSpPr/>
              <p:nvPr/>
            </p:nvSpPr>
            <p:spPr>
              <a:xfrm>
                <a:off x="1921"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2" name="Google Shape;1412;p36"/>
              <p:cNvSpPr/>
              <p:nvPr/>
            </p:nvSpPr>
            <p:spPr>
              <a:xfrm>
                <a:off x="2126"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3" name="Google Shape;1413;p36"/>
              <p:cNvSpPr/>
              <p:nvPr/>
            </p:nvSpPr>
            <p:spPr>
              <a:xfrm>
                <a:off x="2228"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4" name="Google Shape;1414;p36"/>
              <p:cNvSpPr/>
              <p:nvPr/>
            </p:nvSpPr>
            <p:spPr>
              <a:xfrm>
                <a:off x="2330"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5" name="Google Shape;1415;p36"/>
              <p:cNvSpPr/>
              <p:nvPr/>
            </p:nvSpPr>
            <p:spPr>
              <a:xfrm>
                <a:off x="2637"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6" name="Google Shape;1416;p36"/>
              <p:cNvSpPr/>
              <p:nvPr/>
            </p:nvSpPr>
            <p:spPr>
              <a:xfrm>
                <a:off x="2741"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7" name="Google Shape;1417;p36"/>
              <p:cNvSpPr/>
              <p:nvPr/>
            </p:nvSpPr>
            <p:spPr>
              <a:xfrm>
                <a:off x="2843"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8" name="Google Shape;1418;p36"/>
              <p:cNvSpPr/>
              <p:nvPr/>
            </p:nvSpPr>
            <p:spPr>
              <a:xfrm>
                <a:off x="2945"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9" name="Google Shape;1419;p36"/>
              <p:cNvSpPr/>
              <p:nvPr/>
            </p:nvSpPr>
            <p:spPr>
              <a:xfrm>
                <a:off x="3046"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0" name="Google Shape;1420;p36"/>
              <p:cNvSpPr/>
              <p:nvPr/>
            </p:nvSpPr>
            <p:spPr>
              <a:xfrm>
                <a:off x="3252"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1" name="Google Shape;1421;p36"/>
              <p:cNvSpPr/>
              <p:nvPr/>
            </p:nvSpPr>
            <p:spPr>
              <a:xfrm>
                <a:off x="4584"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2" name="Google Shape;1422;p36"/>
              <p:cNvSpPr/>
              <p:nvPr/>
            </p:nvSpPr>
            <p:spPr>
              <a:xfrm>
                <a:off x="4685"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3" name="Google Shape;1423;p36"/>
              <p:cNvSpPr/>
              <p:nvPr/>
            </p:nvSpPr>
            <p:spPr>
              <a:xfrm>
                <a:off x="4787"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4" name="Google Shape;1424;p36"/>
              <p:cNvSpPr/>
              <p:nvPr/>
            </p:nvSpPr>
            <p:spPr>
              <a:xfrm>
                <a:off x="4889"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5" name="Google Shape;1425;p36"/>
              <p:cNvSpPr/>
              <p:nvPr/>
            </p:nvSpPr>
            <p:spPr>
              <a:xfrm>
                <a:off x="4993"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6" name="Google Shape;1426;p36"/>
              <p:cNvSpPr/>
              <p:nvPr/>
            </p:nvSpPr>
            <p:spPr>
              <a:xfrm>
                <a:off x="5095"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7" name="Google Shape;1427;p36"/>
              <p:cNvSpPr/>
              <p:nvPr/>
            </p:nvSpPr>
            <p:spPr>
              <a:xfrm>
                <a:off x="5196"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8" name="Google Shape;1428;p36"/>
              <p:cNvSpPr/>
              <p:nvPr/>
            </p:nvSpPr>
            <p:spPr>
              <a:xfrm>
                <a:off x="5300"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9" name="Google Shape;1429;p36"/>
              <p:cNvSpPr/>
              <p:nvPr/>
            </p:nvSpPr>
            <p:spPr>
              <a:xfrm>
                <a:off x="5402"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0" name="Google Shape;1430;p36"/>
              <p:cNvSpPr/>
              <p:nvPr/>
            </p:nvSpPr>
            <p:spPr>
              <a:xfrm>
                <a:off x="5504"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1" name="Google Shape;1431;p36"/>
              <p:cNvSpPr/>
              <p:nvPr/>
            </p:nvSpPr>
            <p:spPr>
              <a:xfrm>
                <a:off x="5605"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2" name="Google Shape;1432;p36"/>
              <p:cNvSpPr/>
              <p:nvPr/>
            </p:nvSpPr>
            <p:spPr>
              <a:xfrm>
                <a:off x="5709"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3" name="Google Shape;1433;p36"/>
              <p:cNvSpPr/>
              <p:nvPr/>
            </p:nvSpPr>
            <p:spPr>
              <a:xfrm>
                <a:off x="5811"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4" name="Google Shape;1434;p36"/>
              <p:cNvSpPr/>
              <p:nvPr/>
            </p:nvSpPr>
            <p:spPr>
              <a:xfrm>
                <a:off x="5913"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5" name="Google Shape;1435;p36"/>
              <p:cNvSpPr/>
              <p:nvPr/>
            </p:nvSpPr>
            <p:spPr>
              <a:xfrm>
                <a:off x="6017"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6" name="Google Shape;1436;p36"/>
              <p:cNvSpPr/>
              <p:nvPr/>
            </p:nvSpPr>
            <p:spPr>
              <a:xfrm>
                <a:off x="6119"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7" name="Google Shape;1437;p36"/>
              <p:cNvSpPr/>
              <p:nvPr/>
            </p:nvSpPr>
            <p:spPr>
              <a:xfrm>
                <a:off x="6220"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8" name="Google Shape;1438;p36"/>
              <p:cNvSpPr/>
              <p:nvPr/>
            </p:nvSpPr>
            <p:spPr>
              <a:xfrm>
                <a:off x="79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9" name="Google Shape;1439;p36"/>
              <p:cNvSpPr/>
              <p:nvPr/>
            </p:nvSpPr>
            <p:spPr>
              <a:xfrm>
                <a:off x="897"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0" name="Google Shape;1440;p36"/>
              <p:cNvSpPr/>
              <p:nvPr/>
            </p:nvSpPr>
            <p:spPr>
              <a:xfrm>
                <a:off x="100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1" name="Google Shape;1441;p36"/>
              <p:cNvSpPr/>
              <p:nvPr/>
            </p:nvSpPr>
            <p:spPr>
              <a:xfrm>
                <a:off x="1102"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2" name="Google Shape;1442;p36"/>
              <p:cNvSpPr/>
              <p:nvPr/>
            </p:nvSpPr>
            <p:spPr>
              <a:xfrm>
                <a:off x="120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3" name="Google Shape;1443;p36"/>
              <p:cNvSpPr/>
              <p:nvPr/>
            </p:nvSpPr>
            <p:spPr>
              <a:xfrm>
                <a:off x="1308"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4" name="Google Shape;1444;p36"/>
              <p:cNvSpPr/>
              <p:nvPr/>
            </p:nvSpPr>
            <p:spPr>
              <a:xfrm>
                <a:off x="1410"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5" name="Google Shape;1445;p36"/>
              <p:cNvSpPr/>
              <p:nvPr/>
            </p:nvSpPr>
            <p:spPr>
              <a:xfrm>
                <a:off x="1717"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6" name="Google Shape;1446;p36"/>
              <p:cNvSpPr/>
              <p:nvPr/>
            </p:nvSpPr>
            <p:spPr>
              <a:xfrm>
                <a:off x="181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7" name="Google Shape;1447;p36"/>
              <p:cNvSpPr/>
              <p:nvPr/>
            </p:nvSpPr>
            <p:spPr>
              <a:xfrm>
                <a:off x="202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8" name="Google Shape;1448;p36"/>
              <p:cNvSpPr/>
              <p:nvPr/>
            </p:nvSpPr>
            <p:spPr>
              <a:xfrm>
                <a:off x="212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9" name="Google Shape;1449;p36"/>
              <p:cNvSpPr/>
              <p:nvPr/>
            </p:nvSpPr>
            <p:spPr>
              <a:xfrm>
                <a:off x="2330"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0" name="Google Shape;1450;p36"/>
              <p:cNvSpPr/>
              <p:nvPr/>
            </p:nvSpPr>
            <p:spPr>
              <a:xfrm>
                <a:off x="243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1" name="Google Shape;1451;p36"/>
              <p:cNvSpPr/>
              <p:nvPr/>
            </p:nvSpPr>
            <p:spPr>
              <a:xfrm>
                <a:off x="2741"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2" name="Google Shape;1452;p36"/>
              <p:cNvSpPr/>
              <p:nvPr/>
            </p:nvSpPr>
            <p:spPr>
              <a:xfrm>
                <a:off x="2843"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3" name="Google Shape;1453;p36"/>
              <p:cNvSpPr/>
              <p:nvPr/>
            </p:nvSpPr>
            <p:spPr>
              <a:xfrm>
                <a:off x="294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4" name="Google Shape;1454;p36"/>
              <p:cNvSpPr/>
              <p:nvPr/>
            </p:nvSpPr>
            <p:spPr>
              <a:xfrm>
                <a:off x="304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5" name="Google Shape;1455;p36"/>
              <p:cNvSpPr/>
              <p:nvPr/>
            </p:nvSpPr>
            <p:spPr>
              <a:xfrm>
                <a:off x="315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6" name="Google Shape;1456;p36"/>
              <p:cNvSpPr/>
              <p:nvPr/>
            </p:nvSpPr>
            <p:spPr>
              <a:xfrm>
                <a:off x="396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7" name="Google Shape;1457;p36"/>
              <p:cNvSpPr/>
              <p:nvPr/>
            </p:nvSpPr>
            <p:spPr>
              <a:xfrm>
                <a:off x="407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8" name="Google Shape;1458;p36"/>
              <p:cNvSpPr/>
              <p:nvPr/>
            </p:nvSpPr>
            <p:spPr>
              <a:xfrm>
                <a:off x="4172"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9" name="Google Shape;1459;p36"/>
              <p:cNvSpPr/>
              <p:nvPr/>
            </p:nvSpPr>
            <p:spPr>
              <a:xfrm>
                <a:off x="427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0" name="Google Shape;1460;p36"/>
              <p:cNvSpPr/>
              <p:nvPr/>
            </p:nvSpPr>
            <p:spPr>
              <a:xfrm>
                <a:off x="4378"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1" name="Google Shape;1461;p36"/>
              <p:cNvSpPr/>
              <p:nvPr/>
            </p:nvSpPr>
            <p:spPr>
              <a:xfrm>
                <a:off x="4480"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2" name="Google Shape;1462;p36"/>
              <p:cNvSpPr/>
              <p:nvPr/>
            </p:nvSpPr>
            <p:spPr>
              <a:xfrm>
                <a:off x="458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3" name="Google Shape;1463;p36"/>
              <p:cNvSpPr/>
              <p:nvPr/>
            </p:nvSpPr>
            <p:spPr>
              <a:xfrm>
                <a:off x="4685"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4" name="Google Shape;1464;p36"/>
              <p:cNvSpPr/>
              <p:nvPr/>
            </p:nvSpPr>
            <p:spPr>
              <a:xfrm>
                <a:off x="4787"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5" name="Google Shape;1465;p36"/>
              <p:cNvSpPr/>
              <p:nvPr/>
            </p:nvSpPr>
            <p:spPr>
              <a:xfrm>
                <a:off x="488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6" name="Google Shape;1466;p36"/>
              <p:cNvSpPr/>
              <p:nvPr/>
            </p:nvSpPr>
            <p:spPr>
              <a:xfrm>
                <a:off x="4993"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7" name="Google Shape;1467;p36"/>
              <p:cNvSpPr/>
              <p:nvPr/>
            </p:nvSpPr>
            <p:spPr>
              <a:xfrm>
                <a:off x="509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8" name="Google Shape;1468;p36"/>
              <p:cNvSpPr/>
              <p:nvPr/>
            </p:nvSpPr>
            <p:spPr>
              <a:xfrm>
                <a:off x="519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9" name="Google Shape;1469;p36"/>
              <p:cNvSpPr/>
              <p:nvPr/>
            </p:nvSpPr>
            <p:spPr>
              <a:xfrm>
                <a:off x="5300"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0" name="Google Shape;1470;p36"/>
              <p:cNvSpPr/>
              <p:nvPr/>
            </p:nvSpPr>
            <p:spPr>
              <a:xfrm>
                <a:off x="5402"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1" name="Google Shape;1471;p36"/>
              <p:cNvSpPr/>
              <p:nvPr/>
            </p:nvSpPr>
            <p:spPr>
              <a:xfrm>
                <a:off x="550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2" name="Google Shape;1472;p36"/>
              <p:cNvSpPr/>
              <p:nvPr/>
            </p:nvSpPr>
            <p:spPr>
              <a:xfrm>
                <a:off x="5605"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3" name="Google Shape;1473;p36"/>
              <p:cNvSpPr/>
              <p:nvPr/>
            </p:nvSpPr>
            <p:spPr>
              <a:xfrm>
                <a:off x="5709"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4" name="Google Shape;1474;p36"/>
              <p:cNvSpPr/>
              <p:nvPr/>
            </p:nvSpPr>
            <p:spPr>
              <a:xfrm>
                <a:off x="581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5" name="Google Shape;1475;p36"/>
              <p:cNvSpPr/>
              <p:nvPr/>
            </p:nvSpPr>
            <p:spPr>
              <a:xfrm>
                <a:off x="5913"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6" name="Google Shape;1476;p36"/>
              <p:cNvSpPr/>
              <p:nvPr/>
            </p:nvSpPr>
            <p:spPr>
              <a:xfrm>
                <a:off x="6017"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7" name="Google Shape;1477;p36"/>
              <p:cNvSpPr/>
              <p:nvPr/>
            </p:nvSpPr>
            <p:spPr>
              <a:xfrm>
                <a:off x="611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8" name="Google Shape;1478;p36"/>
              <p:cNvSpPr/>
              <p:nvPr/>
            </p:nvSpPr>
            <p:spPr>
              <a:xfrm>
                <a:off x="6220"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9" name="Google Shape;1479;p36"/>
              <p:cNvSpPr/>
              <p:nvPr/>
            </p:nvSpPr>
            <p:spPr>
              <a:xfrm>
                <a:off x="6322"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0" name="Google Shape;1480;p36"/>
              <p:cNvSpPr/>
              <p:nvPr/>
            </p:nvSpPr>
            <p:spPr>
              <a:xfrm>
                <a:off x="6426"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1" name="Google Shape;1481;p36"/>
              <p:cNvSpPr/>
              <p:nvPr/>
            </p:nvSpPr>
            <p:spPr>
              <a:xfrm>
                <a:off x="6528"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2" name="Google Shape;1482;p36"/>
              <p:cNvSpPr/>
              <p:nvPr/>
            </p:nvSpPr>
            <p:spPr>
              <a:xfrm>
                <a:off x="6629"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3" name="Google Shape;1483;p36"/>
              <p:cNvSpPr/>
              <p:nvPr/>
            </p:nvSpPr>
            <p:spPr>
              <a:xfrm>
                <a:off x="673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4" name="Google Shape;1484;p36"/>
              <p:cNvSpPr/>
              <p:nvPr/>
            </p:nvSpPr>
            <p:spPr>
              <a:xfrm>
                <a:off x="693"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5" name="Google Shape;1485;p36"/>
              <p:cNvSpPr/>
              <p:nvPr/>
            </p:nvSpPr>
            <p:spPr>
              <a:xfrm>
                <a:off x="79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6" name="Google Shape;1486;p36"/>
              <p:cNvSpPr/>
              <p:nvPr/>
            </p:nvSpPr>
            <p:spPr>
              <a:xfrm>
                <a:off x="89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7" name="Google Shape;1487;p36"/>
              <p:cNvSpPr/>
              <p:nvPr/>
            </p:nvSpPr>
            <p:spPr>
              <a:xfrm>
                <a:off x="100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8" name="Google Shape;1488;p36"/>
              <p:cNvSpPr/>
              <p:nvPr/>
            </p:nvSpPr>
            <p:spPr>
              <a:xfrm>
                <a:off x="1102"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9" name="Google Shape;1489;p36"/>
              <p:cNvSpPr/>
              <p:nvPr/>
            </p:nvSpPr>
            <p:spPr>
              <a:xfrm>
                <a:off x="120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0" name="Google Shape;1490;p36"/>
              <p:cNvSpPr/>
              <p:nvPr/>
            </p:nvSpPr>
            <p:spPr>
              <a:xfrm>
                <a:off x="1308"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1" name="Google Shape;1491;p36"/>
              <p:cNvSpPr/>
              <p:nvPr/>
            </p:nvSpPr>
            <p:spPr>
              <a:xfrm>
                <a:off x="1410"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2" name="Google Shape;1492;p36"/>
              <p:cNvSpPr/>
              <p:nvPr/>
            </p:nvSpPr>
            <p:spPr>
              <a:xfrm>
                <a:off x="1512"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3" name="Google Shape;1493;p36"/>
              <p:cNvSpPr/>
              <p:nvPr/>
            </p:nvSpPr>
            <p:spPr>
              <a:xfrm>
                <a:off x="1613"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4" name="Google Shape;1494;p36"/>
              <p:cNvSpPr/>
              <p:nvPr/>
            </p:nvSpPr>
            <p:spPr>
              <a:xfrm>
                <a:off x="1717"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5" name="Google Shape;1495;p36"/>
              <p:cNvSpPr/>
              <p:nvPr/>
            </p:nvSpPr>
            <p:spPr>
              <a:xfrm>
                <a:off x="181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6" name="Google Shape;1496;p36"/>
              <p:cNvSpPr/>
              <p:nvPr/>
            </p:nvSpPr>
            <p:spPr>
              <a:xfrm>
                <a:off x="192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7" name="Google Shape;1497;p36"/>
              <p:cNvSpPr/>
              <p:nvPr/>
            </p:nvSpPr>
            <p:spPr>
              <a:xfrm>
                <a:off x="202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8" name="Google Shape;1498;p36"/>
              <p:cNvSpPr/>
              <p:nvPr/>
            </p:nvSpPr>
            <p:spPr>
              <a:xfrm>
                <a:off x="2126"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9" name="Google Shape;1499;p36"/>
              <p:cNvSpPr/>
              <p:nvPr/>
            </p:nvSpPr>
            <p:spPr>
              <a:xfrm>
                <a:off x="2330"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0" name="Google Shape;1500;p36"/>
              <p:cNvSpPr/>
              <p:nvPr/>
            </p:nvSpPr>
            <p:spPr>
              <a:xfrm>
                <a:off x="243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1" name="Google Shape;1501;p36"/>
              <p:cNvSpPr/>
              <p:nvPr/>
            </p:nvSpPr>
            <p:spPr>
              <a:xfrm>
                <a:off x="2536"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2" name="Google Shape;1502;p36"/>
              <p:cNvSpPr/>
              <p:nvPr/>
            </p:nvSpPr>
            <p:spPr>
              <a:xfrm>
                <a:off x="2741"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3" name="Google Shape;1503;p36"/>
              <p:cNvSpPr/>
              <p:nvPr/>
            </p:nvSpPr>
            <p:spPr>
              <a:xfrm>
                <a:off x="2843"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4" name="Google Shape;1504;p36"/>
              <p:cNvSpPr/>
              <p:nvPr/>
            </p:nvSpPr>
            <p:spPr>
              <a:xfrm>
                <a:off x="294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5" name="Google Shape;1505;p36"/>
              <p:cNvSpPr/>
              <p:nvPr/>
            </p:nvSpPr>
            <p:spPr>
              <a:xfrm>
                <a:off x="3252"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6" name="Google Shape;1506;p36"/>
              <p:cNvSpPr/>
              <p:nvPr/>
            </p:nvSpPr>
            <p:spPr>
              <a:xfrm>
                <a:off x="335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7" name="Google Shape;1507;p36"/>
              <p:cNvSpPr/>
              <p:nvPr/>
            </p:nvSpPr>
            <p:spPr>
              <a:xfrm>
                <a:off x="386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8" name="Google Shape;1508;p36"/>
              <p:cNvSpPr/>
              <p:nvPr/>
            </p:nvSpPr>
            <p:spPr>
              <a:xfrm>
                <a:off x="396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9" name="Google Shape;1509;p36"/>
              <p:cNvSpPr/>
              <p:nvPr/>
            </p:nvSpPr>
            <p:spPr>
              <a:xfrm>
                <a:off x="407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0" name="Google Shape;1510;p36"/>
              <p:cNvSpPr/>
              <p:nvPr/>
            </p:nvSpPr>
            <p:spPr>
              <a:xfrm>
                <a:off x="4172"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1" name="Google Shape;1511;p36"/>
              <p:cNvSpPr/>
              <p:nvPr/>
            </p:nvSpPr>
            <p:spPr>
              <a:xfrm>
                <a:off x="4378"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2" name="Google Shape;1512;p36"/>
              <p:cNvSpPr/>
              <p:nvPr/>
            </p:nvSpPr>
            <p:spPr>
              <a:xfrm>
                <a:off x="4480"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3" name="Google Shape;1513;p36"/>
              <p:cNvSpPr/>
              <p:nvPr/>
            </p:nvSpPr>
            <p:spPr>
              <a:xfrm>
                <a:off x="458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4" name="Google Shape;1514;p36"/>
              <p:cNvSpPr/>
              <p:nvPr/>
            </p:nvSpPr>
            <p:spPr>
              <a:xfrm>
                <a:off x="4685"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5" name="Google Shape;1515;p36"/>
              <p:cNvSpPr/>
              <p:nvPr/>
            </p:nvSpPr>
            <p:spPr>
              <a:xfrm>
                <a:off x="478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6" name="Google Shape;1516;p36"/>
              <p:cNvSpPr/>
              <p:nvPr/>
            </p:nvSpPr>
            <p:spPr>
              <a:xfrm>
                <a:off x="488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7" name="Google Shape;1517;p36"/>
              <p:cNvSpPr/>
              <p:nvPr/>
            </p:nvSpPr>
            <p:spPr>
              <a:xfrm>
                <a:off x="4993"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8" name="Google Shape;1518;p36"/>
              <p:cNvSpPr/>
              <p:nvPr/>
            </p:nvSpPr>
            <p:spPr>
              <a:xfrm>
                <a:off x="509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9" name="Google Shape;1519;p36"/>
              <p:cNvSpPr/>
              <p:nvPr/>
            </p:nvSpPr>
            <p:spPr>
              <a:xfrm>
                <a:off x="5196"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0" name="Google Shape;1520;p36"/>
              <p:cNvSpPr/>
              <p:nvPr/>
            </p:nvSpPr>
            <p:spPr>
              <a:xfrm>
                <a:off x="5300"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1" name="Google Shape;1521;p36"/>
              <p:cNvSpPr/>
              <p:nvPr/>
            </p:nvSpPr>
            <p:spPr>
              <a:xfrm>
                <a:off x="5402"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2" name="Google Shape;1522;p36"/>
              <p:cNvSpPr/>
              <p:nvPr/>
            </p:nvSpPr>
            <p:spPr>
              <a:xfrm>
                <a:off x="550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3" name="Google Shape;1523;p36"/>
              <p:cNvSpPr/>
              <p:nvPr/>
            </p:nvSpPr>
            <p:spPr>
              <a:xfrm>
                <a:off x="5605"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4" name="Google Shape;1524;p36"/>
              <p:cNvSpPr/>
              <p:nvPr/>
            </p:nvSpPr>
            <p:spPr>
              <a:xfrm>
                <a:off x="5709"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5" name="Google Shape;1525;p36"/>
              <p:cNvSpPr/>
              <p:nvPr/>
            </p:nvSpPr>
            <p:spPr>
              <a:xfrm>
                <a:off x="581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6" name="Google Shape;1526;p36"/>
              <p:cNvSpPr/>
              <p:nvPr/>
            </p:nvSpPr>
            <p:spPr>
              <a:xfrm>
                <a:off x="5913"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7" name="Google Shape;1527;p36"/>
              <p:cNvSpPr/>
              <p:nvPr/>
            </p:nvSpPr>
            <p:spPr>
              <a:xfrm>
                <a:off x="601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8" name="Google Shape;1528;p36"/>
              <p:cNvSpPr/>
              <p:nvPr/>
            </p:nvSpPr>
            <p:spPr>
              <a:xfrm>
                <a:off x="611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9" name="Google Shape;1529;p36"/>
              <p:cNvSpPr/>
              <p:nvPr/>
            </p:nvSpPr>
            <p:spPr>
              <a:xfrm>
                <a:off x="6220"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0" name="Google Shape;1530;p36"/>
              <p:cNvSpPr/>
              <p:nvPr/>
            </p:nvSpPr>
            <p:spPr>
              <a:xfrm>
                <a:off x="6322"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1" name="Google Shape;1531;p36"/>
              <p:cNvSpPr/>
              <p:nvPr/>
            </p:nvSpPr>
            <p:spPr>
              <a:xfrm>
                <a:off x="6426"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2" name="Google Shape;1532;p36"/>
              <p:cNvSpPr/>
              <p:nvPr/>
            </p:nvSpPr>
            <p:spPr>
              <a:xfrm>
                <a:off x="6528"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3" name="Google Shape;1533;p36"/>
              <p:cNvSpPr/>
              <p:nvPr/>
            </p:nvSpPr>
            <p:spPr>
              <a:xfrm>
                <a:off x="6629"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4" name="Google Shape;1534;p36"/>
              <p:cNvSpPr/>
              <p:nvPr/>
            </p:nvSpPr>
            <p:spPr>
              <a:xfrm>
                <a:off x="673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5" name="Google Shape;1535;p36"/>
              <p:cNvSpPr/>
              <p:nvPr/>
            </p:nvSpPr>
            <p:spPr>
              <a:xfrm>
                <a:off x="6835"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6" name="Google Shape;1536;p36"/>
              <p:cNvSpPr/>
              <p:nvPr/>
            </p:nvSpPr>
            <p:spPr>
              <a:xfrm>
                <a:off x="693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7" name="Google Shape;1537;p36"/>
              <p:cNvSpPr/>
              <p:nvPr/>
            </p:nvSpPr>
            <p:spPr>
              <a:xfrm>
                <a:off x="795"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8" name="Google Shape;1538;p36"/>
              <p:cNvSpPr/>
              <p:nvPr/>
            </p:nvSpPr>
            <p:spPr>
              <a:xfrm>
                <a:off x="89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39" name="Google Shape;1539;p36"/>
            <p:cNvGrpSpPr/>
            <p:nvPr/>
          </p:nvGrpSpPr>
          <p:grpSpPr>
            <a:xfrm>
              <a:off x="592" y="1391"/>
              <a:ext cx="6291" cy="459"/>
              <a:chOff x="592" y="1391"/>
              <a:chExt cx="6291" cy="459"/>
            </a:xfrm>
          </p:grpSpPr>
          <p:sp>
            <p:nvSpPr>
              <p:cNvPr id="1540" name="Google Shape;1540;p36"/>
              <p:cNvSpPr/>
              <p:nvPr/>
            </p:nvSpPr>
            <p:spPr>
              <a:xfrm>
                <a:off x="100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1" name="Google Shape;1541;p36"/>
              <p:cNvSpPr/>
              <p:nvPr/>
            </p:nvSpPr>
            <p:spPr>
              <a:xfrm>
                <a:off x="1102"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2" name="Google Shape;1542;p36"/>
              <p:cNvSpPr/>
              <p:nvPr/>
            </p:nvSpPr>
            <p:spPr>
              <a:xfrm>
                <a:off x="120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3" name="Google Shape;1543;p36"/>
              <p:cNvSpPr/>
              <p:nvPr/>
            </p:nvSpPr>
            <p:spPr>
              <a:xfrm>
                <a:off x="1308"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4" name="Google Shape;1544;p36"/>
              <p:cNvSpPr/>
              <p:nvPr/>
            </p:nvSpPr>
            <p:spPr>
              <a:xfrm>
                <a:off x="1410"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5" name="Google Shape;1545;p36"/>
              <p:cNvSpPr/>
              <p:nvPr/>
            </p:nvSpPr>
            <p:spPr>
              <a:xfrm>
                <a:off x="1512"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6" name="Google Shape;1546;p36"/>
              <p:cNvSpPr/>
              <p:nvPr/>
            </p:nvSpPr>
            <p:spPr>
              <a:xfrm>
                <a:off x="1613"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7" name="Google Shape;1547;p36"/>
              <p:cNvSpPr/>
              <p:nvPr/>
            </p:nvSpPr>
            <p:spPr>
              <a:xfrm>
                <a:off x="1717"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8" name="Google Shape;1548;p36"/>
              <p:cNvSpPr/>
              <p:nvPr/>
            </p:nvSpPr>
            <p:spPr>
              <a:xfrm>
                <a:off x="181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9" name="Google Shape;1549;p36"/>
              <p:cNvSpPr/>
              <p:nvPr/>
            </p:nvSpPr>
            <p:spPr>
              <a:xfrm>
                <a:off x="192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0" name="Google Shape;1550;p36"/>
              <p:cNvSpPr/>
              <p:nvPr/>
            </p:nvSpPr>
            <p:spPr>
              <a:xfrm>
                <a:off x="2025"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1" name="Google Shape;1551;p36"/>
              <p:cNvSpPr/>
              <p:nvPr/>
            </p:nvSpPr>
            <p:spPr>
              <a:xfrm>
                <a:off x="2126"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2" name="Google Shape;1552;p36"/>
              <p:cNvSpPr/>
              <p:nvPr/>
            </p:nvSpPr>
            <p:spPr>
              <a:xfrm>
                <a:off x="2228"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3" name="Google Shape;1553;p36"/>
              <p:cNvSpPr/>
              <p:nvPr/>
            </p:nvSpPr>
            <p:spPr>
              <a:xfrm>
                <a:off x="2330"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4" name="Google Shape;1554;p36"/>
              <p:cNvSpPr/>
              <p:nvPr/>
            </p:nvSpPr>
            <p:spPr>
              <a:xfrm>
                <a:off x="243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5" name="Google Shape;1555;p36"/>
              <p:cNvSpPr/>
              <p:nvPr/>
            </p:nvSpPr>
            <p:spPr>
              <a:xfrm>
                <a:off x="2536"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6" name="Google Shape;1556;p36"/>
              <p:cNvSpPr/>
              <p:nvPr/>
            </p:nvSpPr>
            <p:spPr>
              <a:xfrm>
                <a:off x="2741"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7" name="Google Shape;1557;p36"/>
              <p:cNvSpPr/>
              <p:nvPr/>
            </p:nvSpPr>
            <p:spPr>
              <a:xfrm>
                <a:off x="284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8" name="Google Shape;1558;p36"/>
              <p:cNvSpPr/>
              <p:nvPr/>
            </p:nvSpPr>
            <p:spPr>
              <a:xfrm>
                <a:off x="335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9" name="Google Shape;1559;p36"/>
              <p:cNvSpPr/>
              <p:nvPr/>
            </p:nvSpPr>
            <p:spPr>
              <a:xfrm>
                <a:off x="376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0" name="Google Shape;1560;p36"/>
              <p:cNvSpPr/>
              <p:nvPr/>
            </p:nvSpPr>
            <p:spPr>
              <a:xfrm>
                <a:off x="386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1" name="Google Shape;1561;p36"/>
              <p:cNvSpPr/>
              <p:nvPr/>
            </p:nvSpPr>
            <p:spPr>
              <a:xfrm>
                <a:off x="396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2" name="Google Shape;1562;p36"/>
              <p:cNvSpPr/>
              <p:nvPr/>
            </p:nvSpPr>
            <p:spPr>
              <a:xfrm>
                <a:off x="407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3" name="Google Shape;1563;p36"/>
              <p:cNvSpPr/>
              <p:nvPr/>
            </p:nvSpPr>
            <p:spPr>
              <a:xfrm>
                <a:off x="4172"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4" name="Google Shape;1564;p36"/>
              <p:cNvSpPr/>
              <p:nvPr/>
            </p:nvSpPr>
            <p:spPr>
              <a:xfrm>
                <a:off x="4276"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5" name="Google Shape;1565;p36"/>
              <p:cNvSpPr/>
              <p:nvPr/>
            </p:nvSpPr>
            <p:spPr>
              <a:xfrm>
                <a:off x="4378"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6" name="Google Shape;1566;p36"/>
              <p:cNvSpPr/>
              <p:nvPr/>
            </p:nvSpPr>
            <p:spPr>
              <a:xfrm>
                <a:off x="4480"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7" name="Google Shape;1567;p36"/>
              <p:cNvSpPr/>
              <p:nvPr/>
            </p:nvSpPr>
            <p:spPr>
              <a:xfrm>
                <a:off x="458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8" name="Google Shape;1568;p36"/>
              <p:cNvSpPr/>
              <p:nvPr/>
            </p:nvSpPr>
            <p:spPr>
              <a:xfrm>
                <a:off x="4685"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9" name="Google Shape;1569;p36"/>
              <p:cNvSpPr/>
              <p:nvPr/>
            </p:nvSpPr>
            <p:spPr>
              <a:xfrm>
                <a:off x="478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0" name="Google Shape;1570;p36"/>
              <p:cNvSpPr/>
              <p:nvPr/>
            </p:nvSpPr>
            <p:spPr>
              <a:xfrm>
                <a:off x="488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1" name="Google Shape;1571;p36"/>
              <p:cNvSpPr/>
              <p:nvPr/>
            </p:nvSpPr>
            <p:spPr>
              <a:xfrm>
                <a:off x="499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2" name="Google Shape;1572;p36"/>
              <p:cNvSpPr/>
              <p:nvPr/>
            </p:nvSpPr>
            <p:spPr>
              <a:xfrm>
                <a:off x="5095"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3" name="Google Shape;1573;p36"/>
              <p:cNvSpPr/>
              <p:nvPr/>
            </p:nvSpPr>
            <p:spPr>
              <a:xfrm>
                <a:off x="5196"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4" name="Google Shape;1574;p36"/>
              <p:cNvSpPr/>
              <p:nvPr/>
            </p:nvSpPr>
            <p:spPr>
              <a:xfrm>
                <a:off x="5300"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5" name="Google Shape;1575;p36"/>
              <p:cNvSpPr/>
              <p:nvPr/>
            </p:nvSpPr>
            <p:spPr>
              <a:xfrm>
                <a:off x="5402"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6" name="Google Shape;1576;p36"/>
              <p:cNvSpPr/>
              <p:nvPr/>
            </p:nvSpPr>
            <p:spPr>
              <a:xfrm>
                <a:off x="550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7" name="Google Shape;1577;p36"/>
              <p:cNvSpPr/>
              <p:nvPr/>
            </p:nvSpPr>
            <p:spPr>
              <a:xfrm>
                <a:off x="5605"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8" name="Google Shape;1578;p36"/>
              <p:cNvSpPr/>
              <p:nvPr/>
            </p:nvSpPr>
            <p:spPr>
              <a:xfrm>
                <a:off x="5709"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9" name="Google Shape;1579;p36"/>
              <p:cNvSpPr/>
              <p:nvPr/>
            </p:nvSpPr>
            <p:spPr>
              <a:xfrm>
                <a:off x="581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0" name="Google Shape;1580;p36"/>
              <p:cNvSpPr/>
              <p:nvPr/>
            </p:nvSpPr>
            <p:spPr>
              <a:xfrm>
                <a:off x="591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1" name="Google Shape;1581;p36"/>
              <p:cNvSpPr/>
              <p:nvPr/>
            </p:nvSpPr>
            <p:spPr>
              <a:xfrm>
                <a:off x="601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2" name="Google Shape;1582;p36"/>
              <p:cNvSpPr/>
              <p:nvPr/>
            </p:nvSpPr>
            <p:spPr>
              <a:xfrm>
                <a:off x="611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3" name="Google Shape;1583;p36"/>
              <p:cNvSpPr/>
              <p:nvPr/>
            </p:nvSpPr>
            <p:spPr>
              <a:xfrm>
                <a:off x="6220"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4" name="Google Shape;1584;p36"/>
              <p:cNvSpPr/>
              <p:nvPr/>
            </p:nvSpPr>
            <p:spPr>
              <a:xfrm>
                <a:off x="6322"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5" name="Google Shape;1585;p36"/>
              <p:cNvSpPr/>
              <p:nvPr/>
            </p:nvSpPr>
            <p:spPr>
              <a:xfrm>
                <a:off x="6426"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6" name="Google Shape;1586;p36"/>
              <p:cNvSpPr/>
              <p:nvPr/>
            </p:nvSpPr>
            <p:spPr>
              <a:xfrm>
                <a:off x="6528"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7" name="Google Shape;1587;p36"/>
              <p:cNvSpPr/>
              <p:nvPr/>
            </p:nvSpPr>
            <p:spPr>
              <a:xfrm>
                <a:off x="6629"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8" name="Google Shape;1588;p36"/>
              <p:cNvSpPr/>
              <p:nvPr/>
            </p:nvSpPr>
            <p:spPr>
              <a:xfrm>
                <a:off x="673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9" name="Google Shape;1589;p36"/>
              <p:cNvSpPr/>
              <p:nvPr/>
            </p:nvSpPr>
            <p:spPr>
              <a:xfrm>
                <a:off x="6835"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0" name="Google Shape;1590;p36"/>
              <p:cNvSpPr/>
              <p:nvPr/>
            </p:nvSpPr>
            <p:spPr>
              <a:xfrm>
                <a:off x="693"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1" name="Google Shape;1591;p36"/>
              <p:cNvSpPr/>
              <p:nvPr/>
            </p:nvSpPr>
            <p:spPr>
              <a:xfrm>
                <a:off x="795"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2" name="Google Shape;1592;p36"/>
              <p:cNvSpPr/>
              <p:nvPr/>
            </p:nvSpPr>
            <p:spPr>
              <a:xfrm>
                <a:off x="89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3" name="Google Shape;1593;p36"/>
              <p:cNvSpPr/>
              <p:nvPr/>
            </p:nvSpPr>
            <p:spPr>
              <a:xfrm>
                <a:off x="100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4" name="Google Shape;1594;p36"/>
              <p:cNvSpPr/>
              <p:nvPr/>
            </p:nvSpPr>
            <p:spPr>
              <a:xfrm>
                <a:off x="1102"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5" name="Google Shape;1595;p36"/>
              <p:cNvSpPr/>
              <p:nvPr/>
            </p:nvSpPr>
            <p:spPr>
              <a:xfrm>
                <a:off x="120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6" name="Google Shape;1596;p36"/>
              <p:cNvSpPr/>
              <p:nvPr/>
            </p:nvSpPr>
            <p:spPr>
              <a:xfrm>
                <a:off x="1308"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7" name="Google Shape;1597;p36"/>
              <p:cNvSpPr/>
              <p:nvPr/>
            </p:nvSpPr>
            <p:spPr>
              <a:xfrm>
                <a:off x="141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8" name="Google Shape;1598;p36"/>
              <p:cNvSpPr/>
              <p:nvPr/>
            </p:nvSpPr>
            <p:spPr>
              <a:xfrm>
                <a:off x="1512"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9" name="Google Shape;1599;p36"/>
              <p:cNvSpPr/>
              <p:nvPr/>
            </p:nvSpPr>
            <p:spPr>
              <a:xfrm>
                <a:off x="1613"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0" name="Google Shape;1600;p36"/>
              <p:cNvSpPr/>
              <p:nvPr/>
            </p:nvSpPr>
            <p:spPr>
              <a:xfrm>
                <a:off x="1717"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1" name="Google Shape;1601;p36"/>
              <p:cNvSpPr/>
              <p:nvPr/>
            </p:nvSpPr>
            <p:spPr>
              <a:xfrm>
                <a:off x="1819"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2" name="Google Shape;1602;p36"/>
              <p:cNvSpPr/>
              <p:nvPr/>
            </p:nvSpPr>
            <p:spPr>
              <a:xfrm>
                <a:off x="192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3" name="Google Shape;1603;p36"/>
              <p:cNvSpPr/>
              <p:nvPr/>
            </p:nvSpPr>
            <p:spPr>
              <a:xfrm>
                <a:off x="2228"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4" name="Google Shape;1604;p36"/>
              <p:cNvSpPr/>
              <p:nvPr/>
            </p:nvSpPr>
            <p:spPr>
              <a:xfrm>
                <a:off x="233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5" name="Google Shape;1605;p36"/>
              <p:cNvSpPr/>
              <p:nvPr/>
            </p:nvSpPr>
            <p:spPr>
              <a:xfrm>
                <a:off x="243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6" name="Google Shape;1606;p36"/>
              <p:cNvSpPr/>
              <p:nvPr/>
            </p:nvSpPr>
            <p:spPr>
              <a:xfrm>
                <a:off x="2536"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7" name="Google Shape;1607;p36"/>
              <p:cNvSpPr/>
              <p:nvPr/>
            </p:nvSpPr>
            <p:spPr>
              <a:xfrm>
                <a:off x="2741"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8" name="Google Shape;1608;p36"/>
              <p:cNvSpPr/>
              <p:nvPr/>
            </p:nvSpPr>
            <p:spPr>
              <a:xfrm>
                <a:off x="284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9" name="Google Shape;1609;p36"/>
              <p:cNvSpPr/>
              <p:nvPr/>
            </p:nvSpPr>
            <p:spPr>
              <a:xfrm>
                <a:off x="356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0" name="Google Shape;1610;p36"/>
              <p:cNvSpPr/>
              <p:nvPr/>
            </p:nvSpPr>
            <p:spPr>
              <a:xfrm>
                <a:off x="376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1" name="Google Shape;1611;p36"/>
              <p:cNvSpPr/>
              <p:nvPr/>
            </p:nvSpPr>
            <p:spPr>
              <a:xfrm>
                <a:off x="386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2" name="Google Shape;1612;p36"/>
              <p:cNvSpPr/>
              <p:nvPr/>
            </p:nvSpPr>
            <p:spPr>
              <a:xfrm>
                <a:off x="407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3" name="Google Shape;1613;p36"/>
              <p:cNvSpPr/>
              <p:nvPr/>
            </p:nvSpPr>
            <p:spPr>
              <a:xfrm>
                <a:off x="4172"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4" name="Google Shape;1614;p36"/>
              <p:cNvSpPr/>
              <p:nvPr/>
            </p:nvSpPr>
            <p:spPr>
              <a:xfrm>
                <a:off x="4276"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5" name="Google Shape;1615;p36"/>
              <p:cNvSpPr/>
              <p:nvPr/>
            </p:nvSpPr>
            <p:spPr>
              <a:xfrm>
                <a:off x="4378"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6" name="Google Shape;1616;p36"/>
              <p:cNvSpPr/>
              <p:nvPr/>
            </p:nvSpPr>
            <p:spPr>
              <a:xfrm>
                <a:off x="448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7" name="Google Shape;1617;p36"/>
              <p:cNvSpPr/>
              <p:nvPr/>
            </p:nvSpPr>
            <p:spPr>
              <a:xfrm>
                <a:off x="458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8" name="Google Shape;1618;p36"/>
              <p:cNvSpPr/>
              <p:nvPr/>
            </p:nvSpPr>
            <p:spPr>
              <a:xfrm>
                <a:off x="4685"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9" name="Google Shape;1619;p36"/>
              <p:cNvSpPr/>
              <p:nvPr/>
            </p:nvSpPr>
            <p:spPr>
              <a:xfrm>
                <a:off x="478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0" name="Google Shape;1620;p36"/>
              <p:cNvSpPr/>
              <p:nvPr/>
            </p:nvSpPr>
            <p:spPr>
              <a:xfrm>
                <a:off x="4889"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1" name="Google Shape;1621;p36"/>
              <p:cNvSpPr/>
              <p:nvPr/>
            </p:nvSpPr>
            <p:spPr>
              <a:xfrm>
                <a:off x="499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2" name="Google Shape;1622;p36"/>
              <p:cNvSpPr/>
              <p:nvPr/>
            </p:nvSpPr>
            <p:spPr>
              <a:xfrm>
                <a:off x="5095"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3" name="Google Shape;1623;p36"/>
              <p:cNvSpPr/>
              <p:nvPr/>
            </p:nvSpPr>
            <p:spPr>
              <a:xfrm>
                <a:off x="5196"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4" name="Google Shape;1624;p36"/>
              <p:cNvSpPr/>
              <p:nvPr/>
            </p:nvSpPr>
            <p:spPr>
              <a:xfrm>
                <a:off x="5300"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5" name="Google Shape;1625;p36"/>
              <p:cNvSpPr/>
              <p:nvPr/>
            </p:nvSpPr>
            <p:spPr>
              <a:xfrm>
                <a:off x="5402"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6" name="Google Shape;1626;p36"/>
              <p:cNvSpPr/>
              <p:nvPr/>
            </p:nvSpPr>
            <p:spPr>
              <a:xfrm>
                <a:off x="550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7" name="Google Shape;1627;p36"/>
              <p:cNvSpPr/>
              <p:nvPr/>
            </p:nvSpPr>
            <p:spPr>
              <a:xfrm>
                <a:off x="5605"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8" name="Google Shape;1628;p36"/>
              <p:cNvSpPr/>
              <p:nvPr/>
            </p:nvSpPr>
            <p:spPr>
              <a:xfrm>
                <a:off x="5709"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9" name="Google Shape;1629;p36"/>
              <p:cNvSpPr/>
              <p:nvPr/>
            </p:nvSpPr>
            <p:spPr>
              <a:xfrm>
                <a:off x="581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0" name="Google Shape;1630;p36"/>
              <p:cNvSpPr/>
              <p:nvPr/>
            </p:nvSpPr>
            <p:spPr>
              <a:xfrm>
                <a:off x="591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1" name="Google Shape;1631;p36"/>
              <p:cNvSpPr/>
              <p:nvPr/>
            </p:nvSpPr>
            <p:spPr>
              <a:xfrm>
                <a:off x="601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2" name="Google Shape;1632;p36"/>
              <p:cNvSpPr/>
              <p:nvPr/>
            </p:nvSpPr>
            <p:spPr>
              <a:xfrm>
                <a:off x="6119"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3" name="Google Shape;1633;p36"/>
              <p:cNvSpPr/>
              <p:nvPr/>
            </p:nvSpPr>
            <p:spPr>
              <a:xfrm>
                <a:off x="6220"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4" name="Google Shape;1634;p36"/>
              <p:cNvSpPr/>
              <p:nvPr/>
            </p:nvSpPr>
            <p:spPr>
              <a:xfrm>
                <a:off x="6322"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5" name="Google Shape;1635;p36"/>
              <p:cNvSpPr/>
              <p:nvPr/>
            </p:nvSpPr>
            <p:spPr>
              <a:xfrm>
                <a:off x="6426"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6" name="Google Shape;1636;p36"/>
              <p:cNvSpPr/>
              <p:nvPr/>
            </p:nvSpPr>
            <p:spPr>
              <a:xfrm>
                <a:off x="6528"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7" name="Google Shape;1637;p36"/>
              <p:cNvSpPr/>
              <p:nvPr/>
            </p:nvSpPr>
            <p:spPr>
              <a:xfrm>
                <a:off x="6629"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8" name="Google Shape;1638;p36"/>
              <p:cNvSpPr/>
              <p:nvPr/>
            </p:nvSpPr>
            <p:spPr>
              <a:xfrm>
                <a:off x="673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9" name="Google Shape;1639;p36"/>
              <p:cNvSpPr/>
              <p:nvPr/>
            </p:nvSpPr>
            <p:spPr>
              <a:xfrm>
                <a:off x="693"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0" name="Google Shape;1640;p36"/>
              <p:cNvSpPr/>
              <p:nvPr/>
            </p:nvSpPr>
            <p:spPr>
              <a:xfrm>
                <a:off x="795"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1" name="Google Shape;1641;p36"/>
              <p:cNvSpPr/>
              <p:nvPr/>
            </p:nvSpPr>
            <p:spPr>
              <a:xfrm>
                <a:off x="89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2" name="Google Shape;1642;p36"/>
              <p:cNvSpPr/>
              <p:nvPr/>
            </p:nvSpPr>
            <p:spPr>
              <a:xfrm>
                <a:off x="100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3" name="Google Shape;1643;p36"/>
              <p:cNvSpPr/>
              <p:nvPr/>
            </p:nvSpPr>
            <p:spPr>
              <a:xfrm>
                <a:off x="120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4" name="Google Shape;1644;p36"/>
              <p:cNvSpPr/>
              <p:nvPr/>
            </p:nvSpPr>
            <p:spPr>
              <a:xfrm>
                <a:off x="1308"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5" name="Google Shape;1645;p36"/>
              <p:cNvSpPr/>
              <p:nvPr/>
            </p:nvSpPr>
            <p:spPr>
              <a:xfrm>
                <a:off x="141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6" name="Google Shape;1646;p36"/>
              <p:cNvSpPr/>
              <p:nvPr/>
            </p:nvSpPr>
            <p:spPr>
              <a:xfrm>
                <a:off x="1512"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7" name="Google Shape;1647;p36"/>
              <p:cNvSpPr/>
              <p:nvPr/>
            </p:nvSpPr>
            <p:spPr>
              <a:xfrm>
                <a:off x="1613"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8" name="Google Shape;1648;p36"/>
              <p:cNvSpPr/>
              <p:nvPr/>
            </p:nvSpPr>
            <p:spPr>
              <a:xfrm>
                <a:off x="1717"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9" name="Google Shape;1649;p36"/>
              <p:cNvSpPr/>
              <p:nvPr/>
            </p:nvSpPr>
            <p:spPr>
              <a:xfrm>
                <a:off x="1819"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0" name="Google Shape;1650;p36"/>
              <p:cNvSpPr/>
              <p:nvPr/>
            </p:nvSpPr>
            <p:spPr>
              <a:xfrm>
                <a:off x="192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1" name="Google Shape;1651;p36"/>
              <p:cNvSpPr/>
              <p:nvPr/>
            </p:nvSpPr>
            <p:spPr>
              <a:xfrm>
                <a:off x="2228"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2" name="Google Shape;1652;p36"/>
              <p:cNvSpPr/>
              <p:nvPr/>
            </p:nvSpPr>
            <p:spPr>
              <a:xfrm>
                <a:off x="233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3" name="Google Shape;1653;p36"/>
              <p:cNvSpPr/>
              <p:nvPr/>
            </p:nvSpPr>
            <p:spPr>
              <a:xfrm>
                <a:off x="243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4" name="Google Shape;1654;p36"/>
              <p:cNvSpPr/>
              <p:nvPr/>
            </p:nvSpPr>
            <p:spPr>
              <a:xfrm>
                <a:off x="2536"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5" name="Google Shape;1655;p36"/>
              <p:cNvSpPr/>
              <p:nvPr/>
            </p:nvSpPr>
            <p:spPr>
              <a:xfrm>
                <a:off x="356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6" name="Google Shape;1656;p36"/>
              <p:cNvSpPr/>
              <p:nvPr/>
            </p:nvSpPr>
            <p:spPr>
              <a:xfrm>
                <a:off x="3763"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7" name="Google Shape;1657;p36"/>
              <p:cNvSpPr/>
              <p:nvPr/>
            </p:nvSpPr>
            <p:spPr>
              <a:xfrm>
                <a:off x="386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8" name="Google Shape;1658;p36"/>
              <p:cNvSpPr/>
              <p:nvPr/>
            </p:nvSpPr>
            <p:spPr>
              <a:xfrm>
                <a:off x="407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9" name="Google Shape;1659;p36"/>
              <p:cNvSpPr/>
              <p:nvPr/>
            </p:nvSpPr>
            <p:spPr>
              <a:xfrm>
                <a:off x="4172"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0" name="Google Shape;1660;p36"/>
              <p:cNvSpPr/>
              <p:nvPr/>
            </p:nvSpPr>
            <p:spPr>
              <a:xfrm>
                <a:off x="4276"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1" name="Google Shape;1661;p36"/>
              <p:cNvSpPr/>
              <p:nvPr/>
            </p:nvSpPr>
            <p:spPr>
              <a:xfrm>
                <a:off x="4378"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2" name="Google Shape;1662;p36"/>
              <p:cNvSpPr/>
              <p:nvPr/>
            </p:nvSpPr>
            <p:spPr>
              <a:xfrm>
                <a:off x="448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3" name="Google Shape;1663;p36"/>
              <p:cNvSpPr/>
              <p:nvPr/>
            </p:nvSpPr>
            <p:spPr>
              <a:xfrm>
                <a:off x="458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4" name="Google Shape;1664;p36"/>
              <p:cNvSpPr/>
              <p:nvPr/>
            </p:nvSpPr>
            <p:spPr>
              <a:xfrm>
                <a:off x="4685"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5" name="Google Shape;1665;p36"/>
              <p:cNvSpPr/>
              <p:nvPr/>
            </p:nvSpPr>
            <p:spPr>
              <a:xfrm>
                <a:off x="478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6" name="Google Shape;1666;p36"/>
              <p:cNvSpPr/>
              <p:nvPr/>
            </p:nvSpPr>
            <p:spPr>
              <a:xfrm>
                <a:off x="4889"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7" name="Google Shape;1667;p36"/>
              <p:cNvSpPr/>
              <p:nvPr/>
            </p:nvSpPr>
            <p:spPr>
              <a:xfrm>
                <a:off x="4993"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8" name="Google Shape;1668;p36"/>
              <p:cNvSpPr/>
              <p:nvPr/>
            </p:nvSpPr>
            <p:spPr>
              <a:xfrm>
                <a:off x="5095"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9" name="Google Shape;1669;p36"/>
              <p:cNvSpPr/>
              <p:nvPr/>
            </p:nvSpPr>
            <p:spPr>
              <a:xfrm>
                <a:off x="5196"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0" name="Google Shape;1670;p36"/>
              <p:cNvSpPr/>
              <p:nvPr/>
            </p:nvSpPr>
            <p:spPr>
              <a:xfrm>
                <a:off x="5300"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1" name="Google Shape;1671;p36"/>
              <p:cNvSpPr/>
              <p:nvPr/>
            </p:nvSpPr>
            <p:spPr>
              <a:xfrm>
                <a:off x="5402"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2" name="Google Shape;1672;p36"/>
              <p:cNvSpPr/>
              <p:nvPr/>
            </p:nvSpPr>
            <p:spPr>
              <a:xfrm>
                <a:off x="550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3" name="Google Shape;1673;p36"/>
              <p:cNvSpPr/>
              <p:nvPr/>
            </p:nvSpPr>
            <p:spPr>
              <a:xfrm>
                <a:off x="5605"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4" name="Google Shape;1674;p36"/>
              <p:cNvSpPr/>
              <p:nvPr/>
            </p:nvSpPr>
            <p:spPr>
              <a:xfrm>
                <a:off x="5709"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5" name="Google Shape;1675;p36"/>
              <p:cNvSpPr/>
              <p:nvPr/>
            </p:nvSpPr>
            <p:spPr>
              <a:xfrm>
                <a:off x="581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6" name="Google Shape;1676;p36"/>
              <p:cNvSpPr/>
              <p:nvPr/>
            </p:nvSpPr>
            <p:spPr>
              <a:xfrm>
                <a:off x="5913"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7" name="Google Shape;1677;p36"/>
              <p:cNvSpPr/>
              <p:nvPr/>
            </p:nvSpPr>
            <p:spPr>
              <a:xfrm>
                <a:off x="601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8" name="Google Shape;1678;p36"/>
              <p:cNvSpPr/>
              <p:nvPr/>
            </p:nvSpPr>
            <p:spPr>
              <a:xfrm>
                <a:off x="6119"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9" name="Google Shape;1679;p36"/>
              <p:cNvSpPr/>
              <p:nvPr/>
            </p:nvSpPr>
            <p:spPr>
              <a:xfrm>
                <a:off x="6528"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0" name="Google Shape;1680;p36"/>
              <p:cNvSpPr/>
              <p:nvPr/>
            </p:nvSpPr>
            <p:spPr>
              <a:xfrm>
                <a:off x="795"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1" name="Google Shape;1681;p36"/>
              <p:cNvSpPr/>
              <p:nvPr/>
            </p:nvSpPr>
            <p:spPr>
              <a:xfrm>
                <a:off x="89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2" name="Google Shape;1682;p36"/>
              <p:cNvSpPr/>
              <p:nvPr/>
            </p:nvSpPr>
            <p:spPr>
              <a:xfrm>
                <a:off x="1308"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3" name="Google Shape;1683;p36"/>
              <p:cNvSpPr/>
              <p:nvPr/>
            </p:nvSpPr>
            <p:spPr>
              <a:xfrm>
                <a:off x="141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4" name="Google Shape;1684;p36"/>
              <p:cNvSpPr/>
              <p:nvPr/>
            </p:nvSpPr>
            <p:spPr>
              <a:xfrm>
                <a:off x="1512"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5" name="Google Shape;1685;p36"/>
              <p:cNvSpPr/>
              <p:nvPr/>
            </p:nvSpPr>
            <p:spPr>
              <a:xfrm>
                <a:off x="1613"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6" name="Google Shape;1686;p36"/>
              <p:cNvSpPr/>
              <p:nvPr/>
            </p:nvSpPr>
            <p:spPr>
              <a:xfrm>
                <a:off x="1717"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7" name="Google Shape;1687;p36"/>
              <p:cNvSpPr/>
              <p:nvPr/>
            </p:nvSpPr>
            <p:spPr>
              <a:xfrm>
                <a:off x="181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8" name="Google Shape;1688;p36"/>
              <p:cNvSpPr/>
              <p:nvPr/>
            </p:nvSpPr>
            <p:spPr>
              <a:xfrm>
                <a:off x="1921"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9" name="Google Shape;1689;p36"/>
              <p:cNvSpPr/>
              <p:nvPr/>
            </p:nvSpPr>
            <p:spPr>
              <a:xfrm>
                <a:off x="2025"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0" name="Google Shape;1690;p36"/>
              <p:cNvSpPr/>
              <p:nvPr/>
            </p:nvSpPr>
            <p:spPr>
              <a:xfrm>
                <a:off x="222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1" name="Google Shape;1691;p36"/>
              <p:cNvSpPr/>
              <p:nvPr/>
            </p:nvSpPr>
            <p:spPr>
              <a:xfrm>
                <a:off x="233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2" name="Google Shape;1692;p36"/>
              <p:cNvSpPr/>
              <p:nvPr/>
            </p:nvSpPr>
            <p:spPr>
              <a:xfrm>
                <a:off x="2434"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3" name="Google Shape;1693;p36"/>
              <p:cNvSpPr/>
              <p:nvPr/>
            </p:nvSpPr>
            <p:spPr>
              <a:xfrm>
                <a:off x="2536"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4" name="Google Shape;1694;p36"/>
              <p:cNvSpPr/>
              <p:nvPr/>
            </p:nvSpPr>
            <p:spPr>
              <a:xfrm>
                <a:off x="345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5" name="Google Shape;1695;p36"/>
              <p:cNvSpPr/>
              <p:nvPr/>
            </p:nvSpPr>
            <p:spPr>
              <a:xfrm>
                <a:off x="356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6" name="Google Shape;1696;p36"/>
              <p:cNvSpPr/>
              <p:nvPr/>
            </p:nvSpPr>
            <p:spPr>
              <a:xfrm>
                <a:off x="3763"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7" name="Google Shape;1697;p36"/>
              <p:cNvSpPr/>
              <p:nvPr/>
            </p:nvSpPr>
            <p:spPr>
              <a:xfrm>
                <a:off x="386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8" name="Google Shape;1698;p36"/>
              <p:cNvSpPr/>
              <p:nvPr/>
            </p:nvSpPr>
            <p:spPr>
              <a:xfrm>
                <a:off x="396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9" name="Google Shape;1699;p36"/>
              <p:cNvSpPr/>
              <p:nvPr/>
            </p:nvSpPr>
            <p:spPr>
              <a:xfrm>
                <a:off x="4071"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0" name="Google Shape;1700;p36"/>
              <p:cNvSpPr/>
              <p:nvPr/>
            </p:nvSpPr>
            <p:spPr>
              <a:xfrm>
                <a:off x="4172"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1" name="Google Shape;1701;p36"/>
              <p:cNvSpPr/>
              <p:nvPr/>
            </p:nvSpPr>
            <p:spPr>
              <a:xfrm>
                <a:off x="4276"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2" name="Google Shape;1702;p36"/>
              <p:cNvSpPr/>
              <p:nvPr/>
            </p:nvSpPr>
            <p:spPr>
              <a:xfrm>
                <a:off x="437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3" name="Google Shape;1703;p36"/>
              <p:cNvSpPr/>
              <p:nvPr/>
            </p:nvSpPr>
            <p:spPr>
              <a:xfrm>
                <a:off x="448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4" name="Google Shape;1704;p36"/>
              <p:cNvSpPr/>
              <p:nvPr/>
            </p:nvSpPr>
            <p:spPr>
              <a:xfrm>
                <a:off x="4584"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5" name="Google Shape;1705;p36"/>
              <p:cNvSpPr/>
              <p:nvPr/>
            </p:nvSpPr>
            <p:spPr>
              <a:xfrm>
                <a:off x="4685"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6" name="Google Shape;1706;p36"/>
              <p:cNvSpPr/>
              <p:nvPr/>
            </p:nvSpPr>
            <p:spPr>
              <a:xfrm>
                <a:off x="478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7" name="Google Shape;1707;p36"/>
              <p:cNvSpPr/>
              <p:nvPr/>
            </p:nvSpPr>
            <p:spPr>
              <a:xfrm>
                <a:off x="488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8" name="Google Shape;1708;p36"/>
              <p:cNvSpPr/>
              <p:nvPr/>
            </p:nvSpPr>
            <p:spPr>
              <a:xfrm>
                <a:off x="4993"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9" name="Google Shape;1709;p36"/>
              <p:cNvSpPr/>
              <p:nvPr/>
            </p:nvSpPr>
            <p:spPr>
              <a:xfrm>
                <a:off x="5095"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0" name="Google Shape;1710;p36"/>
              <p:cNvSpPr/>
              <p:nvPr/>
            </p:nvSpPr>
            <p:spPr>
              <a:xfrm>
                <a:off x="5196"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1" name="Google Shape;1711;p36"/>
              <p:cNvSpPr/>
              <p:nvPr/>
            </p:nvSpPr>
            <p:spPr>
              <a:xfrm>
                <a:off x="5300"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2" name="Google Shape;1712;p36"/>
              <p:cNvSpPr/>
              <p:nvPr/>
            </p:nvSpPr>
            <p:spPr>
              <a:xfrm>
                <a:off x="5402"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3" name="Google Shape;1713;p36"/>
              <p:cNvSpPr/>
              <p:nvPr/>
            </p:nvSpPr>
            <p:spPr>
              <a:xfrm>
                <a:off x="5504"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4" name="Google Shape;1714;p36"/>
              <p:cNvSpPr/>
              <p:nvPr/>
            </p:nvSpPr>
            <p:spPr>
              <a:xfrm>
                <a:off x="5605"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5" name="Google Shape;1715;p36"/>
              <p:cNvSpPr/>
              <p:nvPr/>
            </p:nvSpPr>
            <p:spPr>
              <a:xfrm>
                <a:off x="5709"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6" name="Google Shape;1716;p36"/>
              <p:cNvSpPr/>
              <p:nvPr/>
            </p:nvSpPr>
            <p:spPr>
              <a:xfrm>
                <a:off x="5811"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7" name="Google Shape;1717;p36"/>
              <p:cNvSpPr/>
              <p:nvPr/>
            </p:nvSpPr>
            <p:spPr>
              <a:xfrm>
                <a:off x="5913"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8" name="Google Shape;1718;p36"/>
              <p:cNvSpPr/>
              <p:nvPr/>
            </p:nvSpPr>
            <p:spPr>
              <a:xfrm>
                <a:off x="601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9" name="Google Shape;1719;p36"/>
              <p:cNvSpPr/>
              <p:nvPr/>
            </p:nvSpPr>
            <p:spPr>
              <a:xfrm>
                <a:off x="611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0" name="Google Shape;1720;p36"/>
              <p:cNvSpPr/>
              <p:nvPr/>
            </p:nvSpPr>
            <p:spPr>
              <a:xfrm>
                <a:off x="6220"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1" name="Google Shape;1721;p36"/>
              <p:cNvSpPr/>
              <p:nvPr/>
            </p:nvSpPr>
            <p:spPr>
              <a:xfrm>
                <a:off x="652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2" name="Google Shape;1722;p36"/>
              <p:cNvSpPr/>
              <p:nvPr/>
            </p:nvSpPr>
            <p:spPr>
              <a:xfrm>
                <a:off x="59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3" name="Google Shape;1723;p36"/>
              <p:cNvSpPr/>
              <p:nvPr/>
            </p:nvSpPr>
            <p:spPr>
              <a:xfrm>
                <a:off x="693"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4" name="Google Shape;1724;p36"/>
              <p:cNvSpPr/>
              <p:nvPr/>
            </p:nvSpPr>
            <p:spPr>
              <a:xfrm>
                <a:off x="1308"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5" name="Google Shape;1725;p36"/>
              <p:cNvSpPr/>
              <p:nvPr/>
            </p:nvSpPr>
            <p:spPr>
              <a:xfrm>
                <a:off x="141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6" name="Google Shape;1726;p36"/>
              <p:cNvSpPr/>
              <p:nvPr/>
            </p:nvSpPr>
            <p:spPr>
              <a:xfrm>
                <a:off x="151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7" name="Google Shape;1727;p36"/>
              <p:cNvSpPr/>
              <p:nvPr/>
            </p:nvSpPr>
            <p:spPr>
              <a:xfrm>
                <a:off x="1613"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8" name="Google Shape;1728;p36"/>
              <p:cNvSpPr/>
              <p:nvPr/>
            </p:nvSpPr>
            <p:spPr>
              <a:xfrm>
                <a:off x="1717"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9" name="Google Shape;1729;p36"/>
              <p:cNvSpPr/>
              <p:nvPr/>
            </p:nvSpPr>
            <p:spPr>
              <a:xfrm>
                <a:off x="181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0" name="Google Shape;1730;p36"/>
              <p:cNvSpPr/>
              <p:nvPr/>
            </p:nvSpPr>
            <p:spPr>
              <a:xfrm>
                <a:off x="1921"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1" name="Google Shape;1731;p36"/>
              <p:cNvSpPr/>
              <p:nvPr/>
            </p:nvSpPr>
            <p:spPr>
              <a:xfrm>
                <a:off x="2025"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2" name="Google Shape;1732;p36"/>
              <p:cNvSpPr/>
              <p:nvPr/>
            </p:nvSpPr>
            <p:spPr>
              <a:xfrm>
                <a:off x="2126"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3" name="Google Shape;1733;p36"/>
              <p:cNvSpPr/>
              <p:nvPr/>
            </p:nvSpPr>
            <p:spPr>
              <a:xfrm>
                <a:off x="2228"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4" name="Google Shape;1734;p36"/>
              <p:cNvSpPr/>
              <p:nvPr/>
            </p:nvSpPr>
            <p:spPr>
              <a:xfrm>
                <a:off x="233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5" name="Google Shape;1735;p36"/>
              <p:cNvSpPr/>
              <p:nvPr/>
            </p:nvSpPr>
            <p:spPr>
              <a:xfrm>
                <a:off x="2434"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6" name="Google Shape;1736;p36"/>
              <p:cNvSpPr/>
              <p:nvPr/>
            </p:nvSpPr>
            <p:spPr>
              <a:xfrm>
                <a:off x="2536"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7" name="Google Shape;1737;p36"/>
              <p:cNvSpPr/>
              <p:nvPr/>
            </p:nvSpPr>
            <p:spPr>
              <a:xfrm>
                <a:off x="356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8" name="Google Shape;1738;p36"/>
              <p:cNvSpPr/>
              <p:nvPr/>
            </p:nvSpPr>
            <p:spPr>
              <a:xfrm>
                <a:off x="3661"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9" name="Google Shape;1739;p36"/>
              <p:cNvSpPr/>
              <p:nvPr/>
            </p:nvSpPr>
            <p:spPr>
              <a:xfrm>
                <a:off x="3661" y="170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40" name="Google Shape;1740;p36"/>
            <p:cNvGrpSpPr/>
            <p:nvPr/>
          </p:nvGrpSpPr>
          <p:grpSpPr>
            <a:xfrm>
              <a:off x="1308" y="1803"/>
              <a:ext cx="5061" cy="594"/>
              <a:chOff x="1308" y="1803"/>
              <a:chExt cx="5061" cy="594"/>
            </a:xfrm>
          </p:grpSpPr>
          <p:sp>
            <p:nvSpPr>
              <p:cNvPr id="1741" name="Google Shape;1741;p36"/>
              <p:cNvSpPr/>
              <p:nvPr/>
            </p:nvSpPr>
            <p:spPr>
              <a:xfrm>
                <a:off x="3763"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2" name="Google Shape;1742;p36"/>
              <p:cNvSpPr/>
              <p:nvPr/>
            </p:nvSpPr>
            <p:spPr>
              <a:xfrm>
                <a:off x="3867"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3" name="Google Shape;1743;p36"/>
              <p:cNvSpPr/>
              <p:nvPr/>
            </p:nvSpPr>
            <p:spPr>
              <a:xfrm>
                <a:off x="396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4" name="Google Shape;1744;p36"/>
              <p:cNvSpPr/>
              <p:nvPr/>
            </p:nvSpPr>
            <p:spPr>
              <a:xfrm>
                <a:off x="4071"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5" name="Google Shape;1745;p36"/>
              <p:cNvSpPr/>
              <p:nvPr/>
            </p:nvSpPr>
            <p:spPr>
              <a:xfrm>
                <a:off x="4172"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6" name="Google Shape;1746;p36"/>
              <p:cNvSpPr/>
              <p:nvPr/>
            </p:nvSpPr>
            <p:spPr>
              <a:xfrm>
                <a:off x="4276"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7" name="Google Shape;1747;p36"/>
              <p:cNvSpPr/>
              <p:nvPr/>
            </p:nvSpPr>
            <p:spPr>
              <a:xfrm>
                <a:off x="4378"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8" name="Google Shape;1748;p36"/>
              <p:cNvSpPr/>
              <p:nvPr/>
            </p:nvSpPr>
            <p:spPr>
              <a:xfrm>
                <a:off x="448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9" name="Google Shape;1749;p36"/>
              <p:cNvSpPr/>
              <p:nvPr/>
            </p:nvSpPr>
            <p:spPr>
              <a:xfrm>
                <a:off x="4584"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0" name="Google Shape;1750;p36"/>
              <p:cNvSpPr/>
              <p:nvPr/>
            </p:nvSpPr>
            <p:spPr>
              <a:xfrm>
                <a:off x="4685"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1" name="Google Shape;1751;p36"/>
              <p:cNvSpPr/>
              <p:nvPr/>
            </p:nvSpPr>
            <p:spPr>
              <a:xfrm>
                <a:off x="4787"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2" name="Google Shape;1752;p36"/>
              <p:cNvSpPr/>
              <p:nvPr/>
            </p:nvSpPr>
            <p:spPr>
              <a:xfrm>
                <a:off x="488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3" name="Google Shape;1753;p36"/>
              <p:cNvSpPr/>
              <p:nvPr/>
            </p:nvSpPr>
            <p:spPr>
              <a:xfrm>
                <a:off x="4993"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4" name="Google Shape;1754;p36"/>
              <p:cNvSpPr/>
              <p:nvPr/>
            </p:nvSpPr>
            <p:spPr>
              <a:xfrm>
                <a:off x="5095"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5" name="Google Shape;1755;p36"/>
              <p:cNvSpPr/>
              <p:nvPr/>
            </p:nvSpPr>
            <p:spPr>
              <a:xfrm>
                <a:off x="5196"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6" name="Google Shape;1756;p36"/>
              <p:cNvSpPr/>
              <p:nvPr/>
            </p:nvSpPr>
            <p:spPr>
              <a:xfrm>
                <a:off x="5300"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7" name="Google Shape;1757;p36"/>
              <p:cNvSpPr/>
              <p:nvPr/>
            </p:nvSpPr>
            <p:spPr>
              <a:xfrm>
                <a:off x="540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8" name="Google Shape;1758;p36"/>
              <p:cNvSpPr/>
              <p:nvPr/>
            </p:nvSpPr>
            <p:spPr>
              <a:xfrm>
                <a:off x="5504"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9" name="Google Shape;1759;p36"/>
              <p:cNvSpPr/>
              <p:nvPr/>
            </p:nvSpPr>
            <p:spPr>
              <a:xfrm>
                <a:off x="5605"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0" name="Google Shape;1760;p36"/>
              <p:cNvSpPr/>
              <p:nvPr/>
            </p:nvSpPr>
            <p:spPr>
              <a:xfrm>
                <a:off x="5709"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1" name="Google Shape;1761;p36"/>
              <p:cNvSpPr/>
              <p:nvPr/>
            </p:nvSpPr>
            <p:spPr>
              <a:xfrm>
                <a:off x="5811"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2" name="Google Shape;1762;p36"/>
              <p:cNvSpPr/>
              <p:nvPr/>
            </p:nvSpPr>
            <p:spPr>
              <a:xfrm>
                <a:off x="5913"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3" name="Google Shape;1763;p36"/>
              <p:cNvSpPr/>
              <p:nvPr/>
            </p:nvSpPr>
            <p:spPr>
              <a:xfrm>
                <a:off x="6017"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4" name="Google Shape;1764;p36"/>
              <p:cNvSpPr/>
              <p:nvPr/>
            </p:nvSpPr>
            <p:spPr>
              <a:xfrm>
                <a:off x="611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5" name="Google Shape;1765;p36"/>
              <p:cNvSpPr/>
              <p:nvPr/>
            </p:nvSpPr>
            <p:spPr>
              <a:xfrm>
                <a:off x="6220"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6" name="Google Shape;1766;p36"/>
              <p:cNvSpPr/>
              <p:nvPr/>
            </p:nvSpPr>
            <p:spPr>
              <a:xfrm>
                <a:off x="632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7" name="Google Shape;1767;p36"/>
              <p:cNvSpPr/>
              <p:nvPr/>
            </p:nvSpPr>
            <p:spPr>
              <a:xfrm>
                <a:off x="1308"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8" name="Google Shape;1768;p36"/>
              <p:cNvSpPr/>
              <p:nvPr/>
            </p:nvSpPr>
            <p:spPr>
              <a:xfrm>
                <a:off x="141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9" name="Google Shape;1769;p36"/>
              <p:cNvSpPr/>
              <p:nvPr/>
            </p:nvSpPr>
            <p:spPr>
              <a:xfrm>
                <a:off x="1512"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0" name="Google Shape;1770;p36"/>
              <p:cNvSpPr/>
              <p:nvPr/>
            </p:nvSpPr>
            <p:spPr>
              <a:xfrm>
                <a:off x="1613"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1" name="Google Shape;1771;p36"/>
              <p:cNvSpPr/>
              <p:nvPr/>
            </p:nvSpPr>
            <p:spPr>
              <a:xfrm>
                <a:off x="1717"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2" name="Google Shape;1772;p36"/>
              <p:cNvSpPr/>
              <p:nvPr/>
            </p:nvSpPr>
            <p:spPr>
              <a:xfrm>
                <a:off x="181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3" name="Google Shape;1773;p36"/>
              <p:cNvSpPr/>
              <p:nvPr/>
            </p:nvSpPr>
            <p:spPr>
              <a:xfrm>
                <a:off x="1921"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4" name="Google Shape;1774;p36"/>
              <p:cNvSpPr/>
              <p:nvPr/>
            </p:nvSpPr>
            <p:spPr>
              <a:xfrm>
                <a:off x="2025"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5" name="Google Shape;1775;p36"/>
              <p:cNvSpPr/>
              <p:nvPr/>
            </p:nvSpPr>
            <p:spPr>
              <a:xfrm>
                <a:off x="2126"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6" name="Google Shape;1776;p36"/>
              <p:cNvSpPr/>
              <p:nvPr/>
            </p:nvSpPr>
            <p:spPr>
              <a:xfrm>
                <a:off x="2228"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7" name="Google Shape;1777;p36"/>
              <p:cNvSpPr/>
              <p:nvPr/>
            </p:nvSpPr>
            <p:spPr>
              <a:xfrm>
                <a:off x="233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8" name="Google Shape;1778;p36"/>
              <p:cNvSpPr/>
              <p:nvPr/>
            </p:nvSpPr>
            <p:spPr>
              <a:xfrm>
                <a:off x="2536"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9" name="Google Shape;1779;p36"/>
              <p:cNvSpPr/>
              <p:nvPr/>
            </p:nvSpPr>
            <p:spPr>
              <a:xfrm>
                <a:off x="2637"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0" name="Google Shape;1780;p36"/>
              <p:cNvSpPr/>
              <p:nvPr/>
            </p:nvSpPr>
            <p:spPr>
              <a:xfrm>
                <a:off x="356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1" name="Google Shape;1781;p36"/>
              <p:cNvSpPr/>
              <p:nvPr/>
            </p:nvSpPr>
            <p:spPr>
              <a:xfrm>
                <a:off x="3661"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2" name="Google Shape;1782;p36"/>
              <p:cNvSpPr/>
              <p:nvPr/>
            </p:nvSpPr>
            <p:spPr>
              <a:xfrm>
                <a:off x="3763"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3" name="Google Shape;1783;p36"/>
              <p:cNvSpPr/>
              <p:nvPr/>
            </p:nvSpPr>
            <p:spPr>
              <a:xfrm>
                <a:off x="3867"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4" name="Google Shape;1784;p36"/>
              <p:cNvSpPr/>
              <p:nvPr/>
            </p:nvSpPr>
            <p:spPr>
              <a:xfrm>
                <a:off x="396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5" name="Google Shape;1785;p36"/>
              <p:cNvSpPr/>
              <p:nvPr/>
            </p:nvSpPr>
            <p:spPr>
              <a:xfrm>
                <a:off x="4071"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6" name="Google Shape;1786;p36"/>
              <p:cNvSpPr/>
              <p:nvPr/>
            </p:nvSpPr>
            <p:spPr>
              <a:xfrm>
                <a:off x="4172"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7" name="Google Shape;1787;p36"/>
              <p:cNvSpPr/>
              <p:nvPr/>
            </p:nvSpPr>
            <p:spPr>
              <a:xfrm>
                <a:off x="4276"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8" name="Google Shape;1788;p36"/>
              <p:cNvSpPr/>
              <p:nvPr/>
            </p:nvSpPr>
            <p:spPr>
              <a:xfrm>
                <a:off x="4378"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9" name="Google Shape;1789;p36"/>
              <p:cNvSpPr/>
              <p:nvPr/>
            </p:nvSpPr>
            <p:spPr>
              <a:xfrm>
                <a:off x="448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0" name="Google Shape;1790;p36"/>
              <p:cNvSpPr/>
              <p:nvPr/>
            </p:nvSpPr>
            <p:spPr>
              <a:xfrm>
                <a:off x="4584"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1" name="Google Shape;1791;p36"/>
              <p:cNvSpPr/>
              <p:nvPr/>
            </p:nvSpPr>
            <p:spPr>
              <a:xfrm>
                <a:off x="4685"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2" name="Google Shape;1792;p36"/>
              <p:cNvSpPr/>
              <p:nvPr/>
            </p:nvSpPr>
            <p:spPr>
              <a:xfrm>
                <a:off x="4787"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3" name="Google Shape;1793;p36"/>
              <p:cNvSpPr/>
              <p:nvPr/>
            </p:nvSpPr>
            <p:spPr>
              <a:xfrm>
                <a:off x="488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4" name="Google Shape;1794;p36"/>
              <p:cNvSpPr/>
              <p:nvPr/>
            </p:nvSpPr>
            <p:spPr>
              <a:xfrm>
                <a:off x="4993"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5" name="Google Shape;1795;p36"/>
              <p:cNvSpPr/>
              <p:nvPr/>
            </p:nvSpPr>
            <p:spPr>
              <a:xfrm>
                <a:off x="5095"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6" name="Google Shape;1796;p36"/>
              <p:cNvSpPr/>
              <p:nvPr/>
            </p:nvSpPr>
            <p:spPr>
              <a:xfrm>
                <a:off x="5196"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7" name="Google Shape;1797;p36"/>
              <p:cNvSpPr/>
              <p:nvPr/>
            </p:nvSpPr>
            <p:spPr>
              <a:xfrm>
                <a:off x="5300"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8" name="Google Shape;1798;p36"/>
              <p:cNvSpPr/>
              <p:nvPr/>
            </p:nvSpPr>
            <p:spPr>
              <a:xfrm>
                <a:off x="5402"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9" name="Google Shape;1799;p36"/>
              <p:cNvSpPr/>
              <p:nvPr/>
            </p:nvSpPr>
            <p:spPr>
              <a:xfrm>
                <a:off x="5504"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0" name="Google Shape;1800;p36"/>
              <p:cNvSpPr/>
              <p:nvPr/>
            </p:nvSpPr>
            <p:spPr>
              <a:xfrm>
                <a:off x="5605"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1" name="Google Shape;1801;p36"/>
              <p:cNvSpPr/>
              <p:nvPr/>
            </p:nvSpPr>
            <p:spPr>
              <a:xfrm>
                <a:off x="5709"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2" name="Google Shape;1802;p36"/>
              <p:cNvSpPr/>
              <p:nvPr/>
            </p:nvSpPr>
            <p:spPr>
              <a:xfrm>
                <a:off x="5811"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3" name="Google Shape;1803;p36"/>
              <p:cNvSpPr/>
              <p:nvPr/>
            </p:nvSpPr>
            <p:spPr>
              <a:xfrm>
                <a:off x="5913"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4" name="Google Shape;1804;p36"/>
              <p:cNvSpPr/>
              <p:nvPr/>
            </p:nvSpPr>
            <p:spPr>
              <a:xfrm>
                <a:off x="6017"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5" name="Google Shape;1805;p36"/>
              <p:cNvSpPr/>
              <p:nvPr/>
            </p:nvSpPr>
            <p:spPr>
              <a:xfrm>
                <a:off x="611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6" name="Google Shape;1806;p36"/>
              <p:cNvSpPr/>
              <p:nvPr/>
            </p:nvSpPr>
            <p:spPr>
              <a:xfrm>
                <a:off x="6322"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7" name="Google Shape;1807;p36"/>
              <p:cNvSpPr/>
              <p:nvPr/>
            </p:nvSpPr>
            <p:spPr>
              <a:xfrm>
                <a:off x="1308"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8" name="Google Shape;1808;p36"/>
              <p:cNvSpPr/>
              <p:nvPr/>
            </p:nvSpPr>
            <p:spPr>
              <a:xfrm>
                <a:off x="1410"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9" name="Google Shape;1809;p36"/>
              <p:cNvSpPr/>
              <p:nvPr/>
            </p:nvSpPr>
            <p:spPr>
              <a:xfrm>
                <a:off x="1512"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0" name="Google Shape;1810;p36"/>
              <p:cNvSpPr/>
              <p:nvPr/>
            </p:nvSpPr>
            <p:spPr>
              <a:xfrm>
                <a:off x="1613"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1" name="Google Shape;1811;p36"/>
              <p:cNvSpPr/>
              <p:nvPr/>
            </p:nvSpPr>
            <p:spPr>
              <a:xfrm>
                <a:off x="1717"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2" name="Google Shape;1812;p36"/>
              <p:cNvSpPr/>
              <p:nvPr/>
            </p:nvSpPr>
            <p:spPr>
              <a:xfrm>
                <a:off x="1819"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3" name="Google Shape;1813;p36"/>
              <p:cNvSpPr/>
              <p:nvPr/>
            </p:nvSpPr>
            <p:spPr>
              <a:xfrm>
                <a:off x="1921"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4" name="Google Shape;1814;p36"/>
              <p:cNvSpPr/>
              <p:nvPr/>
            </p:nvSpPr>
            <p:spPr>
              <a:xfrm>
                <a:off x="2025"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5" name="Google Shape;1815;p36"/>
              <p:cNvSpPr/>
              <p:nvPr/>
            </p:nvSpPr>
            <p:spPr>
              <a:xfrm>
                <a:off x="2126"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6" name="Google Shape;1816;p36"/>
              <p:cNvSpPr/>
              <p:nvPr/>
            </p:nvSpPr>
            <p:spPr>
              <a:xfrm>
                <a:off x="2228"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7" name="Google Shape;1817;p36"/>
              <p:cNvSpPr/>
              <p:nvPr/>
            </p:nvSpPr>
            <p:spPr>
              <a:xfrm>
                <a:off x="3560"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8" name="Google Shape;1818;p36"/>
              <p:cNvSpPr/>
              <p:nvPr/>
            </p:nvSpPr>
            <p:spPr>
              <a:xfrm>
                <a:off x="3661"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9" name="Google Shape;1819;p36"/>
              <p:cNvSpPr/>
              <p:nvPr/>
            </p:nvSpPr>
            <p:spPr>
              <a:xfrm>
                <a:off x="3763"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0" name="Google Shape;1820;p36"/>
              <p:cNvSpPr/>
              <p:nvPr/>
            </p:nvSpPr>
            <p:spPr>
              <a:xfrm>
                <a:off x="3867"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1" name="Google Shape;1821;p36"/>
              <p:cNvSpPr/>
              <p:nvPr/>
            </p:nvSpPr>
            <p:spPr>
              <a:xfrm>
                <a:off x="4071"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2" name="Google Shape;1822;p36"/>
              <p:cNvSpPr/>
              <p:nvPr/>
            </p:nvSpPr>
            <p:spPr>
              <a:xfrm>
                <a:off x="4172"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3" name="Google Shape;1823;p36"/>
              <p:cNvSpPr/>
              <p:nvPr/>
            </p:nvSpPr>
            <p:spPr>
              <a:xfrm>
                <a:off x="4276"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4" name="Google Shape;1824;p36"/>
              <p:cNvSpPr/>
              <p:nvPr/>
            </p:nvSpPr>
            <p:spPr>
              <a:xfrm>
                <a:off x="4378"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5" name="Google Shape;1825;p36"/>
              <p:cNvSpPr/>
              <p:nvPr/>
            </p:nvSpPr>
            <p:spPr>
              <a:xfrm>
                <a:off x="4480"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6" name="Google Shape;1826;p36"/>
              <p:cNvSpPr/>
              <p:nvPr/>
            </p:nvSpPr>
            <p:spPr>
              <a:xfrm>
                <a:off x="4584"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7" name="Google Shape;1827;p36"/>
              <p:cNvSpPr/>
              <p:nvPr/>
            </p:nvSpPr>
            <p:spPr>
              <a:xfrm>
                <a:off x="4685"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8" name="Google Shape;1828;p36"/>
              <p:cNvSpPr/>
              <p:nvPr/>
            </p:nvSpPr>
            <p:spPr>
              <a:xfrm>
                <a:off x="4787"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9" name="Google Shape;1829;p36"/>
              <p:cNvSpPr/>
              <p:nvPr/>
            </p:nvSpPr>
            <p:spPr>
              <a:xfrm>
                <a:off x="4889"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0" name="Google Shape;1830;p36"/>
              <p:cNvSpPr/>
              <p:nvPr/>
            </p:nvSpPr>
            <p:spPr>
              <a:xfrm>
                <a:off x="4993"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1" name="Google Shape;1831;p36"/>
              <p:cNvSpPr/>
              <p:nvPr/>
            </p:nvSpPr>
            <p:spPr>
              <a:xfrm>
                <a:off x="5095"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2" name="Google Shape;1832;p36"/>
              <p:cNvSpPr/>
              <p:nvPr/>
            </p:nvSpPr>
            <p:spPr>
              <a:xfrm>
                <a:off x="5196"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3" name="Google Shape;1833;p36"/>
              <p:cNvSpPr/>
              <p:nvPr/>
            </p:nvSpPr>
            <p:spPr>
              <a:xfrm>
                <a:off x="5300"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4" name="Google Shape;1834;p36"/>
              <p:cNvSpPr/>
              <p:nvPr/>
            </p:nvSpPr>
            <p:spPr>
              <a:xfrm>
                <a:off x="5402"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5" name="Google Shape;1835;p36"/>
              <p:cNvSpPr/>
              <p:nvPr/>
            </p:nvSpPr>
            <p:spPr>
              <a:xfrm>
                <a:off x="5504"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6" name="Google Shape;1836;p36"/>
              <p:cNvSpPr/>
              <p:nvPr/>
            </p:nvSpPr>
            <p:spPr>
              <a:xfrm>
                <a:off x="5605"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7" name="Google Shape;1837;p36"/>
              <p:cNvSpPr/>
              <p:nvPr/>
            </p:nvSpPr>
            <p:spPr>
              <a:xfrm>
                <a:off x="5709"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8" name="Google Shape;1838;p36"/>
              <p:cNvSpPr/>
              <p:nvPr/>
            </p:nvSpPr>
            <p:spPr>
              <a:xfrm>
                <a:off x="5811"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9" name="Google Shape;1839;p36"/>
              <p:cNvSpPr/>
              <p:nvPr/>
            </p:nvSpPr>
            <p:spPr>
              <a:xfrm>
                <a:off x="5913"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0" name="Google Shape;1840;p36"/>
              <p:cNvSpPr/>
              <p:nvPr/>
            </p:nvSpPr>
            <p:spPr>
              <a:xfrm>
                <a:off x="6017"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1" name="Google Shape;1841;p36"/>
              <p:cNvSpPr/>
              <p:nvPr/>
            </p:nvSpPr>
            <p:spPr>
              <a:xfrm>
                <a:off x="6119"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2" name="Google Shape;1842;p36"/>
              <p:cNvSpPr/>
              <p:nvPr/>
            </p:nvSpPr>
            <p:spPr>
              <a:xfrm>
                <a:off x="6322"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3" name="Google Shape;1843;p36"/>
              <p:cNvSpPr/>
              <p:nvPr/>
            </p:nvSpPr>
            <p:spPr>
              <a:xfrm>
                <a:off x="1308"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4" name="Google Shape;1844;p36"/>
              <p:cNvSpPr/>
              <p:nvPr/>
            </p:nvSpPr>
            <p:spPr>
              <a:xfrm>
                <a:off x="1410"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5" name="Google Shape;1845;p36"/>
              <p:cNvSpPr/>
              <p:nvPr/>
            </p:nvSpPr>
            <p:spPr>
              <a:xfrm>
                <a:off x="1512"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6" name="Google Shape;1846;p36"/>
              <p:cNvSpPr/>
              <p:nvPr/>
            </p:nvSpPr>
            <p:spPr>
              <a:xfrm>
                <a:off x="1613"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7" name="Google Shape;1847;p36"/>
              <p:cNvSpPr/>
              <p:nvPr/>
            </p:nvSpPr>
            <p:spPr>
              <a:xfrm>
                <a:off x="1717"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8" name="Google Shape;1848;p36"/>
              <p:cNvSpPr/>
              <p:nvPr/>
            </p:nvSpPr>
            <p:spPr>
              <a:xfrm>
                <a:off x="1819"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9" name="Google Shape;1849;p36"/>
              <p:cNvSpPr/>
              <p:nvPr/>
            </p:nvSpPr>
            <p:spPr>
              <a:xfrm>
                <a:off x="1921"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0" name="Google Shape;1850;p36"/>
              <p:cNvSpPr/>
              <p:nvPr/>
            </p:nvSpPr>
            <p:spPr>
              <a:xfrm>
                <a:off x="2025"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1" name="Google Shape;1851;p36"/>
              <p:cNvSpPr/>
              <p:nvPr/>
            </p:nvSpPr>
            <p:spPr>
              <a:xfrm>
                <a:off x="2126"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2" name="Google Shape;1852;p36"/>
              <p:cNvSpPr/>
              <p:nvPr/>
            </p:nvSpPr>
            <p:spPr>
              <a:xfrm>
                <a:off x="2228"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3" name="Google Shape;1853;p36"/>
              <p:cNvSpPr/>
              <p:nvPr/>
            </p:nvSpPr>
            <p:spPr>
              <a:xfrm>
                <a:off x="3458"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4" name="Google Shape;1854;p36"/>
              <p:cNvSpPr/>
              <p:nvPr/>
            </p:nvSpPr>
            <p:spPr>
              <a:xfrm>
                <a:off x="3458"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5" name="Google Shape;1855;p36"/>
              <p:cNvSpPr/>
              <p:nvPr/>
            </p:nvSpPr>
            <p:spPr>
              <a:xfrm>
                <a:off x="3560"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6" name="Google Shape;1856;p36"/>
              <p:cNvSpPr/>
              <p:nvPr/>
            </p:nvSpPr>
            <p:spPr>
              <a:xfrm>
                <a:off x="3661"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7" name="Google Shape;1857;p36"/>
              <p:cNvSpPr/>
              <p:nvPr/>
            </p:nvSpPr>
            <p:spPr>
              <a:xfrm>
                <a:off x="3867"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8" name="Google Shape;1858;p36"/>
              <p:cNvSpPr/>
              <p:nvPr/>
            </p:nvSpPr>
            <p:spPr>
              <a:xfrm>
                <a:off x="3969"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9" name="Google Shape;1859;p36"/>
              <p:cNvSpPr/>
              <p:nvPr/>
            </p:nvSpPr>
            <p:spPr>
              <a:xfrm>
                <a:off x="3969" y="220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0" name="Google Shape;1860;p36"/>
              <p:cNvSpPr/>
              <p:nvPr/>
            </p:nvSpPr>
            <p:spPr>
              <a:xfrm>
                <a:off x="4071"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1" name="Google Shape;1861;p36"/>
              <p:cNvSpPr/>
              <p:nvPr/>
            </p:nvSpPr>
            <p:spPr>
              <a:xfrm>
                <a:off x="4071" y="220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2" name="Google Shape;1862;p36"/>
              <p:cNvSpPr/>
              <p:nvPr/>
            </p:nvSpPr>
            <p:spPr>
              <a:xfrm>
                <a:off x="4172"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3" name="Google Shape;1863;p36"/>
              <p:cNvSpPr/>
              <p:nvPr/>
            </p:nvSpPr>
            <p:spPr>
              <a:xfrm>
                <a:off x="4172" y="221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4" name="Google Shape;1864;p36"/>
              <p:cNvSpPr/>
              <p:nvPr/>
            </p:nvSpPr>
            <p:spPr>
              <a:xfrm>
                <a:off x="4276" y="221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5" name="Google Shape;1865;p36"/>
              <p:cNvSpPr/>
              <p:nvPr/>
            </p:nvSpPr>
            <p:spPr>
              <a:xfrm>
                <a:off x="4276" y="235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6" name="Google Shape;1866;p36"/>
              <p:cNvSpPr/>
              <p:nvPr/>
            </p:nvSpPr>
            <p:spPr>
              <a:xfrm>
                <a:off x="4276"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7" name="Google Shape;1867;p36"/>
              <p:cNvSpPr/>
              <p:nvPr/>
            </p:nvSpPr>
            <p:spPr>
              <a:xfrm>
                <a:off x="4378"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8" name="Google Shape;1868;p36"/>
              <p:cNvSpPr/>
              <p:nvPr/>
            </p:nvSpPr>
            <p:spPr>
              <a:xfrm>
                <a:off x="4480"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9" name="Google Shape;1869;p36"/>
              <p:cNvSpPr/>
              <p:nvPr/>
            </p:nvSpPr>
            <p:spPr>
              <a:xfrm>
                <a:off x="4584"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0" name="Google Shape;1870;p36"/>
              <p:cNvSpPr/>
              <p:nvPr/>
            </p:nvSpPr>
            <p:spPr>
              <a:xfrm>
                <a:off x="4685"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1" name="Google Shape;1871;p36"/>
              <p:cNvSpPr/>
              <p:nvPr/>
            </p:nvSpPr>
            <p:spPr>
              <a:xfrm>
                <a:off x="4787"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2" name="Google Shape;1872;p36"/>
              <p:cNvSpPr/>
              <p:nvPr/>
            </p:nvSpPr>
            <p:spPr>
              <a:xfrm>
                <a:off x="4889"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3" name="Google Shape;1873;p36"/>
              <p:cNvSpPr/>
              <p:nvPr/>
            </p:nvSpPr>
            <p:spPr>
              <a:xfrm>
                <a:off x="4993"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4" name="Google Shape;1874;p36"/>
              <p:cNvSpPr/>
              <p:nvPr/>
            </p:nvSpPr>
            <p:spPr>
              <a:xfrm>
                <a:off x="5095"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5" name="Google Shape;1875;p36"/>
              <p:cNvSpPr/>
              <p:nvPr/>
            </p:nvSpPr>
            <p:spPr>
              <a:xfrm>
                <a:off x="5196"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6" name="Google Shape;1876;p36"/>
              <p:cNvSpPr/>
              <p:nvPr/>
            </p:nvSpPr>
            <p:spPr>
              <a:xfrm>
                <a:off x="5300"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7" name="Google Shape;1877;p36"/>
              <p:cNvSpPr/>
              <p:nvPr/>
            </p:nvSpPr>
            <p:spPr>
              <a:xfrm>
                <a:off x="5402"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8" name="Google Shape;1878;p36"/>
              <p:cNvSpPr/>
              <p:nvPr/>
            </p:nvSpPr>
            <p:spPr>
              <a:xfrm>
                <a:off x="5504"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9" name="Google Shape;1879;p36"/>
              <p:cNvSpPr/>
              <p:nvPr/>
            </p:nvSpPr>
            <p:spPr>
              <a:xfrm>
                <a:off x="5605"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0" name="Google Shape;1880;p36"/>
              <p:cNvSpPr/>
              <p:nvPr/>
            </p:nvSpPr>
            <p:spPr>
              <a:xfrm>
                <a:off x="5709"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1" name="Google Shape;1881;p36"/>
              <p:cNvSpPr/>
              <p:nvPr/>
            </p:nvSpPr>
            <p:spPr>
              <a:xfrm>
                <a:off x="5811"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2" name="Google Shape;1882;p36"/>
              <p:cNvSpPr/>
              <p:nvPr/>
            </p:nvSpPr>
            <p:spPr>
              <a:xfrm>
                <a:off x="5913"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3" name="Google Shape;1883;p36"/>
              <p:cNvSpPr/>
              <p:nvPr/>
            </p:nvSpPr>
            <p:spPr>
              <a:xfrm>
                <a:off x="6017"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4" name="Google Shape;1884;p36"/>
              <p:cNvSpPr/>
              <p:nvPr/>
            </p:nvSpPr>
            <p:spPr>
              <a:xfrm>
                <a:off x="6322"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5" name="Google Shape;1885;p36"/>
              <p:cNvSpPr/>
              <p:nvPr/>
            </p:nvSpPr>
            <p:spPr>
              <a:xfrm>
                <a:off x="1308"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6" name="Google Shape;1886;p36"/>
              <p:cNvSpPr/>
              <p:nvPr/>
            </p:nvSpPr>
            <p:spPr>
              <a:xfrm>
                <a:off x="1410"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7" name="Google Shape;1887;p36"/>
              <p:cNvSpPr/>
              <p:nvPr/>
            </p:nvSpPr>
            <p:spPr>
              <a:xfrm>
                <a:off x="1512"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8" name="Google Shape;1888;p36"/>
              <p:cNvSpPr/>
              <p:nvPr/>
            </p:nvSpPr>
            <p:spPr>
              <a:xfrm>
                <a:off x="1613"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9" name="Google Shape;1889;p36"/>
              <p:cNvSpPr/>
              <p:nvPr/>
            </p:nvSpPr>
            <p:spPr>
              <a:xfrm>
                <a:off x="1717"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0" name="Google Shape;1890;p36"/>
              <p:cNvSpPr/>
              <p:nvPr/>
            </p:nvSpPr>
            <p:spPr>
              <a:xfrm>
                <a:off x="1819"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1" name="Google Shape;1891;p36"/>
              <p:cNvSpPr/>
              <p:nvPr/>
            </p:nvSpPr>
            <p:spPr>
              <a:xfrm>
                <a:off x="1921"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2" name="Google Shape;1892;p36"/>
              <p:cNvSpPr/>
              <p:nvPr/>
            </p:nvSpPr>
            <p:spPr>
              <a:xfrm>
                <a:off x="2025"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3" name="Google Shape;1893;p36"/>
              <p:cNvSpPr/>
              <p:nvPr/>
            </p:nvSpPr>
            <p:spPr>
              <a:xfrm>
                <a:off x="2126"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4" name="Google Shape;1894;p36"/>
              <p:cNvSpPr/>
              <p:nvPr/>
            </p:nvSpPr>
            <p:spPr>
              <a:xfrm>
                <a:off x="3661"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5" name="Google Shape;1895;p36"/>
              <p:cNvSpPr/>
              <p:nvPr/>
            </p:nvSpPr>
            <p:spPr>
              <a:xfrm>
                <a:off x="3763"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6" name="Google Shape;1896;p36"/>
              <p:cNvSpPr/>
              <p:nvPr/>
            </p:nvSpPr>
            <p:spPr>
              <a:xfrm>
                <a:off x="4378"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7" name="Google Shape;1897;p36"/>
              <p:cNvSpPr/>
              <p:nvPr/>
            </p:nvSpPr>
            <p:spPr>
              <a:xfrm>
                <a:off x="4480"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8" name="Google Shape;1898;p36"/>
              <p:cNvSpPr/>
              <p:nvPr/>
            </p:nvSpPr>
            <p:spPr>
              <a:xfrm>
                <a:off x="4584"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9" name="Google Shape;1899;p36"/>
              <p:cNvSpPr/>
              <p:nvPr/>
            </p:nvSpPr>
            <p:spPr>
              <a:xfrm>
                <a:off x="4685"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0" name="Google Shape;1900;p36"/>
              <p:cNvSpPr/>
              <p:nvPr/>
            </p:nvSpPr>
            <p:spPr>
              <a:xfrm>
                <a:off x="4787"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1" name="Google Shape;1901;p36"/>
              <p:cNvSpPr/>
              <p:nvPr/>
            </p:nvSpPr>
            <p:spPr>
              <a:xfrm>
                <a:off x="4889"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2" name="Google Shape;1902;p36"/>
              <p:cNvSpPr/>
              <p:nvPr/>
            </p:nvSpPr>
            <p:spPr>
              <a:xfrm>
                <a:off x="4993"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3" name="Google Shape;1903;p36"/>
              <p:cNvSpPr/>
              <p:nvPr/>
            </p:nvSpPr>
            <p:spPr>
              <a:xfrm>
                <a:off x="5095"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4" name="Google Shape;1904;p36"/>
              <p:cNvSpPr/>
              <p:nvPr/>
            </p:nvSpPr>
            <p:spPr>
              <a:xfrm>
                <a:off x="5196"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5" name="Google Shape;1905;p36"/>
              <p:cNvSpPr/>
              <p:nvPr/>
            </p:nvSpPr>
            <p:spPr>
              <a:xfrm>
                <a:off x="5300"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6" name="Google Shape;1906;p36"/>
              <p:cNvSpPr/>
              <p:nvPr/>
            </p:nvSpPr>
            <p:spPr>
              <a:xfrm>
                <a:off x="5402"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7" name="Google Shape;1907;p36"/>
              <p:cNvSpPr/>
              <p:nvPr/>
            </p:nvSpPr>
            <p:spPr>
              <a:xfrm>
                <a:off x="5504"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8" name="Google Shape;1908;p36"/>
              <p:cNvSpPr/>
              <p:nvPr/>
            </p:nvSpPr>
            <p:spPr>
              <a:xfrm>
                <a:off x="5605"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9" name="Google Shape;1909;p36"/>
              <p:cNvSpPr/>
              <p:nvPr/>
            </p:nvSpPr>
            <p:spPr>
              <a:xfrm>
                <a:off x="5709"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0" name="Google Shape;1910;p36"/>
              <p:cNvSpPr/>
              <p:nvPr/>
            </p:nvSpPr>
            <p:spPr>
              <a:xfrm>
                <a:off x="5811"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1" name="Google Shape;1911;p36"/>
              <p:cNvSpPr/>
              <p:nvPr/>
            </p:nvSpPr>
            <p:spPr>
              <a:xfrm>
                <a:off x="5913"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2" name="Google Shape;1912;p36"/>
              <p:cNvSpPr/>
              <p:nvPr/>
            </p:nvSpPr>
            <p:spPr>
              <a:xfrm>
                <a:off x="6220"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3" name="Google Shape;1913;p36"/>
              <p:cNvSpPr/>
              <p:nvPr/>
            </p:nvSpPr>
            <p:spPr>
              <a:xfrm>
                <a:off x="6322"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4" name="Google Shape;1914;p36"/>
              <p:cNvSpPr/>
              <p:nvPr/>
            </p:nvSpPr>
            <p:spPr>
              <a:xfrm>
                <a:off x="1410"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5" name="Google Shape;1915;p36"/>
              <p:cNvSpPr/>
              <p:nvPr/>
            </p:nvSpPr>
            <p:spPr>
              <a:xfrm>
                <a:off x="1512"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6" name="Google Shape;1916;p36"/>
              <p:cNvSpPr/>
              <p:nvPr/>
            </p:nvSpPr>
            <p:spPr>
              <a:xfrm>
                <a:off x="1613"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7" name="Google Shape;1917;p36"/>
              <p:cNvSpPr/>
              <p:nvPr/>
            </p:nvSpPr>
            <p:spPr>
              <a:xfrm>
                <a:off x="1717"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8" name="Google Shape;1918;p36"/>
              <p:cNvSpPr/>
              <p:nvPr/>
            </p:nvSpPr>
            <p:spPr>
              <a:xfrm>
                <a:off x="1819"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9" name="Google Shape;1919;p36"/>
              <p:cNvSpPr/>
              <p:nvPr/>
            </p:nvSpPr>
            <p:spPr>
              <a:xfrm>
                <a:off x="1921"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0" name="Google Shape;1920;p36"/>
              <p:cNvSpPr/>
              <p:nvPr/>
            </p:nvSpPr>
            <p:spPr>
              <a:xfrm>
                <a:off x="2025"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1" name="Google Shape;1921;p36"/>
              <p:cNvSpPr/>
              <p:nvPr/>
            </p:nvSpPr>
            <p:spPr>
              <a:xfrm>
                <a:off x="2126"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2" name="Google Shape;1922;p36"/>
              <p:cNvSpPr/>
              <p:nvPr/>
            </p:nvSpPr>
            <p:spPr>
              <a:xfrm>
                <a:off x="3458"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3" name="Google Shape;1923;p36"/>
              <p:cNvSpPr/>
              <p:nvPr/>
            </p:nvSpPr>
            <p:spPr>
              <a:xfrm>
                <a:off x="3560"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4" name="Google Shape;1924;p36"/>
              <p:cNvSpPr/>
              <p:nvPr/>
            </p:nvSpPr>
            <p:spPr>
              <a:xfrm>
                <a:off x="3661"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5" name="Google Shape;1925;p36"/>
              <p:cNvSpPr/>
              <p:nvPr/>
            </p:nvSpPr>
            <p:spPr>
              <a:xfrm>
                <a:off x="3763"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6" name="Google Shape;1926;p36"/>
              <p:cNvSpPr/>
              <p:nvPr/>
            </p:nvSpPr>
            <p:spPr>
              <a:xfrm>
                <a:off x="3867"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7" name="Google Shape;1927;p36"/>
              <p:cNvSpPr/>
              <p:nvPr/>
            </p:nvSpPr>
            <p:spPr>
              <a:xfrm>
                <a:off x="4378"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8" name="Google Shape;1928;p36"/>
              <p:cNvSpPr/>
              <p:nvPr/>
            </p:nvSpPr>
            <p:spPr>
              <a:xfrm>
                <a:off x="4480"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9" name="Google Shape;1929;p36"/>
              <p:cNvSpPr/>
              <p:nvPr/>
            </p:nvSpPr>
            <p:spPr>
              <a:xfrm>
                <a:off x="4584"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0" name="Google Shape;1930;p36"/>
              <p:cNvSpPr/>
              <p:nvPr/>
            </p:nvSpPr>
            <p:spPr>
              <a:xfrm>
                <a:off x="4685"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1" name="Google Shape;1931;p36"/>
              <p:cNvSpPr/>
              <p:nvPr/>
            </p:nvSpPr>
            <p:spPr>
              <a:xfrm>
                <a:off x="4787"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2" name="Google Shape;1932;p36"/>
              <p:cNvSpPr/>
              <p:nvPr/>
            </p:nvSpPr>
            <p:spPr>
              <a:xfrm>
                <a:off x="4889"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3" name="Google Shape;1933;p36"/>
              <p:cNvSpPr/>
              <p:nvPr/>
            </p:nvSpPr>
            <p:spPr>
              <a:xfrm>
                <a:off x="4993"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4" name="Google Shape;1934;p36"/>
              <p:cNvSpPr/>
              <p:nvPr/>
            </p:nvSpPr>
            <p:spPr>
              <a:xfrm>
                <a:off x="5095"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5" name="Google Shape;1935;p36"/>
              <p:cNvSpPr/>
              <p:nvPr/>
            </p:nvSpPr>
            <p:spPr>
              <a:xfrm>
                <a:off x="5196"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6" name="Google Shape;1936;p36"/>
              <p:cNvSpPr/>
              <p:nvPr/>
            </p:nvSpPr>
            <p:spPr>
              <a:xfrm>
                <a:off x="5300"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7" name="Google Shape;1937;p36"/>
              <p:cNvSpPr/>
              <p:nvPr/>
            </p:nvSpPr>
            <p:spPr>
              <a:xfrm>
                <a:off x="5402"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8" name="Google Shape;1938;p36"/>
              <p:cNvSpPr/>
              <p:nvPr/>
            </p:nvSpPr>
            <p:spPr>
              <a:xfrm>
                <a:off x="5504"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9" name="Google Shape;1939;p36"/>
              <p:cNvSpPr/>
              <p:nvPr/>
            </p:nvSpPr>
            <p:spPr>
              <a:xfrm>
                <a:off x="5605"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0" name="Google Shape;1940;p36"/>
              <p:cNvSpPr/>
              <p:nvPr/>
            </p:nvSpPr>
            <p:spPr>
              <a:xfrm>
                <a:off x="5709"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41" name="Google Shape;1941;p36"/>
            <p:cNvGrpSpPr/>
            <p:nvPr/>
          </p:nvGrpSpPr>
          <p:grpSpPr>
            <a:xfrm>
              <a:off x="1410" y="2317"/>
              <a:ext cx="4959" cy="868"/>
              <a:chOff x="1410" y="2317"/>
              <a:chExt cx="4959" cy="868"/>
            </a:xfrm>
          </p:grpSpPr>
          <p:sp>
            <p:nvSpPr>
              <p:cNvPr id="1942" name="Google Shape;1942;p36"/>
              <p:cNvSpPr/>
              <p:nvPr/>
            </p:nvSpPr>
            <p:spPr>
              <a:xfrm>
                <a:off x="5811"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3" name="Google Shape;1943;p36"/>
              <p:cNvSpPr/>
              <p:nvPr/>
            </p:nvSpPr>
            <p:spPr>
              <a:xfrm>
                <a:off x="5913"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4" name="Google Shape;1944;p36"/>
              <p:cNvSpPr/>
              <p:nvPr/>
            </p:nvSpPr>
            <p:spPr>
              <a:xfrm>
                <a:off x="1410"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5" name="Google Shape;1945;p36"/>
              <p:cNvSpPr/>
              <p:nvPr/>
            </p:nvSpPr>
            <p:spPr>
              <a:xfrm>
                <a:off x="1512"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6" name="Google Shape;1946;p36"/>
              <p:cNvSpPr/>
              <p:nvPr/>
            </p:nvSpPr>
            <p:spPr>
              <a:xfrm>
                <a:off x="1613"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7" name="Google Shape;1947;p36"/>
              <p:cNvSpPr/>
              <p:nvPr/>
            </p:nvSpPr>
            <p:spPr>
              <a:xfrm>
                <a:off x="1717"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8" name="Google Shape;1948;p36"/>
              <p:cNvSpPr/>
              <p:nvPr/>
            </p:nvSpPr>
            <p:spPr>
              <a:xfrm>
                <a:off x="1921"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9" name="Google Shape;1949;p36"/>
              <p:cNvSpPr/>
              <p:nvPr/>
            </p:nvSpPr>
            <p:spPr>
              <a:xfrm>
                <a:off x="2025"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0" name="Google Shape;1950;p36"/>
              <p:cNvSpPr/>
              <p:nvPr/>
            </p:nvSpPr>
            <p:spPr>
              <a:xfrm>
                <a:off x="2126"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1" name="Google Shape;1951;p36"/>
              <p:cNvSpPr/>
              <p:nvPr/>
            </p:nvSpPr>
            <p:spPr>
              <a:xfrm>
                <a:off x="3458"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2" name="Google Shape;1952;p36"/>
              <p:cNvSpPr/>
              <p:nvPr/>
            </p:nvSpPr>
            <p:spPr>
              <a:xfrm>
                <a:off x="3560"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3" name="Google Shape;1953;p36"/>
              <p:cNvSpPr/>
              <p:nvPr/>
            </p:nvSpPr>
            <p:spPr>
              <a:xfrm>
                <a:off x="3661"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4" name="Google Shape;1954;p36"/>
              <p:cNvSpPr/>
              <p:nvPr/>
            </p:nvSpPr>
            <p:spPr>
              <a:xfrm>
                <a:off x="3763"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5" name="Google Shape;1955;p36"/>
              <p:cNvSpPr/>
              <p:nvPr/>
            </p:nvSpPr>
            <p:spPr>
              <a:xfrm>
                <a:off x="3867"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6" name="Google Shape;1956;p36"/>
              <p:cNvSpPr/>
              <p:nvPr/>
            </p:nvSpPr>
            <p:spPr>
              <a:xfrm>
                <a:off x="3969"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7" name="Google Shape;1957;p36"/>
              <p:cNvSpPr/>
              <p:nvPr/>
            </p:nvSpPr>
            <p:spPr>
              <a:xfrm>
                <a:off x="4071"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8" name="Google Shape;1958;p36"/>
              <p:cNvSpPr/>
              <p:nvPr/>
            </p:nvSpPr>
            <p:spPr>
              <a:xfrm>
                <a:off x="4071" y="23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9" name="Google Shape;1959;p36"/>
              <p:cNvSpPr/>
              <p:nvPr/>
            </p:nvSpPr>
            <p:spPr>
              <a:xfrm>
                <a:off x="4172"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0" name="Google Shape;1960;p36"/>
              <p:cNvSpPr/>
              <p:nvPr/>
            </p:nvSpPr>
            <p:spPr>
              <a:xfrm>
                <a:off x="4276"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1" name="Google Shape;1961;p36"/>
              <p:cNvSpPr/>
              <p:nvPr/>
            </p:nvSpPr>
            <p:spPr>
              <a:xfrm>
                <a:off x="4378"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2" name="Google Shape;1962;p36"/>
              <p:cNvSpPr/>
              <p:nvPr/>
            </p:nvSpPr>
            <p:spPr>
              <a:xfrm>
                <a:off x="4480"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3" name="Google Shape;1963;p36"/>
              <p:cNvSpPr/>
              <p:nvPr/>
            </p:nvSpPr>
            <p:spPr>
              <a:xfrm>
                <a:off x="4584"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4" name="Google Shape;1964;p36"/>
              <p:cNvSpPr/>
              <p:nvPr/>
            </p:nvSpPr>
            <p:spPr>
              <a:xfrm>
                <a:off x="4787"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5" name="Google Shape;1965;p36"/>
              <p:cNvSpPr/>
              <p:nvPr/>
            </p:nvSpPr>
            <p:spPr>
              <a:xfrm>
                <a:off x="4889"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6" name="Google Shape;1966;p36"/>
              <p:cNvSpPr/>
              <p:nvPr/>
            </p:nvSpPr>
            <p:spPr>
              <a:xfrm>
                <a:off x="4993"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7" name="Google Shape;1967;p36"/>
              <p:cNvSpPr/>
              <p:nvPr/>
            </p:nvSpPr>
            <p:spPr>
              <a:xfrm>
                <a:off x="5095"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8" name="Google Shape;1968;p36"/>
              <p:cNvSpPr/>
              <p:nvPr/>
            </p:nvSpPr>
            <p:spPr>
              <a:xfrm>
                <a:off x="5196"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9" name="Google Shape;1969;p36"/>
              <p:cNvSpPr/>
              <p:nvPr/>
            </p:nvSpPr>
            <p:spPr>
              <a:xfrm>
                <a:off x="5300"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0" name="Google Shape;1970;p36"/>
              <p:cNvSpPr/>
              <p:nvPr/>
            </p:nvSpPr>
            <p:spPr>
              <a:xfrm>
                <a:off x="5402"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1" name="Google Shape;1971;p36"/>
              <p:cNvSpPr/>
              <p:nvPr/>
            </p:nvSpPr>
            <p:spPr>
              <a:xfrm>
                <a:off x="5504"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2" name="Google Shape;1972;p36"/>
              <p:cNvSpPr/>
              <p:nvPr/>
            </p:nvSpPr>
            <p:spPr>
              <a:xfrm>
                <a:off x="5605"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3" name="Google Shape;1973;p36"/>
              <p:cNvSpPr/>
              <p:nvPr/>
            </p:nvSpPr>
            <p:spPr>
              <a:xfrm>
                <a:off x="5709"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4" name="Google Shape;1974;p36"/>
              <p:cNvSpPr/>
              <p:nvPr/>
            </p:nvSpPr>
            <p:spPr>
              <a:xfrm>
                <a:off x="5811"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5" name="Google Shape;1975;p36"/>
              <p:cNvSpPr/>
              <p:nvPr/>
            </p:nvSpPr>
            <p:spPr>
              <a:xfrm>
                <a:off x="5913"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6" name="Google Shape;1976;p36"/>
              <p:cNvSpPr/>
              <p:nvPr/>
            </p:nvSpPr>
            <p:spPr>
              <a:xfrm>
                <a:off x="1410"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7" name="Google Shape;1977;p36"/>
              <p:cNvSpPr/>
              <p:nvPr/>
            </p:nvSpPr>
            <p:spPr>
              <a:xfrm>
                <a:off x="1512"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8" name="Google Shape;1978;p36"/>
              <p:cNvSpPr/>
              <p:nvPr/>
            </p:nvSpPr>
            <p:spPr>
              <a:xfrm>
                <a:off x="1613"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9" name="Google Shape;1979;p36"/>
              <p:cNvSpPr/>
              <p:nvPr/>
            </p:nvSpPr>
            <p:spPr>
              <a:xfrm>
                <a:off x="1717"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0" name="Google Shape;1980;p36"/>
              <p:cNvSpPr/>
              <p:nvPr/>
            </p:nvSpPr>
            <p:spPr>
              <a:xfrm>
                <a:off x="3354"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1" name="Google Shape;1981;p36"/>
              <p:cNvSpPr/>
              <p:nvPr/>
            </p:nvSpPr>
            <p:spPr>
              <a:xfrm>
                <a:off x="3458"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2" name="Google Shape;1982;p36"/>
              <p:cNvSpPr/>
              <p:nvPr/>
            </p:nvSpPr>
            <p:spPr>
              <a:xfrm>
                <a:off x="3560"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3" name="Google Shape;1983;p36"/>
              <p:cNvSpPr/>
              <p:nvPr/>
            </p:nvSpPr>
            <p:spPr>
              <a:xfrm>
                <a:off x="3661"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4" name="Google Shape;1984;p36"/>
              <p:cNvSpPr/>
              <p:nvPr/>
            </p:nvSpPr>
            <p:spPr>
              <a:xfrm>
                <a:off x="3763"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5" name="Google Shape;1985;p36"/>
              <p:cNvSpPr/>
              <p:nvPr/>
            </p:nvSpPr>
            <p:spPr>
              <a:xfrm>
                <a:off x="3867"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6" name="Google Shape;1986;p36"/>
              <p:cNvSpPr/>
              <p:nvPr/>
            </p:nvSpPr>
            <p:spPr>
              <a:xfrm>
                <a:off x="3969"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7" name="Google Shape;1987;p36"/>
              <p:cNvSpPr/>
              <p:nvPr/>
            </p:nvSpPr>
            <p:spPr>
              <a:xfrm>
                <a:off x="4071"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8" name="Google Shape;1988;p36"/>
              <p:cNvSpPr/>
              <p:nvPr/>
            </p:nvSpPr>
            <p:spPr>
              <a:xfrm>
                <a:off x="4172"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9" name="Google Shape;1989;p36"/>
              <p:cNvSpPr/>
              <p:nvPr/>
            </p:nvSpPr>
            <p:spPr>
              <a:xfrm>
                <a:off x="4276"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0" name="Google Shape;1990;p36"/>
              <p:cNvSpPr/>
              <p:nvPr/>
            </p:nvSpPr>
            <p:spPr>
              <a:xfrm>
                <a:off x="4480"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1" name="Google Shape;1991;p36"/>
              <p:cNvSpPr/>
              <p:nvPr/>
            </p:nvSpPr>
            <p:spPr>
              <a:xfrm>
                <a:off x="4584"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2" name="Google Shape;1992;p36"/>
              <p:cNvSpPr/>
              <p:nvPr/>
            </p:nvSpPr>
            <p:spPr>
              <a:xfrm>
                <a:off x="4685"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3" name="Google Shape;1993;p36"/>
              <p:cNvSpPr/>
              <p:nvPr/>
            </p:nvSpPr>
            <p:spPr>
              <a:xfrm>
                <a:off x="4889"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4" name="Google Shape;1994;p36"/>
              <p:cNvSpPr/>
              <p:nvPr/>
            </p:nvSpPr>
            <p:spPr>
              <a:xfrm>
                <a:off x="4993"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5" name="Google Shape;1995;p36"/>
              <p:cNvSpPr/>
              <p:nvPr/>
            </p:nvSpPr>
            <p:spPr>
              <a:xfrm>
                <a:off x="5095"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6" name="Google Shape;1996;p36"/>
              <p:cNvSpPr/>
              <p:nvPr/>
            </p:nvSpPr>
            <p:spPr>
              <a:xfrm>
                <a:off x="5196"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7" name="Google Shape;1997;p36"/>
              <p:cNvSpPr/>
              <p:nvPr/>
            </p:nvSpPr>
            <p:spPr>
              <a:xfrm>
                <a:off x="5300"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8" name="Google Shape;1998;p36"/>
              <p:cNvSpPr/>
              <p:nvPr/>
            </p:nvSpPr>
            <p:spPr>
              <a:xfrm>
                <a:off x="5402"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9" name="Google Shape;1999;p36"/>
              <p:cNvSpPr/>
              <p:nvPr/>
            </p:nvSpPr>
            <p:spPr>
              <a:xfrm>
                <a:off x="5504"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0" name="Google Shape;2000;p36"/>
              <p:cNvSpPr/>
              <p:nvPr/>
            </p:nvSpPr>
            <p:spPr>
              <a:xfrm>
                <a:off x="5605"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1" name="Google Shape;2001;p36"/>
              <p:cNvSpPr/>
              <p:nvPr/>
            </p:nvSpPr>
            <p:spPr>
              <a:xfrm>
                <a:off x="5709"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2" name="Google Shape;2002;p36"/>
              <p:cNvSpPr/>
              <p:nvPr/>
            </p:nvSpPr>
            <p:spPr>
              <a:xfrm>
                <a:off x="5811"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3" name="Google Shape;2003;p36"/>
              <p:cNvSpPr/>
              <p:nvPr/>
            </p:nvSpPr>
            <p:spPr>
              <a:xfrm>
                <a:off x="5913"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4" name="Google Shape;2004;p36"/>
              <p:cNvSpPr/>
              <p:nvPr/>
            </p:nvSpPr>
            <p:spPr>
              <a:xfrm>
                <a:off x="1613"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5" name="Google Shape;2005;p36"/>
              <p:cNvSpPr/>
              <p:nvPr/>
            </p:nvSpPr>
            <p:spPr>
              <a:xfrm>
                <a:off x="1717"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6" name="Google Shape;2006;p36"/>
              <p:cNvSpPr/>
              <p:nvPr/>
            </p:nvSpPr>
            <p:spPr>
              <a:xfrm>
                <a:off x="1819"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7" name="Google Shape;2007;p36"/>
              <p:cNvSpPr/>
              <p:nvPr/>
            </p:nvSpPr>
            <p:spPr>
              <a:xfrm>
                <a:off x="2025"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8" name="Google Shape;2008;p36"/>
              <p:cNvSpPr/>
              <p:nvPr/>
            </p:nvSpPr>
            <p:spPr>
              <a:xfrm>
                <a:off x="2228"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9" name="Google Shape;2009;p36"/>
              <p:cNvSpPr/>
              <p:nvPr/>
            </p:nvSpPr>
            <p:spPr>
              <a:xfrm>
                <a:off x="2330"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0" name="Google Shape;2010;p36"/>
              <p:cNvSpPr/>
              <p:nvPr/>
            </p:nvSpPr>
            <p:spPr>
              <a:xfrm>
                <a:off x="3354"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1" name="Google Shape;2011;p36"/>
              <p:cNvSpPr/>
              <p:nvPr/>
            </p:nvSpPr>
            <p:spPr>
              <a:xfrm>
                <a:off x="3458"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2" name="Google Shape;2012;p36"/>
              <p:cNvSpPr/>
              <p:nvPr/>
            </p:nvSpPr>
            <p:spPr>
              <a:xfrm>
                <a:off x="3560"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3" name="Google Shape;2013;p36"/>
              <p:cNvSpPr/>
              <p:nvPr/>
            </p:nvSpPr>
            <p:spPr>
              <a:xfrm>
                <a:off x="3661"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4" name="Google Shape;2014;p36"/>
              <p:cNvSpPr/>
              <p:nvPr/>
            </p:nvSpPr>
            <p:spPr>
              <a:xfrm>
                <a:off x="3763"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5" name="Google Shape;2015;p36"/>
              <p:cNvSpPr/>
              <p:nvPr/>
            </p:nvSpPr>
            <p:spPr>
              <a:xfrm>
                <a:off x="3867"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6" name="Google Shape;2016;p36"/>
              <p:cNvSpPr/>
              <p:nvPr/>
            </p:nvSpPr>
            <p:spPr>
              <a:xfrm>
                <a:off x="3969"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7" name="Google Shape;2017;p36"/>
              <p:cNvSpPr/>
              <p:nvPr/>
            </p:nvSpPr>
            <p:spPr>
              <a:xfrm>
                <a:off x="4071"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8" name="Google Shape;2018;p36"/>
              <p:cNvSpPr/>
              <p:nvPr/>
            </p:nvSpPr>
            <p:spPr>
              <a:xfrm>
                <a:off x="4172"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9" name="Google Shape;2019;p36"/>
              <p:cNvSpPr/>
              <p:nvPr/>
            </p:nvSpPr>
            <p:spPr>
              <a:xfrm>
                <a:off x="4276"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0" name="Google Shape;2020;p36"/>
              <p:cNvSpPr/>
              <p:nvPr/>
            </p:nvSpPr>
            <p:spPr>
              <a:xfrm>
                <a:off x="4480"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1" name="Google Shape;2021;p36"/>
              <p:cNvSpPr/>
              <p:nvPr/>
            </p:nvSpPr>
            <p:spPr>
              <a:xfrm>
                <a:off x="4584"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2" name="Google Shape;2022;p36"/>
              <p:cNvSpPr/>
              <p:nvPr/>
            </p:nvSpPr>
            <p:spPr>
              <a:xfrm>
                <a:off x="4685"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3" name="Google Shape;2023;p36"/>
              <p:cNvSpPr/>
              <p:nvPr/>
            </p:nvSpPr>
            <p:spPr>
              <a:xfrm>
                <a:off x="4787"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4" name="Google Shape;2024;p36"/>
              <p:cNvSpPr/>
              <p:nvPr/>
            </p:nvSpPr>
            <p:spPr>
              <a:xfrm>
                <a:off x="5095"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5" name="Google Shape;2025;p36"/>
              <p:cNvSpPr/>
              <p:nvPr/>
            </p:nvSpPr>
            <p:spPr>
              <a:xfrm>
                <a:off x="5196"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6" name="Google Shape;2026;p36"/>
              <p:cNvSpPr/>
              <p:nvPr/>
            </p:nvSpPr>
            <p:spPr>
              <a:xfrm>
                <a:off x="5300"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7" name="Google Shape;2027;p36"/>
              <p:cNvSpPr/>
              <p:nvPr/>
            </p:nvSpPr>
            <p:spPr>
              <a:xfrm>
                <a:off x="5504"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8" name="Google Shape;2028;p36"/>
              <p:cNvSpPr/>
              <p:nvPr/>
            </p:nvSpPr>
            <p:spPr>
              <a:xfrm>
                <a:off x="5605"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9" name="Google Shape;2029;p36"/>
              <p:cNvSpPr/>
              <p:nvPr/>
            </p:nvSpPr>
            <p:spPr>
              <a:xfrm>
                <a:off x="5709"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0" name="Google Shape;2030;p36"/>
              <p:cNvSpPr/>
              <p:nvPr/>
            </p:nvSpPr>
            <p:spPr>
              <a:xfrm>
                <a:off x="5811"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1" name="Google Shape;2031;p36"/>
              <p:cNvSpPr/>
              <p:nvPr/>
            </p:nvSpPr>
            <p:spPr>
              <a:xfrm>
                <a:off x="6017"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2" name="Google Shape;2032;p36"/>
              <p:cNvSpPr/>
              <p:nvPr/>
            </p:nvSpPr>
            <p:spPr>
              <a:xfrm>
                <a:off x="6119"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3" name="Google Shape;2033;p36"/>
              <p:cNvSpPr/>
              <p:nvPr/>
            </p:nvSpPr>
            <p:spPr>
              <a:xfrm>
                <a:off x="1613"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4" name="Google Shape;2034;p36"/>
              <p:cNvSpPr/>
              <p:nvPr/>
            </p:nvSpPr>
            <p:spPr>
              <a:xfrm>
                <a:off x="1717"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5" name="Google Shape;2035;p36"/>
              <p:cNvSpPr/>
              <p:nvPr/>
            </p:nvSpPr>
            <p:spPr>
              <a:xfrm>
                <a:off x="1819"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6" name="Google Shape;2036;p36"/>
              <p:cNvSpPr/>
              <p:nvPr/>
            </p:nvSpPr>
            <p:spPr>
              <a:xfrm>
                <a:off x="1921"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7" name="Google Shape;2037;p36"/>
              <p:cNvSpPr/>
              <p:nvPr/>
            </p:nvSpPr>
            <p:spPr>
              <a:xfrm>
                <a:off x="3354"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8" name="Google Shape;2038;p36"/>
              <p:cNvSpPr/>
              <p:nvPr/>
            </p:nvSpPr>
            <p:spPr>
              <a:xfrm>
                <a:off x="3167"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9" name="Google Shape;2039;p36"/>
              <p:cNvSpPr/>
              <p:nvPr/>
            </p:nvSpPr>
            <p:spPr>
              <a:xfrm>
                <a:off x="3458"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0" name="Google Shape;2040;p36"/>
              <p:cNvSpPr/>
              <p:nvPr/>
            </p:nvSpPr>
            <p:spPr>
              <a:xfrm>
                <a:off x="3560"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1" name="Google Shape;2041;p36"/>
              <p:cNvSpPr/>
              <p:nvPr/>
            </p:nvSpPr>
            <p:spPr>
              <a:xfrm>
                <a:off x="3661"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2" name="Google Shape;2042;p36"/>
              <p:cNvSpPr/>
              <p:nvPr/>
            </p:nvSpPr>
            <p:spPr>
              <a:xfrm>
                <a:off x="3763"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3" name="Google Shape;2043;p36"/>
              <p:cNvSpPr/>
              <p:nvPr/>
            </p:nvSpPr>
            <p:spPr>
              <a:xfrm>
                <a:off x="3867"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4" name="Google Shape;2044;p36"/>
              <p:cNvSpPr/>
              <p:nvPr/>
            </p:nvSpPr>
            <p:spPr>
              <a:xfrm>
                <a:off x="3969"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5" name="Google Shape;2045;p36"/>
              <p:cNvSpPr/>
              <p:nvPr/>
            </p:nvSpPr>
            <p:spPr>
              <a:xfrm>
                <a:off x="4071"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6" name="Google Shape;2046;p36"/>
              <p:cNvSpPr/>
              <p:nvPr/>
            </p:nvSpPr>
            <p:spPr>
              <a:xfrm>
                <a:off x="4172"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7" name="Google Shape;2047;p36"/>
              <p:cNvSpPr/>
              <p:nvPr/>
            </p:nvSpPr>
            <p:spPr>
              <a:xfrm>
                <a:off x="4276"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8" name="Google Shape;2048;p36"/>
              <p:cNvSpPr/>
              <p:nvPr/>
            </p:nvSpPr>
            <p:spPr>
              <a:xfrm>
                <a:off x="4378"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9" name="Google Shape;2049;p36"/>
              <p:cNvSpPr/>
              <p:nvPr/>
            </p:nvSpPr>
            <p:spPr>
              <a:xfrm>
                <a:off x="4584"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0" name="Google Shape;2050;p36"/>
              <p:cNvSpPr/>
              <p:nvPr/>
            </p:nvSpPr>
            <p:spPr>
              <a:xfrm>
                <a:off x="4685"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1" name="Google Shape;2051;p36"/>
              <p:cNvSpPr/>
              <p:nvPr/>
            </p:nvSpPr>
            <p:spPr>
              <a:xfrm>
                <a:off x="5095"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2" name="Google Shape;2052;p36"/>
              <p:cNvSpPr/>
              <p:nvPr/>
            </p:nvSpPr>
            <p:spPr>
              <a:xfrm>
                <a:off x="5196"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3" name="Google Shape;2053;p36"/>
              <p:cNvSpPr/>
              <p:nvPr/>
            </p:nvSpPr>
            <p:spPr>
              <a:xfrm>
                <a:off x="5504"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4" name="Google Shape;2054;p36"/>
              <p:cNvSpPr/>
              <p:nvPr/>
            </p:nvSpPr>
            <p:spPr>
              <a:xfrm>
                <a:off x="5605"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5" name="Google Shape;2055;p36"/>
              <p:cNvSpPr/>
              <p:nvPr/>
            </p:nvSpPr>
            <p:spPr>
              <a:xfrm>
                <a:off x="5709"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6" name="Google Shape;2056;p36"/>
              <p:cNvSpPr/>
              <p:nvPr/>
            </p:nvSpPr>
            <p:spPr>
              <a:xfrm>
                <a:off x="6119"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57" name="Google Shape;2057;p36"/>
              <p:cNvCxnSpPr/>
              <p:nvPr/>
            </p:nvCxnSpPr>
            <p:spPr>
              <a:xfrm>
                <a:off x="6220" y="2750"/>
                <a:ext cx="0" cy="0"/>
              </a:xfrm>
              <a:prstGeom prst="straightConnector1">
                <a:avLst/>
              </a:prstGeom>
              <a:solidFill>
                <a:srgbClr val="35FBFA">
                  <a:alpha val="68627"/>
                </a:srgbClr>
              </a:solidFill>
              <a:ln>
                <a:noFill/>
              </a:ln>
            </p:spPr>
          </p:cxnSp>
          <p:cxnSp>
            <p:nvCxnSpPr>
              <p:cNvPr id="2058" name="Google Shape;2058;p36"/>
              <p:cNvCxnSpPr/>
              <p:nvPr/>
            </p:nvCxnSpPr>
            <p:spPr>
              <a:xfrm>
                <a:off x="6220" y="2750"/>
                <a:ext cx="0" cy="0"/>
              </a:xfrm>
              <a:prstGeom prst="straightConnector1">
                <a:avLst/>
              </a:prstGeom>
              <a:solidFill>
                <a:srgbClr val="35FBFA">
                  <a:alpha val="68627"/>
                </a:srgbClr>
              </a:solidFill>
              <a:ln>
                <a:noFill/>
              </a:ln>
            </p:spPr>
          </p:cxnSp>
          <p:sp>
            <p:nvSpPr>
              <p:cNvPr id="2059" name="Google Shape;2059;p36"/>
              <p:cNvSpPr/>
              <p:nvPr/>
            </p:nvSpPr>
            <p:spPr>
              <a:xfrm>
                <a:off x="1921"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0" name="Google Shape;2060;p36"/>
              <p:cNvSpPr/>
              <p:nvPr/>
            </p:nvSpPr>
            <p:spPr>
              <a:xfrm>
                <a:off x="2126"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1" name="Google Shape;2061;p36"/>
              <p:cNvSpPr/>
              <p:nvPr/>
            </p:nvSpPr>
            <p:spPr>
              <a:xfrm>
                <a:off x="2228"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2" name="Google Shape;2062;p36"/>
              <p:cNvSpPr/>
              <p:nvPr/>
            </p:nvSpPr>
            <p:spPr>
              <a:xfrm>
                <a:off x="2330"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3" name="Google Shape;2063;p36"/>
              <p:cNvSpPr/>
              <p:nvPr/>
            </p:nvSpPr>
            <p:spPr>
              <a:xfrm>
                <a:off x="3354"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4" name="Google Shape;2064;p36"/>
              <p:cNvSpPr/>
              <p:nvPr/>
            </p:nvSpPr>
            <p:spPr>
              <a:xfrm>
                <a:off x="3458"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5" name="Google Shape;2065;p36"/>
              <p:cNvSpPr/>
              <p:nvPr/>
            </p:nvSpPr>
            <p:spPr>
              <a:xfrm>
                <a:off x="3560"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6" name="Google Shape;2066;p36"/>
              <p:cNvSpPr/>
              <p:nvPr/>
            </p:nvSpPr>
            <p:spPr>
              <a:xfrm>
                <a:off x="3661"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7" name="Google Shape;2067;p36"/>
              <p:cNvSpPr/>
              <p:nvPr/>
            </p:nvSpPr>
            <p:spPr>
              <a:xfrm>
                <a:off x="3763"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8" name="Google Shape;2068;p36"/>
              <p:cNvSpPr/>
              <p:nvPr/>
            </p:nvSpPr>
            <p:spPr>
              <a:xfrm>
                <a:off x="3867"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9" name="Google Shape;2069;p36"/>
              <p:cNvSpPr/>
              <p:nvPr/>
            </p:nvSpPr>
            <p:spPr>
              <a:xfrm>
                <a:off x="3969"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0" name="Google Shape;2070;p36"/>
              <p:cNvSpPr/>
              <p:nvPr/>
            </p:nvSpPr>
            <p:spPr>
              <a:xfrm>
                <a:off x="4071"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1" name="Google Shape;2071;p36"/>
              <p:cNvSpPr/>
              <p:nvPr/>
            </p:nvSpPr>
            <p:spPr>
              <a:xfrm>
                <a:off x="4172"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2" name="Google Shape;2072;p36"/>
              <p:cNvSpPr/>
              <p:nvPr/>
            </p:nvSpPr>
            <p:spPr>
              <a:xfrm>
                <a:off x="4276"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3" name="Google Shape;2073;p36"/>
              <p:cNvSpPr/>
              <p:nvPr/>
            </p:nvSpPr>
            <p:spPr>
              <a:xfrm>
                <a:off x="4378"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4" name="Google Shape;2074;p36"/>
              <p:cNvSpPr/>
              <p:nvPr/>
            </p:nvSpPr>
            <p:spPr>
              <a:xfrm>
                <a:off x="5095"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5" name="Google Shape;2075;p36"/>
              <p:cNvSpPr/>
              <p:nvPr/>
            </p:nvSpPr>
            <p:spPr>
              <a:xfrm>
                <a:off x="5196"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6" name="Google Shape;2076;p36"/>
              <p:cNvSpPr/>
              <p:nvPr/>
            </p:nvSpPr>
            <p:spPr>
              <a:xfrm>
                <a:off x="5504"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7" name="Google Shape;2077;p36"/>
              <p:cNvSpPr/>
              <p:nvPr/>
            </p:nvSpPr>
            <p:spPr>
              <a:xfrm>
                <a:off x="5605"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8" name="Google Shape;2078;p36"/>
              <p:cNvSpPr/>
              <p:nvPr/>
            </p:nvSpPr>
            <p:spPr>
              <a:xfrm>
                <a:off x="5709"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9" name="Google Shape;2079;p36"/>
              <p:cNvSpPr/>
              <p:nvPr/>
            </p:nvSpPr>
            <p:spPr>
              <a:xfrm>
                <a:off x="6119"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80" name="Google Shape;2080;p36"/>
              <p:cNvCxnSpPr/>
              <p:nvPr/>
            </p:nvCxnSpPr>
            <p:spPr>
              <a:xfrm>
                <a:off x="6220" y="2854"/>
                <a:ext cx="0" cy="0"/>
              </a:xfrm>
              <a:prstGeom prst="straightConnector1">
                <a:avLst/>
              </a:prstGeom>
              <a:solidFill>
                <a:srgbClr val="35FBFA">
                  <a:alpha val="68627"/>
                </a:srgbClr>
              </a:solidFill>
              <a:ln>
                <a:noFill/>
              </a:ln>
            </p:spPr>
          </p:cxnSp>
          <p:cxnSp>
            <p:nvCxnSpPr>
              <p:cNvPr id="2081" name="Google Shape;2081;p36"/>
              <p:cNvCxnSpPr/>
              <p:nvPr/>
            </p:nvCxnSpPr>
            <p:spPr>
              <a:xfrm>
                <a:off x="6220" y="2854"/>
                <a:ext cx="0" cy="0"/>
              </a:xfrm>
              <a:prstGeom prst="straightConnector1">
                <a:avLst/>
              </a:prstGeom>
              <a:solidFill>
                <a:srgbClr val="35FBFA">
                  <a:alpha val="68627"/>
                </a:srgbClr>
              </a:solidFill>
              <a:ln>
                <a:noFill/>
              </a:ln>
            </p:spPr>
          </p:cxnSp>
          <p:sp>
            <p:nvSpPr>
              <p:cNvPr id="2082" name="Google Shape;2082;p36"/>
              <p:cNvSpPr/>
              <p:nvPr/>
            </p:nvSpPr>
            <p:spPr>
              <a:xfrm>
                <a:off x="2025"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3" name="Google Shape;2083;p36"/>
              <p:cNvSpPr/>
              <p:nvPr/>
            </p:nvSpPr>
            <p:spPr>
              <a:xfrm>
                <a:off x="2126"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4" name="Google Shape;2084;p36"/>
              <p:cNvSpPr/>
              <p:nvPr/>
            </p:nvSpPr>
            <p:spPr>
              <a:xfrm>
                <a:off x="2228"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5" name="Google Shape;2085;p36"/>
              <p:cNvSpPr/>
              <p:nvPr/>
            </p:nvSpPr>
            <p:spPr>
              <a:xfrm>
                <a:off x="2330"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6" name="Google Shape;2086;p36"/>
              <p:cNvSpPr/>
              <p:nvPr/>
            </p:nvSpPr>
            <p:spPr>
              <a:xfrm>
                <a:off x="243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7" name="Google Shape;2087;p36"/>
              <p:cNvSpPr/>
              <p:nvPr/>
            </p:nvSpPr>
            <p:spPr>
              <a:xfrm>
                <a:off x="335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8" name="Google Shape;2088;p36"/>
              <p:cNvSpPr/>
              <p:nvPr/>
            </p:nvSpPr>
            <p:spPr>
              <a:xfrm>
                <a:off x="3458"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9" name="Google Shape;2089;p36"/>
              <p:cNvSpPr/>
              <p:nvPr/>
            </p:nvSpPr>
            <p:spPr>
              <a:xfrm>
                <a:off x="3560"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0" name="Google Shape;2090;p36"/>
              <p:cNvSpPr/>
              <p:nvPr/>
            </p:nvSpPr>
            <p:spPr>
              <a:xfrm>
                <a:off x="3661"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1" name="Google Shape;2091;p36"/>
              <p:cNvSpPr/>
              <p:nvPr/>
            </p:nvSpPr>
            <p:spPr>
              <a:xfrm>
                <a:off x="3763"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2" name="Google Shape;2092;p36"/>
              <p:cNvSpPr/>
              <p:nvPr/>
            </p:nvSpPr>
            <p:spPr>
              <a:xfrm>
                <a:off x="3867"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3" name="Google Shape;2093;p36"/>
              <p:cNvSpPr/>
              <p:nvPr/>
            </p:nvSpPr>
            <p:spPr>
              <a:xfrm>
                <a:off x="3969"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4" name="Google Shape;2094;p36"/>
              <p:cNvSpPr/>
              <p:nvPr/>
            </p:nvSpPr>
            <p:spPr>
              <a:xfrm>
                <a:off x="4071"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5" name="Google Shape;2095;p36"/>
              <p:cNvSpPr/>
              <p:nvPr/>
            </p:nvSpPr>
            <p:spPr>
              <a:xfrm>
                <a:off x="4172"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6" name="Google Shape;2096;p36"/>
              <p:cNvSpPr/>
              <p:nvPr/>
            </p:nvSpPr>
            <p:spPr>
              <a:xfrm>
                <a:off x="4276"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7" name="Google Shape;2097;p36"/>
              <p:cNvSpPr/>
              <p:nvPr/>
            </p:nvSpPr>
            <p:spPr>
              <a:xfrm>
                <a:off x="4378"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8" name="Google Shape;2098;p36"/>
              <p:cNvSpPr/>
              <p:nvPr/>
            </p:nvSpPr>
            <p:spPr>
              <a:xfrm>
                <a:off x="4480"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9" name="Google Shape;2099;p36"/>
              <p:cNvSpPr/>
              <p:nvPr/>
            </p:nvSpPr>
            <p:spPr>
              <a:xfrm>
                <a:off x="458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0" name="Google Shape;2100;p36"/>
              <p:cNvSpPr/>
              <p:nvPr/>
            </p:nvSpPr>
            <p:spPr>
              <a:xfrm>
                <a:off x="550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1" name="Google Shape;2101;p36"/>
              <p:cNvSpPr/>
              <p:nvPr/>
            </p:nvSpPr>
            <p:spPr>
              <a:xfrm>
                <a:off x="5605"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2" name="Google Shape;2102;p36"/>
              <p:cNvSpPr/>
              <p:nvPr/>
            </p:nvSpPr>
            <p:spPr>
              <a:xfrm>
                <a:off x="5913"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103" name="Google Shape;2103;p36"/>
              <p:cNvCxnSpPr/>
              <p:nvPr/>
            </p:nvCxnSpPr>
            <p:spPr>
              <a:xfrm>
                <a:off x="6017" y="3083"/>
                <a:ext cx="0" cy="0"/>
              </a:xfrm>
              <a:prstGeom prst="straightConnector1">
                <a:avLst/>
              </a:prstGeom>
              <a:solidFill>
                <a:srgbClr val="35FBFA">
                  <a:alpha val="68627"/>
                </a:srgbClr>
              </a:solidFill>
              <a:ln>
                <a:noFill/>
              </a:ln>
            </p:spPr>
          </p:cxnSp>
          <p:cxnSp>
            <p:nvCxnSpPr>
              <p:cNvPr id="2104" name="Google Shape;2104;p36"/>
              <p:cNvCxnSpPr/>
              <p:nvPr/>
            </p:nvCxnSpPr>
            <p:spPr>
              <a:xfrm>
                <a:off x="6017" y="3083"/>
                <a:ext cx="0" cy="0"/>
              </a:xfrm>
              <a:prstGeom prst="straightConnector1">
                <a:avLst/>
              </a:prstGeom>
              <a:solidFill>
                <a:srgbClr val="35FBFA">
                  <a:alpha val="68627"/>
                </a:srgbClr>
              </a:solidFill>
              <a:ln>
                <a:noFill/>
              </a:ln>
            </p:spPr>
          </p:cxnSp>
          <p:sp>
            <p:nvSpPr>
              <p:cNvPr id="2105" name="Google Shape;2105;p36"/>
              <p:cNvSpPr/>
              <p:nvPr/>
            </p:nvSpPr>
            <p:spPr>
              <a:xfrm>
                <a:off x="2025"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6" name="Google Shape;2106;p36"/>
              <p:cNvSpPr/>
              <p:nvPr/>
            </p:nvSpPr>
            <p:spPr>
              <a:xfrm>
                <a:off x="2126"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7" name="Google Shape;2107;p36"/>
              <p:cNvSpPr/>
              <p:nvPr/>
            </p:nvSpPr>
            <p:spPr>
              <a:xfrm>
                <a:off x="2228"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8" name="Google Shape;2108;p36"/>
              <p:cNvSpPr/>
              <p:nvPr/>
            </p:nvSpPr>
            <p:spPr>
              <a:xfrm>
                <a:off x="2330"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9" name="Google Shape;2109;p36"/>
              <p:cNvSpPr/>
              <p:nvPr/>
            </p:nvSpPr>
            <p:spPr>
              <a:xfrm>
                <a:off x="2434"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0" name="Google Shape;2110;p36"/>
              <p:cNvSpPr/>
              <p:nvPr/>
            </p:nvSpPr>
            <p:spPr>
              <a:xfrm>
                <a:off x="2536"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1" name="Google Shape;2111;p36"/>
              <p:cNvSpPr/>
              <p:nvPr/>
            </p:nvSpPr>
            <p:spPr>
              <a:xfrm>
                <a:off x="3867"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2" name="Google Shape;2112;p36"/>
              <p:cNvSpPr/>
              <p:nvPr/>
            </p:nvSpPr>
            <p:spPr>
              <a:xfrm>
                <a:off x="3969"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3" name="Google Shape;2113;p36"/>
              <p:cNvSpPr/>
              <p:nvPr/>
            </p:nvSpPr>
            <p:spPr>
              <a:xfrm>
                <a:off x="4071"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4" name="Google Shape;2114;p36"/>
              <p:cNvSpPr/>
              <p:nvPr/>
            </p:nvSpPr>
            <p:spPr>
              <a:xfrm>
                <a:off x="4172"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5" name="Google Shape;2115;p36"/>
              <p:cNvSpPr/>
              <p:nvPr/>
            </p:nvSpPr>
            <p:spPr>
              <a:xfrm>
                <a:off x="4276"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6" name="Google Shape;2116;p36"/>
              <p:cNvSpPr/>
              <p:nvPr/>
            </p:nvSpPr>
            <p:spPr>
              <a:xfrm>
                <a:off x="4378"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7" name="Google Shape;2117;p36"/>
              <p:cNvSpPr/>
              <p:nvPr/>
            </p:nvSpPr>
            <p:spPr>
              <a:xfrm>
                <a:off x="4480"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8" name="Google Shape;2118;p36"/>
              <p:cNvSpPr/>
              <p:nvPr/>
            </p:nvSpPr>
            <p:spPr>
              <a:xfrm>
                <a:off x="5504"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9" name="Google Shape;2119;p36"/>
              <p:cNvSpPr/>
              <p:nvPr/>
            </p:nvSpPr>
            <p:spPr>
              <a:xfrm>
                <a:off x="5605"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0" name="Google Shape;2120;p36"/>
              <p:cNvSpPr/>
              <p:nvPr/>
            </p:nvSpPr>
            <p:spPr>
              <a:xfrm>
                <a:off x="5811"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1" name="Google Shape;2121;p36"/>
              <p:cNvSpPr/>
              <p:nvPr/>
            </p:nvSpPr>
            <p:spPr>
              <a:xfrm>
                <a:off x="5913"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2" name="Google Shape;2122;p36"/>
              <p:cNvSpPr/>
              <p:nvPr/>
            </p:nvSpPr>
            <p:spPr>
              <a:xfrm>
                <a:off x="2025"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3" name="Google Shape;2123;p36"/>
              <p:cNvSpPr/>
              <p:nvPr/>
            </p:nvSpPr>
            <p:spPr>
              <a:xfrm>
                <a:off x="2126"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4" name="Google Shape;2124;p36"/>
              <p:cNvSpPr/>
              <p:nvPr/>
            </p:nvSpPr>
            <p:spPr>
              <a:xfrm>
                <a:off x="2228"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5" name="Google Shape;2125;p36"/>
              <p:cNvSpPr/>
              <p:nvPr/>
            </p:nvSpPr>
            <p:spPr>
              <a:xfrm>
                <a:off x="2330"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6" name="Google Shape;2126;p36"/>
              <p:cNvSpPr/>
              <p:nvPr/>
            </p:nvSpPr>
            <p:spPr>
              <a:xfrm>
                <a:off x="2434"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7" name="Google Shape;2127;p36"/>
              <p:cNvSpPr/>
              <p:nvPr/>
            </p:nvSpPr>
            <p:spPr>
              <a:xfrm>
                <a:off x="2536"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8" name="Google Shape;2128;p36"/>
              <p:cNvSpPr/>
              <p:nvPr/>
            </p:nvSpPr>
            <p:spPr>
              <a:xfrm>
                <a:off x="2637"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9" name="Google Shape;2129;p36"/>
              <p:cNvSpPr/>
              <p:nvPr/>
            </p:nvSpPr>
            <p:spPr>
              <a:xfrm>
                <a:off x="3867"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0" name="Google Shape;2130;p36"/>
              <p:cNvSpPr/>
              <p:nvPr/>
            </p:nvSpPr>
            <p:spPr>
              <a:xfrm>
                <a:off x="3969"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1" name="Google Shape;2131;p36"/>
              <p:cNvSpPr/>
              <p:nvPr/>
            </p:nvSpPr>
            <p:spPr>
              <a:xfrm>
                <a:off x="4071"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2" name="Google Shape;2132;p36"/>
              <p:cNvSpPr/>
              <p:nvPr/>
            </p:nvSpPr>
            <p:spPr>
              <a:xfrm>
                <a:off x="4172"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3" name="Google Shape;2133;p36"/>
              <p:cNvSpPr/>
              <p:nvPr/>
            </p:nvSpPr>
            <p:spPr>
              <a:xfrm>
                <a:off x="4276"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4" name="Google Shape;2134;p36"/>
              <p:cNvSpPr/>
              <p:nvPr/>
            </p:nvSpPr>
            <p:spPr>
              <a:xfrm>
                <a:off x="4378"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5" name="Google Shape;2135;p36"/>
              <p:cNvSpPr/>
              <p:nvPr/>
            </p:nvSpPr>
            <p:spPr>
              <a:xfrm>
                <a:off x="5605"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6" name="Google Shape;2136;p36"/>
              <p:cNvSpPr/>
              <p:nvPr/>
            </p:nvSpPr>
            <p:spPr>
              <a:xfrm>
                <a:off x="5811"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7" name="Google Shape;2137;p36"/>
              <p:cNvSpPr/>
              <p:nvPr/>
            </p:nvSpPr>
            <p:spPr>
              <a:xfrm>
                <a:off x="5913"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8" name="Google Shape;2138;p36"/>
              <p:cNvSpPr/>
              <p:nvPr/>
            </p:nvSpPr>
            <p:spPr>
              <a:xfrm>
                <a:off x="6017"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9" name="Google Shape;2139;p36"/>
              <p:cNvSpPr/>
              <p:nvPr/>
            </p:nvSpPr>
            <p:spPr>
              <a:xfrm>
                <a:off x="6119"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0" name="Google Shape;2140;p36"/>
              <p:cNvSpPr/>
              <p:nvPr/>
            </p:nvSpPr>
            <p:spPr>
              <a:xfrm>
                <a:off x="6220"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1" name="Google Shape;2141;p36"/>
              <p:cNvSpPr/>
              <p:nvPr/>
            </p:nvSpPr>
            <p:spPr>
              <a:xfrm>
                <a:off x="6322"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42" name="Google Shape;2142;p36"/>
            <p:cNvSpPr/>
            <p:nvPr/>
          </p:nvSpPr>
          <p:spPr>
            <a:xfrm>
              <a:off x="6426"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3" name="Google Shape;2143;p36"/>
            <p:cNvSpPr/>
            <p:nvPr/>
          </p:nvSpPr>
          <p:spPr>
            <a:xfrm>
              <a:off x="2025"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4" name="Google Shape;2144;p36"/>
            <p:cNvSpPr/>
            <p:nvPr/>
          </p:nvSpPr>
          <p:spPr>
            <a:xfrm>
              <a:off x="2126"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5" name="Google Shape;2145;p36"/>
            <p:cNvSpPr/>
            <p:nvPr/>
          </p:nvSpPr>
          <p:spPr>
            <a:xfrm>
              <a:off x="2228"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6" name="Google Shape;2146;p36"/>
            <p:cNvSpPr/>
            <p:nvPr/>
          </p:nvSpPr>
          <p:spPr>
            <a:xfrm>
              <a:off x="2330"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7" name="Google Shape;2147;p36"/>
            <p:cNvSpPr/>
            <p:nvPr/>
          </p:nvSpPr>
          <p:spPr>
            <a:xfrm>
              <a:off x="2434"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8" name="Google Shape;2148;p36"/>
            <p:cNvSpPr/>
            <p:nvPr/>
          </p:nvSpPr>
          <p:spPr>
            <a:xfrm>
              <a:off x="2536"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9" name="Google Shape;2149;p36"/>
            <p:cNvSpPr/>
            <p:nvPr/>
          </p:nvSpPr>
          <p:spPr>
            <a:xfrm>
              <a:off x="2637"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0" name="Google Shape;2150;p36"/>
            <p:cNvSpPr/>
            <p:nvPr/>
          </p:nvSpPr>
          <p:spPr>
            <a:xfrm>
              <a:off x="2741"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1" name="Google Shape;2151;p36"/>
            <p:cNvSpPr/>
            <p:nvPr/>
          </p:nvSpPr>
          <p:spPr>
            <a:xfrm>
              <a:off x="2843"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2" name="Google Shape;2152;p36"/>
            <p:cNvSpPr/>
            <p:nvPr/>
          </p:nvSpPr>
          <p:spPr>
            <a:xfrm>
              <a:off x="3867"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3" name="Google Shape;2153;p36"/>
            <p:cNvSpPr/>
            <p:nvPr/>
          </p:nvSpPr>
          <p:spPr>
            <a:xfrm>
              <a:off x="3969"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4" name="Google Shape;2154;p36"/>
            <p:cNvSpPr/>
            <p:nvPr/>
          </p:nvSpPr>
          <p:spPr>
            <a:xfrm>
              <a:off x="4071"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5" name="Google Shape;2155;p36"/>
            <p:cNvSpPr/>
            <p:nvPr/>
          </p:nvSpPr>
          <p:spPr>
            <a:xfrm>
              <a:off x="4172"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6" name="Google Shape;2156;p36"/>
            <p:cNvSpPr/>
            <p:nvPr/>
          </p:nvSpPr>
          <p:spPr>
            <a:xfrm>
              <a:off x="4276"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7" name="Google Shape;2157;p36"/>
            <p:cNvSpPr/>
            <p:nvPr/>
          </p:nvSpPr>
          <p:spPr>
            <a:xfrm>
              <a:off x="4378"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8" name="Google Shape;2158;p36"/>
            <p:cNvSpPr/>
            <p:nvPr/>
          </p:nvSpPr>
          <p:spPr>
            <a:xfrm>
              <a:off x="5605"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9" name="Google Shape;2159;p36"/>
            <p:cNvSpPr/>
            <p:nvPr/>
          </p:nvSpPr>
          <p:spPr>
            <a:xfrm>
              <a:off x="5709"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0" name="Google Shape;2160;p36"/>
            <p:cNvSpPr/>
            <p:nvPr/>
          </p:nvSpPr>
          <p:spPr>
            <a:xfrm>
              <a:off x="5811"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1" name="Google Shape;2161;p36"/>
            <p:cNvSpPr/>
            <p:nvPr/>
          </p:nvSpPr>
          <p:spPr>
            <a:xfrm>
              <a:off x="6322"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2" name="Google Shape;2162;p36"/>
            <p:cNvSpPr/>
            <p:nvPr/>
          </p:nvSpPr>
          <p:spPr>
            <a:xfrm>
              <a:off x="6426"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3" name="Google Shape;2163;p36"/>
            <p:cNvSpPr/>
            <p:nvPr/>
          </p:nvSpPr>
          <p:spPr>
            <a:xfrm>
              <a:off x="6528"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4" name="Google Shape;2164;p36"/>
            <p:cNvSpPr/>
            <p:nvPr/>
          </p:nvSpPr>
          <p:spPr>
            <a:xfrm>
              <a:off x="2025"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5" name="Google Shape;2165;p36"/>
            <p:cNvSpPr/>
            <p:nvPr/>
          </p:nvSpPr>
          <p:spPr>
            <a:xfrm>
              <a:off x="2126"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6" name="Google Shape;2166;p36"/>
            <p:cNvSpPr/>
            <p:nvPr/>
          </p:nvSpPr>
          <p:spPr>
            <a:xfrm>
              <a:off x="2228"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7" name="Google Shape;2167;p36"/>
            <p:cNvSpPr/>
            <p:nvPr/>
          </p:nvSpPr>
          <p:spPr>
            <a:xfrm>
              <a:off x="2330"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8" name="Google Shape;2168;p36"/>
            <p:cNvSpPr/>
            <p:nvPr/>
          </p:nvSpPr>
          <p:spPr>
            <a:xfrm>
              <a:off x="2434"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9" name="Google Shape;2169;p36"/>
            <p:cNvSpPr/>
            <p:nvPr/>
          </p:nvSpPr>
          <p:spPr>
            <a:xfrm>
              <a:off x="2536"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0" name="Google Shape;2170;p36"/>
            <p:cNvSpPr/>
            <p:nvPr/>
          </p:nvSpPr>
          <p:spPr>
            <a:xfrm>
              <a:off x="2637"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1" name="Google Shape;2171;p36"/>
            <p:cNvSpPr/>
            <p:nvPr/>
          </p:nvSpPr>
          <p:spPr>
            <a:xfrm>
              <a:off x="2741"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2" name="Google Shape;2172;p36"/>
            <p:cNvSpPr/>
            <p:nvPr/>
          </p:nvSpPr>
          <p:spPr>
            <a:xfrm>
              <a:off x="2843"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3" name="Google Shape;2173;p36"/>
            <p:cNvSpPr/>
            <p:nvPr/>
          </p:nvSpPr>
          <p:spPr>
            <a:xfrm>
              <a:off x="3867"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4" name="Google Shape;2174;p36"/>
            <p:cNvSpPr/>
            <p:nvPr/>
          </p:nvSpPr>
          <p:spPr>
            <a:xfrm>
              <a:off x="3969"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5" name="Google Shape;2175;p36"/>
            <p:cNvSpPr/>
            <p:nvPr/>
          </p:nvSpPr>
          <p:spPr>
            <a:xfrm>
              <a:off x="4071"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6" name="Google Shape;2176;p36"/>
            <p:cNvSpPr/>
            <p:nvPr/>
          </p:nvSpPr>
          <p:spPr>
            <a:xfrm>
              <a:off x="4172"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7" name="Google Shape;2177;p36"/>
            <p:cNvSpPr/>
            <p:nvPr/>
          </p:nvSpPr>
          <p:spPr>
            <a:xfrm>
              <a:off x="4276"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8" name="Google Shape;2178;p36"/>
            <p:cNvSpPr/>
            <p:nvPr/>
          </p:nvSpPr>
          <p:spPr>
            <a:xfrm>
              <a:off x="4378"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9" name="Google Shape;2179;p36"/>
            <p:cNvSpPr/>
            <p:nvPr/>
          </p:nvSpPr>
          <p:spPr>
            <a:xfrm>
              <a:off x="6426"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0" name="Google Shape;2180;p36"/>
            <p:cNvSpPr/>
            <p:nvPr/>
          </p:nvSpPr>
          <p:spPr>
            <a:xfrm>
              <a:off x="2126"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1" name="Google Shape;2181;p36"/>
            <p:cNvSpPr/>
            <p:nvPr/>
          </p:nvSpPr>
          <p:spPr>
            <a:xfrm>
              <a:off x="2228"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2" name="Google Shape;2182;p36"/>
            <p:cNvSpPr/>
            <p:nvPr/>
          </p:nvSpPr>
          <p:spPr>
            <a:xfrm>
              <a:off x="2330"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3" name="Google Shape;2183;p36"/>
            <p:cNvSpPr/>
            <p:nvPr/>
          </p:nvSpPr>
          <p:spPr>
            <a:xfrm>
              <a:off x="2434"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4" name="Google Shape;2184;p36"/>
            <p:cNvSpPr/>
            <p:nvPr/>
          </p:nvSpPr>
          <p:spPr>
            <a:xfrm>
              <a:off x="2536"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5" name="Google Shape;2185;p36"/>
            <p:cNvSpPr/>
            <p:nvPr/>
          </p:nvSpPr>
          <p:spPr>
            <a:xfrm>
              <a:off x="2637"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6" name="Google Shape;2186;p36"/>
            <p:cNvSpPr/>
            <p:nvPr/>
          </p:nvSpPr>
          <p:spPr>
            <a:xfrm>
              <a:off x="2741"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7" name="Google Shape;2187;p36"/>
            <p:cNvSpPr/>
            <p:nvPr/>
          </p:nvSpPr>
          <p:spPr>
            <a:xfrm>
              <a:off x="2843"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8" name="Google Shape;2188;p36"/>
            <p:cNvSpPr/>
            <p:nvPr/>
          </p:nvSpPr>
          <p:spPr>
            <a:xfrm>
              <a:off x="3867"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9" name="Google Shape;2189;p36"/>
            <p:cNvSpPr/>
            <p:nvPr/>
          </p:nvSpPr>
          <p:spPr>
            <a:xfrm>
              <a:off x="3969"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0" name="Google Shape;2190;p36"/>
            <p:cNvSpPr/>
            <p:nvPr/>
          </p:nvSpPr>
          <p:spPr>
            <a:xfrm>
              <a:off x="4071"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1" name="Google Shape;2191;p36"/>
            <p:cNvSpPr/>
            <p:nvPr/>
          </p:nvSpPr>
          <p:spPr>
            <a:xfrm>
              <a:off x="4172"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2" name="Google Shape;2192;p36"/>
            <p:cNvSpPr/>
            <p:nvPr/>
          </p:nvSpPr>
          <p:spPr>
            <a:xfrm>
              <a:off x="4276"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3" name="Google Shape;2193;p36"/>
            <p:cNvSpPr/>
            <p:nvPr/>
          </p:nvSpPr>
          <p:spPr>
            <a:xfrm>
              <a:off x="4378"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4" name="Google Shape;2194;p36"/>
            <p:cNvSpPr/>
            <p:nvPr/>
          </p:nvSpPr>
          <p:spPr>
            <a:xfrm>
              <a:off x="4584"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5" name="Google Shape;2195;p36"/>
            <p:cNvSpPr/>
            <p:nvPr/>
          </p:nvSpPr>
          <p:spPr>
            <a:xfrm>
              <a:off x="6119"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6" name="Google Shape;2196;p36"/>
            <p:cNvSpPr/>
            <p:nvPr/>
          </p:nvSpPr>
          <p:spPr>
            <a:xfrm>
              <a:off x="6220"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7" name="Google Shape;2197;p36"/>
            <p:cNvSpPr/>
            <p:nvPr/>
          </p:nvSpPr>
          <p:spPr>
            <a:xfrm>
              <a:off x="6322"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8" name="Google Shape;2198;p36"/>
            <p:cNvSpPr/>
            <p:nvPr/>
          </p:nvSpPr>
          <p:spPr>
            <a:xfrm>
              <a:off x="6426"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199" name="Google Shape;2199;p36"/>
            <p:cNvCxnSpPr/>
            <p:nvPr/>
          </p:nvCxnSpPr>
          <p:spPr>
            <a:xfrm>
              <a:off x="2072" y="3571"/>
              <a:ext cx="0" cy="0"/>
            </a:xfrm>
            <a:prstGeom prst="straightConnector1">
              <a:avLst/>
            </a:prstGeom>
            <a:solidFill>
              <a:srgbClr val="35FBFA">
                <a:alpha val="68627"/>
              </a:srgbClr>
            </a:solidFill>
            <a:ln>
              <a:noFill/>
            </a:ln>
          </p:spPr>
        </p:cxnSp>
        <p:cxnSp>
          <p:nvCxnSpPr>
            <p:cNvPr id="2200" name="Google Shape;2200;p36"/>
            <p:cNvCxnSpPr/>
            <p:nvPr/>
          </p:nvCxnSpPr>
          <p:spPr>
            <a:xfrm>
              <a:off x="2072" y="3571"/>
              <a:ext cx="0" cy="0"/>
            </a:xfrm>
            <a:prstGeom prst="straightConnector1">
              <a:avLst/>
            </a:prstGeom>
            <a:solidFill>
              <a:srgbClr val="35FBFA">
                <a:alpha val="68627"/>
              </a:srgbClr>
            </a:solidFill>
            <a:ln>
              <a:noFill/>
            </a:ln>
          </p:spPr>
        </p:cxnSp>
        <p:sp>
          <p:nvSpPr>
            <p:cNvPr id="2201" name="Google Shape;2201;p36"/>
            <p:cNvSpPr/>
            <p:nvPr/>
          </p:nvSpPr>
          <p:spPr>
            <a:xfrm>
              <a:off x="2228"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2" name="Google Shape;2202;p36"/>
            <p:cNvSpPr/>
            <p:nvPr/>
          </p:nvSpPr>
          <p:spPr>
            <a:xfrm>
              <a:off x="2330"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3" name="Google Shape;2203;p36"/>
            <p:cNvSpPr/>
            <p:nvPr/>
          </p:nvSpPr>
          <p:spPr>
            <a:xfrm>
              <a:off x="2434"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4" name="Google Shape;2204;p36"/>
            <p:cNvSpPr/>
            <p:nvPr/>
          </p:nvSpPr>
          <p:spPr>
            <a:xfrm>
              <a:off x="2536"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5" name="Google Shape;2205;p36"/>
            <p:cNvSpPr/>
            <p:nvPr/>
          </p:nvSpPr>
          <p:spPr>
            <a:xfrm>
              <a:off x="2637"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6" name="Google Shape;2206;p36"/>
            <p:cNvSpPr/>
            <p:nvPr/>
          </p:nvSpPr>
          <p:spPr>
            <a:xfrm>
              <a:off x="2741"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7" name="Google Shape;2207;p36"/>
            <p:cNvSpPr/>
            <p:nvPr/>
          </p:nvSpPr>
          <p:spPr>
            <a:xfrm>
              <a:off x="3867"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8" name="Google Shape;2208;p36"/>
            <p:cNvSpPr/>
            <p:nvPr/>
          </p:nvSpPr>
          <p:spPr>
            <a:xfrm>
              <a:off x="3969"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9" name="Google Shape;2209;p36"/>
            <p:cNvSpPr/>
            <p:nvPr/>
          </p:nvSpPr>
          <p:spPr>
            <a:xfrm>
              <a:off x="4071"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0" name="Google Shape;2210;p36"/>
            <p:cNvSpPr/>
            <p:nvPr/>
          </p:nvSpPr>
          <p:spPr>
            <a:xfrm>
              <a:off x="4172"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1" name="Google Shape;2211;p36"/>
            <p:cNvSpPr/>
            <p:nvPr/>
          </p:nvSpPr>
          <p:spPr>
            <a:xfrm>
              <a:off x="4276"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2" name="Google Shape;2212;p36"/>
            <p:cNvSpPr/>
            <p:nvPr/>
          </p:nvSpPr>
          <p:spPr>
            <a:xfrm>
              <a:off x="4378"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3" name="Google Shape;2213;p36"/>
            <p:cNvSpPr/>
            <p:nvPr/>
          </p:nvSpPr>
          <p:spPr>
            <a:xfrm>
              <a:off x="4480"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4" name="Google Shape;2214;p36"/>
            <p:cNvSpPr/>
            <p:nvPr/>
          </p:nvSpPr>
          <p:spPr>
            <a:xfrm>
              <a:off x="4584"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5" name="Google Shape;2215;p36"/>
            <p:cNvSpPr/>
            <p:nvPr/>
          </p:nvSpPr>
          <p:spPr>
            <a:xfrm>
              <a:off x="6017"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6" name="Google Shape;2216;p36"/>
            <p:cNvSpPr/>
            <p:nvPr/>
          </p:nvSpPr>
          <p:spPr>
            <a:xfrm>
              <a:off x="6119"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7" name="Google Shape;2217;p36"/>
            <p:cNvSpPr/>
            <p:nvPr/>
          </p:nvSpPr>
          <p:spPr>
            <a:xfrm>
              <a:off x="6220"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8" name="Google Shape;2218;p36"/>
            <p:cNvSpPr/>
            <p:nvPr/>
          </p:nvSpPr>
          <p:spPr>
            <a:xfrm>
              <a:off x="6322"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9" name="Google Shape;2219;p36"/>
            <p:cNvSpPr/>
            <p:nvPr/>
          </p:nvSpPr>
          <p:spPr>
            <a:xfrm>
              <a:off x="6426"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0" name="Google Shape;2220;p36"/>
            <p:cNvSpPr/>
            <p:nvPr/>
          </p:nvSpPr>
          <p:spPr>
            <a:xfrm>
              <a:off x="2228"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1" name="Google Shape;2221;p36"/>
            <p:cNvSpPr/>
            <p:nvPr/>
          </p:nvSpPr>
          <p:spPr>
            <a:xfrm>
              <a:off x="2330"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2" name="Google Shape;2222;p36"/>
            <p:cNvSpPr/>
            <p:nvPr/>
          </p:nvSpPr>
          <p:spPr>
            <a:xfrm>
              <a:off x="2434"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3" name="Google Shape;2223;p36"/>
            <p:cNvSpPr/>
            <p:nvPr/>
          </p:nvSpPr>
          <p:spPr>
            <a:xfrm>
              <a:off x="2536"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4" name="Google Shape;2224;p36"/>
            <p:cNvSpPr/>
            <p:nvPr/>
          </p:nvSpPr>
          <p:spPr>
            <a:xfrm>
              <a:off x="2637"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5" name="Google Shape;2225;p36"/>
            <p:cNvSpPr/>
            <p:nvPr/>
          </p:nvSpPr>
          <p:spPr>
            <a:xfrm>
              <a:off x="2741"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6" name="Google Shape;2226;p36"/>
            <p:cNvSpPr/>
            <p:nvPr/>
          </p:nvSpPr>
          <p:spPr>
            <a:xfrm>
              <a:off x="3969"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7" name="Google Shape;2227;p36"/>
            <p:cNvSpPr/>
            <p:nvPr/>
          </p:nvSpPr>
          <p:spPr>
            <a:xfrm>
              <a:off x="4071"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8" name="Google Shape;2228;p36"/>
            <p:cNvSpPr/>
            <p:nvPr/>
          </p:nvSpPr>
          <p:spPr>
            <a:xfrm>
              <a:off x="4172"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9" name="Google Shape;2229;p36"/>
            <p:cNvSpPr/>
            <p:nvPr/>
          </p:nvSpPr>
          <p:spPr>
            <a:xfrm>
              <a:off x="4276"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0" name="Google Shape;2230;p36"/>
            <p:cNvSpPr/>
            <p:nvPr/>
          </p:nvSpPr>
          <p:spPr>
            <a:xfrm>
              <a:off x="4480"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1" name="Google Shape;2231;p36"/>
            <p:cNvSpPr/>
            <p:nvPr/>
          </p:nvSpPr>
          <p:spPr>
            <a:xfrm>
              <a:off x="4584"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2" name="Google Shape;2232;p36"/>
            <p:cNvSpPr/>
            <p:nvPr/>
          </p:nvSpPr>
          <p:spPr>
            <a:xfrm>
              <a:off x="5913"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3" name="Google Shape;2233;p36"/>
            <p:cNvSpPr/>
            <p:nvPr/>
          </p:nvSpPr>
          <p:spPr>
            <a:xfrm>
              <a:off x="6017"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4" name="Google Shape;2234;p36"/>
            <p:cNvSpPr/>
            <p:nvPr/>
          </p:nvSpPr>
          <p:spPr>
            <a:xfrm>
              <a:off x="6119"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5" name="Google Shape;2235;p36"/>
            <p:cNvSpPr/>
            <p:nvPr/>
          </p:nvSpPr>
          <p:spPr>
            <a:xfrm>
              <a:off x="6220"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6" name="Google Shape;2236;p36"/>
            <p:cNvSpPr/>
            <p:nvPr/>
          </p:nvSpPr>
          <p:spPr>
            <a:xfrm>
              <a:off x="6322"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7" name="Google Shape;2237;p36"/>
            <p:cNvSpPr/>
            <p:nvPr/>
          </p:nvSpPr>
          <p:spPr>
            <a:xfrm>
              <a:off x="6426"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8" name="Google Shape;2238;p36"/>
            <p:cNvSpPr/>
            <p:nvPr/>
          </p:nvSpPr>
          <p:spPr>
            <a:xfrm>
              <a:off x="6528"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9" name="Google Shape;2239;p36"/>
            <p:cNvSpPr/>
            <p:nvPr/>
          </p:nvSpPr>
          <p:spPr>
            <a:xfrm>
              <a:off x="2228"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0" name="Google Shape;2240;p36"/>
            <p:cNvSpPr/>
            <p:nvPr/>
          </p:nvSpPr>
          <p:spPr>
            <a:xfrm>
              <a:off x="2330"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1" name="Google Shape;2241;p36"/>
            <p:cNvSpPr/>
            <p:nvPr/>
          </p:nvSpPr>
          <p:spPr>
            <a:xfrm>
              <a:off x="2434"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2" name="Google Shape;2242;p36"/>
            <p:cNvSpPr/>
            <p:nvPr/>
          </p:nvSpPr>
          <p:spPr>
            <a:xfrm>
              <a:off x="2536"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3" name="Google Shape;2243;p36"/>
            <p:cNvSpPr/>
            <p:nvPr/>
          </p:nvSpPr>
          <p:spPr>
            <a:xfrm>
              <a:off x="2637"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4" name="Google Shape;2244;p36"/>
            <p:cNvSpPr/>
            <p:nvPr/>
          </p:nvSpPr>
          <p:spPr>
            <a:xfrm>
              <a:off x="3969"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5" name="Google Shape;2245;p36"/>
            <p:cNvSpPr/>
            <p:nvPr/>
          </p:nvSpPr>
          <p:spPr>
            <a:xfrm>
              <a:off x="4071"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6" name="Google Shape;2246;p36"/>
            <p:cNvSpPr/>
            <p:nvPr/>
          </p:nvSpPr>
          <p:spPr>
            <a:xfrm>
              <a:off x="4172"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7" name="Google Shape;2247;p36"/>
            <p:cNvSpPr/>
            <p:nvPr/>
          </p:nvSpPr>
          <p:spPr>
            <a:xfrm>
              <a:off x="4276"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8" name="Google Shape;2248;p36"/>
            <p:cNvSpPr/>
            <p:nvPr/>
          </p:nvSpPr>
          <p:spPr>
            <a:xfrm>
              <a:off x="4480"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9" name="Google Shape;2249;p36"/>
            <p:cNvSpPr/>
            <p:nvPr/>
          </p:nvSpPr>
          <p:spPr>
            <a:xfrm>
              <a:off x="5913"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0" name="Google Shape;2250;p36"/>
            <p:cNvSpPr/>
            <p:nvPr/>
          </p:nvSpPr>
          <p:spPr>
            <a:xfrm>
              <a:off x="6017"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1" name="Google Shape;2251;p36"/>
            <p:cNvSpPr/>
            <p:nvPr/>
          </p:nvSpPr>
          <p:spPr>
            <a:xfrm>
              <a:off x="6119"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2" name="Google Shape;2252;p36"/>
            <p:cNvSpPr/>
            <p:nvPr/>
          </p:nvSpPr>
          <p:spPr>
            <a:xfrm>
              <a:off x="6220"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3" name="Google Shape;2253;p36"/>
            <p:cNvSpPr/>
            <p:nvPr/>
          </p:nvSpPr>
          <p:spPr>
            <a:xfrm>
              <a:off x="6322"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4" name="Google Shape;2254;p36"/>
            <p:cNvSpPr/>
            <p:nvPr/>
          </p:nvSpPr>
          <p:spPr>
            <a:xfrm>
              <a:off x="6426"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5" name="Google Shape;2255;p36"/>
            <p:cNvSpPr/>
            <p:nvPr/>
          </p:nvSpPr>
          <p:spPr>
            <a:xfrm>
              <a:off x="6528"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6" name="Google Shape;2256;p36"/>
            <p:cNvSpPr/>
            <p:nvPr/>
          </p:nvSpPr>
          <p:spPr>
            <a:xfrm>
              <a:off x="2228"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7" name="Google Shape;2257;p36"/>
            <p:cNvSpPr/>
            <p:nvPr/>
          </p:nvSpPr>
          <p:spPr>
            <a:xfrm>
              <a:off x="2330"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8" name="Google Shape;2258;p36"/>
            <p:cNvSpPr/>
            <p:nvPr/>
          </p:nvSpPr>
          <p:spPr>
            <a:xfrm>
              <a:off x="2434"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9" name="Google Shape;2259;p36"/>
            <p:cNvSpPr/>
            <p:nvPr/>
          </p:nvSpPr>
          <p:spPr>
            <a:xfrm>
              <a:off x="2536"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0" name="Google Shape;2260;p36"/>
            <p:cNvSpPr/>
            <p:nvPr/>
          </p:nvSpPr>
          <p:spPr>
            <a:xfrm>
              <a:off x="2637" y="385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1" name="Google Shape;2261;p36"/>
            <p:cNvSpPr/>
            <p:nvPr/>
          </p:nvSpPr>
          <p:spPr>
            <a:xfrm>
              <a:off x="3969"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2" name="Google Shape;2262;p36"/>
            <p:cNvSpPr/>
            <p:nvPr/>
          </p:nvSpPr>
          <p:spPr>
            <a:xfrm>
              <a:off x="4071"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3" name="Google Shape;2263;p36"/>
            <p:cNvSpPr/>
            <p:nvPr/>
          </p:nvSpPr>
          <p:spPr>
            <a:xfrm>
              <a:off x="4172" y="385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4" name="Google Shape;2264;p36"/>
            <p:cNvSpPr/>
            <p:nvPr/>
          </p:nvSpPr>
          <p:spPr>
            <a:xfrm>
              <a:off x="5913"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5" name="Google Shape;2265;p36"/>
            <p:cNvSpPr/>
            <p:nvPr/>
          </p:nvSpPr>
          <p:spPr>
            <a:xfrm>
              <a:off x="6017"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6" name="Google Shape;2266;p36"/>
            <p:cNvSpPr/>
            <p:nvPr/>
          </p:nvSpPr>
          <p:spPr>
            <a:xfrm>
              <a:off x="6119"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7" name="Google Shape;2267;p36"/>
            <p:cNvSpPr/>
            <p:nvPr/>
          </p:nvSpPr>
          <p:spPr>
            <a:xfrm>
              <a:off x="6220" y="385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8" name="Google Shape;2268;p36"/>
            <p:cNvSpPr/>
            <p:nvPr/>
          </p:nvSpPr>
          <p:spPr>
            <a:xfrm>
              <a:off x="6322"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9" name="Google Shape;2269;p36"/>
            <p:cNvSpPr/>
            <p:nvPr/>
          </p:nvSpPr>
          <p:spPr>
            <a:xfrm>
              <a:off x="6426"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0" name="Google Shape;2270;p36"/>
            <p:cNvSpPr/>
            <p:nvPr/>
          </p:nvSpPr>
          <p:spPr>
            <a:xfrm>
              <a:off x="6528"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1" name="Google Shape;2271;p36"/>
            <p:cNvSpPr/>
            <p:nvPr/>
          </p:nvSpPr>
          <p:spPr>
            <a:xfrm>
              <a:off x="2228"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2" name="Google Shape;2272;p36"/>
            <p:cNvSpPr/>
            <p:nvPr/>
          </p:nvSpPr>
          <p:spPr>
            <a:xfrm>
              <a:off x="2330"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3" name="Google Shape;2273;p36"/>
            <p:cNvSpPr/>
            <p:nvPr/>
          </p:nvSpPr>
          <p:spPr>
            <a:xfrm>
              <a:off x="2434"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4" name="Google Shape;2274;p36"/>
            <p:cNvSpPr/>
            <p:nvPr/>
          </p:nvSpPr>
          <p:spPr>
            <a:xfrm>
              <a:off x="2536"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5" name="Google Shape;2275;p36"/>
            <p:cNvSpPr/>
            <p:nvPr/>
          </p:nvSpPr>
          <p:spPr>
            <a:xfrm>
              <a:off x="3969"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6" name="Google Shape;2276;p36"/>
            <p:cNvSpPr/>
            <p:nvPr/>
          </p:nvSpPr>
          <p:spPr>
            <a:xfrm>
              <a:off x="4071"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7" name="Google Shape;2277;p36"/>
            <p:cNvSpPr/>
            <p:nvPr/>
          </p:nvSpPr>
          <p:spPr>
            <a:xfrm>
              <a:off x="5913"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8" name="Google Shape;2278;p36"/>
            <p:cNvSpPr/>
            <p:nvPr/>
          </p:nvSpPr>
          <p:spPr>
            <a:xfrm>
              <a:off x="6220" y="395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9" name="Google Shape;2279;p36"/>
            <p:cNvSpPr/>
            <p:nvPr/>
          </p:nvSpPr>
          <p:spPr>
            <a:xfrm>
              <a:off x="6322"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0" name="Google Shape;2280;p36"/>
            <p:cNvSpPr/>
            <p:nvPr/>
          </p:nvSpPr>
          <p:spPr>
            <a:xfrm>
              <a:off x="6426"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1" name="Google Shape;2281;p36"/>
            <p:cNvSpPr/>
            <p:nvPr/>
          </p:nvSpPr>
          <p:spPr>
            <a:xfrm>
              <a:off x="6528"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2" name="Google Shape;2282;p36"/>
            <p:cNvSpPr/>
            <p:nvPr/>
          </p:nvSpPr>
          <p:spPr>
            <a:xfrm>
              <a:off x="7039"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3" name="Google Shape;2283;p36"/>
            <p:cNvSpPr/>
            <p:nvPr/>
          </p:nvSpPr>
          <p:spPr>
            <a:xfrm>
              <a:off x="2228"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4" name="Google Shape;2284;p36"/>
            <p:cNvSpPr/>
            <p:nvPr/>
          </p:nvSpPr>
          <p:spPr>
            <a:xfrm>
              <a:off x="2330"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5" name="Google Shape;2285;p36"/>
            <p:cNvSpPr/>
            <p:nvPr/>
          </p:nvSpPr>
          <p:spPr>
            <a:xfrm>
              <a:off x="2434"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6" name="Google Shape;2286;p36"/>
            <p:cNvSpPr/>
            <p:nvPr/>
          </p:nvSpPr>
          <p:spPr>
            <a:xfrm>
              <a:off x="6322"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7" name="Google Shape;2287;p36"/>
            <p:cNvSpPr/>
            <p:nvPr/>
          </p:nvSpPr>
          <p:spPr>
            <a:xfrm>
              <a:off x="6426"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8" name="Google Shape;2288;p36"/>
            <p:cNvSpPr/>
            <p:nvPr/>
          </p:nvSpPr>
          <p:spPr>
            <a:xfrm>
              <a:off x="7039"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9" name="Google Shape;2289;p36"/>
            <p:cNvSpPr/>
            <p:nvPr/>
          </p:nvSpPr>
          <p:spPr>
            <a:xfrm>
              <a:off x="2228"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0" name="Google Shape;2290;p36"/>
            <p:cNvSpPr/>
            <p:nvPr/>
          </p:nvSpPr>
          <p:spPr>
            <a:xfrm>
              <a:off x="2330"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1" name="Google Shape;2291;p36"/>
            <p:cNvSpPr/>
            <p:nvPr/>
          </p:nvSpPr>
          <p:spPr>
            <a:xfrm>
              <a:off x="6426"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2" name="Google Shape;2292;p36"/>
            <p:cNvSpPr/>
            <p:nvPr/>
          </p:nvSpPr>
          <p:spPr>
            <a:xfrm>
              <a:off x="6835" y="416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3" name="Google Shape;2293;p36"/>
            <p:cNvSpPr/>
            <p:nvPr/>
          </p:nvSpPr>
          <p:spPr>
            <a:xfrm>
              <a:off x="6937"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4" name="Google Shape;2294;p36"/>
            <p:cNvSpPr/>
            <p:nvPr/>
          </p:nvSpPr>
          <p:spPr>
            <a:xfrm>
              <a:off x="2228" y="4266"/>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5" name="Google Shape;2295;p36"/>
            <p:cNvSpPr/>
            <p:nvPr/>
          </p:nvSpPr>
          <p:spPr>
            <a:xfrm>
              <a:off x="2330" y="4266"/>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296" name="Google Shape;2296;p36"/>
            <p:cNvCxnSpPr/>
            <p:nvPr/>
          </p:nvCxnSpPr>
          <p:spPr>
            <a:xfrm>
              <a:off x="6346" y="4266"/>
              <a:ext cx="0" cy="0"/>
            </a:xfrm>
            <a:prstGeom prst="straightConnector1">
              <a:avLst/>
            </a:prstGeom>
            <a:solidFill>
              <a:srgbClr val="35FBFA">
                <a:alpha val="68627"/>
              </a:srgbClr>
            </a:solidFill>
            <a:ln>
              <a:noFill/>
            </a:ln>
          </p:spPr>
        </p:cxnSp>
        <p:cxnSp>
          <p:nvCxnSpPr>
            <p:cNvPr id="2297" name="Google Shape;2297;p36"/>
            <p:cNvCxnSpPr/>
            <p:nvPr/>
          </p:nvCxnSpPr>
          <p:spPr>
            <a:xfrm>
              <a:off x="6346" y="4266"/>
              <a:ext cx="0" cy="0"/>
            </a:xfrm>
            <a:prstGeom prst="straightConnector1">
              <a:avLst/>
            </a:prstGeom>
            <a:solidFill>
              <a:srgbClr val="35FBFA">
                <a:alpha val="68627"/>
              </a:srgbClr>
            </a:solidFill>
            <a:ln>
              <a:noFill/>
            </a:ln>
          </p:spPr>
        </p:cxnSp>
        <p:cxnSp>
          <p:nvCxnSpPr>
            <p:cNvPr id="2298" name="Google Shape;2298;p36"/>
            <p:cNvCxnSpPr/>
            <p:nvPr/>
          </p:nvCxnSpPr>
          <p:spPr>
            <a:xfrm>
              <a:off x="6450" y="4266"/>
              <a:ext cx="0" cy="0"/>
            </a:xfrm>
            <a:prstGeom prst="straightConnector1">
              <a:avLst/>
            </a:prstGeom>
            <a:solidFill>
              <a:srgbClr val="35FBFA">
                <a:alpha val="68627"/>
              </a:srgbClr>
            </a:solidFill>
            <a:ln>
              <a:noFill/>
            </a:ln>
          </p:spPr>
        </p:cxnSp>
        <p:cxnSp>
          <p:nvCxnSpPr>
            <p:cNvPr id="2299" name="Google Shape;2299;p36"/>
            <p:cNvCxnSpPr/>
            <p:nvPr/>
          </p:nvCxnSpPr>
          <p:spPr>
            <a:xfrm>
              <a:off x="6450" y="4266"/>
              <a:ext cx="0" cy="0"/>
            </a:xfrm>
            <a:prstGeom prst="straightConnector1">
              <a:avLst/>
            </a:prstGeom>
            <a:solidFill>
              <a:srgbClr val="35FBFA">
                <a:alpha val="68627"/>
              </a:srgbClr>
            </a:solidFill>
            <a:ln>
              <a:noFill/>
            </a:ln>
          </p:spPr>
        </p:cxnSp>
        <p:sp>
          <p:nvSpPr>
            <p:cNvPr id="2300" name="Google Shape;2300;p36"/>
            <p:cNvSpPr/>
            <p:nvPr/>
          </p:nvSpPr>
          <p:spPr>
            <a:xfrm>
              <a:off x="6734" y="4266"/>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1" name="Google Shape;2301;p36"/>
            <p:cNvSpPr/>
            <p:nvPr/>
          </p:nvSpPr>
          <p:spPr>
            <a:xfrm>
              <a:off x="6835" y="4266"/>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2" name="Google Shape;2302;p36"/>
            <p:cNvSpPr/>
            <p:nvPr/>
          </p:nvSpPr>
          <p:spPr>
            <a:xfrm>
              <a:off x="2228" y="437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3" name="Google Shape;2303;p36"/>
            <p:cNvSpPr/>
            <p:nvPr/>
          </p:nvSpPr>
          <p:spPr>
            <a:xfrm>
              <a:off x="2330" y="437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4" name="Google Shape;2304;p36"/>
            <p:cNvSpPr/>
            <p:nvPr/>
          </p:nvSpPr>
          <p:spPr>
            <a:xfrm>
              <a:off x="2557" y="437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305" name="Google Shape;2305;p36"/>
            <p:cNvCxnSpPr/>
            <p:nvPr/>
          </p:nvCxnSpPr>
          <p:spPr>
            <a:xfrm>
              <a:off x="6859" y="4370"/>
              <a:ext cx="0" cy="0"/>
            </a:xfrm>
            <a:prstGeom prst="straightConnector1">
              <a:avLst/>
            </a:prstGeom>
            <a:solidFill>
              <a:srgbClr val="35FBFA">
                <a:alpha val="68627"/>
              </a:srgbClr>
            </a:solidFill>
            <a:ln>
              <a:noFill/>
            </a:ln>
          </p:spPr>
        </p:cxnSp>
        <p:cxnSp>
          <p:nvCxnSpPr>
            <p:cNvPr id="2306" name="Google Shape;2306;p36"/>
            <p:cNvCxnSpPr/>
            <p:nvPr/>
          </p:nvCxnSpPr>
          <p:spPr>
            <a:xfrm>
              <a:off x="6859" y="4370"/>
              <a:ext cx="0" cy="0"/>
            </a:xfrm>
            <a:prstGeom prst="straightConnector1">
              <a:avLst/>
            </a:prstGeom>
            <a:solidFill>
              <a:srgbClr val="35FBFA">
                <a:alpha val="68627"/>
              </a:srgbClr>
            </a:solidFill>
            <a:ln>
              <a:noFill/>
            </a:ln>
          </p:spPr>
        </p:cxnSp>
        <p:cxnSp>
          <p:nvCxnSpPr>
            <p:cNvPr id="2307" name="Google Shape;2307;p36"/>
            <p:cNvCxnSpPr/>
            <p:nvPr/>
          </p:nvCxnSpPr>
          <p:spPr>
            <a:xfrm>
              <a:off x="6961" y="4370"/>
              <a:ext cx="0" cy="0"/>
            </a:xfrm>
            <a:prstGeom prst="straightConnector1">
              <a:avLst/>
            </a:prstGeom>
            <a:solidFill>
              <a:srgbClr val="35FBFA">
                <a:alpha val="68627"/>
              </a:srgbClr>
            </a:solidFill>
            <a:ln>
              <a:noFill/>
            </a:ln>
          </p:spPr>
        </p:cxnSp>
        <p:cxnSp>
          <p:nvCxnSpPr>
            <p:cNvPr id="2308" name="Google Shape;2308;p36"/>
            <p:cNvCxnSpPr/>
            <p:nvPr/>
          </p:nvCxnSpPr>
          <p:spPr>
            <a:xfrm>
              <a:off x="6961" y="4370"/>
              <a:ext cx="0" cy="0"/>
            </a:xfrm>
            <a:prstGeom prst="straightConnector1">
              <a:avLst/>
            </a:prstGeom>
            <a:solidFill>
              <a:srgbClr val="35FBFA">
                <a:alpha val="68627"/>
              </a:srgbClr>
            </a:solidFill>
            <a:ln>
              <a:noFill/>
            </a:ln>
          </p:spPr>
        </p:cxnSp>
        <p:sp>
          <p:nvSpPr>
            <p:cNvPr id="2309" name="Google Shape;2309;p36"/>
            <p:cNvSpPr/>
            <p:nvPr/>
          </p:nvSpPr>
          <p:spPr>
            <a:xfrm>
              <a:off x="2330" y="447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0" name="Google Shape;2310;p36"/>
            <p:cNvSpPr/>
            <p:nvPr/>
          </p:nvSpPr>
          <p:spPr>
            <a:xfrm>
              <a:off x="2434" y="457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11" name="Google Shape;2311;p36"/>
          <p:cNvGrpSpPr/>
          <p:nvPr/>
        </p:nvGrpSpPr>
        <p:grpSpPr>
          <a:xfrm>
            <a:off x="8205648" y="5310089"/>
            <a:ext cx="2862056" cy="985250"/>
            <a:chOff x="6603484" y="2471846"/>
            <a:chExt cx="2862056" cy="985250"/>
          </a:xfrm>
        </p:grpSpPr>
        <p:sp>
          <p:nvSpPr>
            <p:cNvPr id="2312" name="Google Shape;2312;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13" name="Google Shape;2313;p36"/>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14" name="Google Shape;2314;p36"/>
          <p:cNvGrpSpPr/>
          <p:nvPr/>
        </p:nvGrpSpPr>
        <p:grpSpPr>
          <a:xfrm>
            <a:off x="8205648" y="4090104"/>
            <a:ext cx="3084872" cy="985250"/>
            <a:chOff x="6603484" y="2471846"/>
            <a:chExt cx="3084872" cy="985250"/>
          </a:xfrm>
        </p:grpSpPr>
        <p:sp>
          <p:nvSpPr>
            <p:cNvPr id="2315" name="Google Shape;2315;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16" name="Google Shape;2316;p36"/>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17" name="Google Shape;2317;p36"/>
          <p:cNvGrpSpPr/>
          <p:nvPr/>
        </p:nvGrpSpPr>
        <p:grpSpPr>
          <a:xfrm>
            <a:off x="8221371" y="2909540"/>
            <a:ext cx="3025237" cy="985250"/>
            <a:chOff x="6603483" y="2471846"/>
            <a:chExt cx="3025237" cy="985250"/>
          </a:xfrm>
        </p:grpSpPr>
        <p:sp>
          <p:nvSpPr>
            <p:cNvPr id="2318" name="Google Shape;2318;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19" name="Google Shape;2319;p36"/>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20" name="Google Shape;2320;p36"/>
          <p:cNvGrpSpPr/>
          <p:nvPr/>
        </p:nvGrpSpPr>
        <p:grpSpPr>
          <a:xfrm>
            <a:off x="8205648" y="1663885"/>
            <a:ext cx="3019453" cy="985250"/>
            <a:chOff x="6603483" y="2471846"/>
            <a:chExt cx="3019453" cy="985250"/>
          </a:xfrm>
        </p:grpSpPr>
        <p:sp>
          <p:nvSpPr>
            <p:cNvPr id="2321" name="Google Shape;2321;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22" name="Google Shape;2322;p36"/>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23" name="Google Shape;2323;p36"/>
          <p:cNvGrpSpPr/>
          <p:nvPr/>
        </p:nvGrpSpPr>
        <p:grpSpPr>
          <a:xfrm>
            <a:off x="1244496" y="2540315"/>
            <a:ext cx="768026" cy="746380"/>
            <a:chOff x="1244496" y="2540315"/>
            <a:chExt cx="768026" cy="746380"/>
          </a:xfrm>
        </p:grpSpPr>
        <p:grpSp>
          <p:nvGrpSpPr>
            <p:cNvPr id="2324" name="Google Shape;2324;p36"/>
            <p:cNvGrpSpPr/>
            <p:nvPr/>
          </p:nvGrpSpPr>
          <p:grpSpPr>
            <a:xfrm>
              <a:off x="1244496" y="2540315"/>
              <a:ext cx="768026" cy="746380"/>
              <a:chOff x="2291508" y="1366092"/>
              <a:chExt cx="702857" cy="683046"/>
            </a:xfrm>
          </p:grpSpPr>
          <p:grpSp>
            <p:nvGrpSpPr>
              <p:cNvPr id="2325" name="Google Shape;2325;p36"/>
              <p:cNvGrpSpPr/>
              <p:nvPr/>
            </p:nvGrpSpPr>
            <p:grpSpPr>
              <a:xfrm>
                <a:off x="2291508" y="1366092"/>
                <a:ext cx="702857" cy="683046"/>
                <a:chOff x="2291508" y="1366092"/>
                <a:chExt cx="702857" cy="683046"/>
              </a:xfrm>
            </p:grpSpPr>
            <p:sp>
              <p:nvSpPr>
                <p:cNvPr id="2326" name="Google Shape;232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27" name="Google Shape;232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28" name="Google Shape;2328;p36"/>
                <p:cNvGrpSpPr/>
                <p:nvPr/>
              </p:nvGrpSpPr>
              <p:grpSpPr>
                <a:xfrm rot="10800000">
                  <a:off x="2291508" y="1707615"/>
                  <a:ext cx="702857" cy="341523"/>
                  <a:chOff x="2443908" y="1518492"/>
                  <a:chExt cx="702857" cy="341523"/>
                </a:xfrm>
              </p:grpSpPr>
              <p:sp>
                <p:nvSpPr>
                  <p:cNvPr id="2329" name="Google Shape;232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30" name="Google Shape;233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31" name="Google Shape;233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32" name="Google Shape;2332;p36"/>
            <p:cNvSpPr/>
            <p:nvPr/>
          </p:nvSpPr>
          <p:spPr>
            <a:xfrm>
              <a:off x="1393628" y="2749825"/>
              <a:ext cx="4876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01%</a:t>
              </a:r>
              <a:endParaRPr sz="1800" b="1">
                <a:solidFill>
                  <a:schemeClr val="lt1"/>
                </a:solidFill>
                <a:latin typeface="Calibri"/>
                <a:ea typeface="Calibri"/>
                <a:cs typeface="Calibri"/>
                <a:sym typeface="Calibri"/>
              </a:endParaRPr>
            </a:p>
          </p:txBody>
        </p:sp>
      </p:grpSp>
      <p:grpSp>
        <p:nvGrpSpPr>
          <p:cNvPr id="2333" name="Google Shape;2333;p36"/>
          <p:cNvGrpSpPr/>
          <p:nvPr/>
        </p:nvGrpSpPr>
        <p:grpSpPr>
          <a:xfrm>
            <a:off x="2069441" y="4324132"/>
            <a:ext cx="768026" cy="746380"/>
            <a:chOff x="2069441" y="4324132"/>
            <a:chExt cx="768026" cy="746380"/>
          </a:xfrm>
        </p:grpSpPr>
        <p:grpSp>
          <p:nvGrpSpPr>
            <p:cNvPr id="2334" name="Google Shape;2334;p36"/>
            <p:cNvGrpSpPr/>
            <p:nvPr/>
          </p:nvGrpSpPr>
          <p:grpSpPr>
            <a:xfrm>
              <a:off x="2069441" y="4324132"/>
              <a:ext cx="768026" cy="746380"/>
              <a:chOff x="2291508" y="1366092"/>
              <a:chExt cx="702857" cy="683046"/>
            </a:xfrm>
          </p:grpSpPr>
          <p:grpSp>
            <p:nvGrpSpPr>
              <p:cNvPr id="2335" name="Google Shape;2335;p36"/>
              <p:cNvGrpSpPr/>
              <p:nvPr/>
            </p:nvGrpSpPr>
            <p:grpSpPr>
              <a:xfrm>
                <a:off x="2291508" y="1366092"/>
                <a:ext cx="702857" cy="683046"/>
                <a:chOff x="2291508" y="1366092"/>
                <a:chExt cx="702857" cy="683046"/>
              </a:xfrm>
            </p:grpSpPr>
            <p:sp>
              <p:nvSpPr>
                <p:cNvPr id="2336" name="Google Shape;233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37" name="Google Shape;233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38" name="Google Shape;2338;p36"/>
                <p:cNvGrpSpPr/>
                <p:nvPr/>
              </p:nvGrpSpPr>
              <p:grpSpPr>
                <a:xfrm rot="10800000">
                  <a:off x="2291508" y="1707615"/>
                  <a:ext cx="702857" cy="341523"/>
                  <a:chOff x="2443908" y="1518492"/>
                  <a:chExt cx="702857" cy="341523"/>
                </a:xfrm>
              </p:grpSpPr>
              <p:sp>
                <p:nvSpPr>
                  <p:cNvPr id="2339" name="Google Shape;233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40" name="Google Shape;234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41" name="Google Shape;234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42" name="Google Shape;2342;p36"/>
            <p:cNvSpPr/>
            <p:nvPr/>
          </p:nvSpPr>
          <p:spPr>
            <a:xfrm>
              <a:off x="2217763" y="4480768"/>
              <a:ext cx="5309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02%</a:t>
              </a:r>
              <a:endParaRPr sz="1800" b="1">
                <a:solidFill>
                  <a:schemeClr val="lt1"/>
                </a:solidFill>
                <a:latin typeface="Calibri"/>
                <a:ea typeface="Calibri"/>
                <a:cs typeface="Calibri"/>
                <a:sym typeface="Calibri"/>
              </a:endParaRPr>
            </a:p>
          </p:txBody>
        </p:sp>
      </p:grpSp>
      <p:grpSp>
        <p:nvGrpSpPr>
          <p:cNvPr id="2343" name="Google Shape;2343;p36"/>
          <p:cNvGrpSpPr/>
          <p:nvPr/>
        </p:nvGrpSpPr>
        <p:grpSpPr>
          <a:xfrm>
            <a:off x="3750255" y="3343724"/>
            <a:ext cx="768026" cy="746380"/>
            <a:chOff x="3546899" y="3396879"/>
            <a:chExt cx="768026" cy="746380"/>
          </a:xfrm>
        </p:grpSpPr>
        <p:grpSp>
          <p:nvGrpSpPr>
            <p:cNvPr id="2344" name="Google Shape;2344;p36"/>
            <p:cNvGrpSpPr/>
            <p:nvPr/>
          </p:nvGrpSpPr>
          <p:grpSpPr>
            <a:xfrm>
              <a:off x="3546899" y="3396879"/>
              <a:ext cx="768026" cy="746380"/>
              <a:chOff x="2291508" y="1366092"/>
              <a:chExt cx="702857" cy="683046"/>
            </a:xfrm>
          </p:grpSpPr>
          <p:grpSp>
            <p:nvGrpSpPr>
              <p:cNvPr id="2345" name="Google Shape;2345;p36"/>
              <p:cNvGrpSpPr/>
              <p:nvPr/>
            </p:nvGrpSpPr>
            <p:grpSpPr>
              <a:xfrm>
                <a:off x="2291508" y="1366092"/>
                <a:ext cx="702857" cy="683046"/>
                <a:chOff x="2291508" y="1366092"/>
                <a:chExt cx="702857" cy="683046"/>
              </a:xfrm>
            </p:grpSpPr>
            <p:sp>
              <p:nvSpPr>
                <p:cNvPr id="2346" name="Google Shape;234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47" name="Google Shape;234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48" name="Google Shape;2348;p36"/>
                <p:cNvGrpSpPr/>
                <p:nvPr/>
              </p:nvGrpSpPr>
              <p:grpSpPr>
                <a:xfrm rot="10800000">
                  <a:off x="2291508" y="1707615"/>
                  <a:ext cx="702857" cy="341523"/>
                  <a:chOff x="2443908" y="1518492"/>
                  <a:chExt cx="702857" cy="341523"/>
                </a:xfrm>
              </p:grpSpPr>
              <p:sp>
                <p:nvSpPr>
                  <p:cNvPr id="2349" name="Google Shape;234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50" name="Google Shape;235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51" name="Google Shape;235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52" name="Google Shape;2352;p36"/>
            <p:cNvSpPr/>
            <p:nvPr/>
          </p:nvSpPr>
          <p:spPr>
            <a:xfrm>
              <a:off x="3676547" y="3585402"/>
              <a:ext cx="5389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03%</a:t>
              </a:r>
              <a:endParaRPr sz="1800" b="1">
                <a:solidFill>
                  <a:schemeClr val="lt1"/>
                </a:solidFill>
                <a:latin typeface="Calibri"/>
                <a:ea typeface="Calibri"/>
                <a:cs typeface="Calibri"/>
                <a:sym typeface="Calibri"/>
              </a:endParaRPr>
            </a:p>
          </p:txBody>
        </p:sp>
      </p:grpSp>
      <p:grpSp>
        <p:nvGrpSpPr>
          <p:cNvPr id="2353" name="Google Shape;2353;p36"/>
          <p:cNvGrpSpPr/>
          <p:nvPr/>
        </p:nvGrpSpPr>
        <p:grpSpPr>
          <a:xfrm>
            <a:off x="5482700" y="2680543"/>
            <a:ext cx="768026" cy="746380"/>
            <a:chOff x="5140456" y="2745968"/>
            <a:chExt cx="768026" cy="746380"/>
          </a:xfrm>
        </p:grpSpPr>
        <p:grpSp>
          <p:nvGrpSpPr>
            <p:cNvPr id="2354" name="Google Shape;2354;p36"/>
            <p:cNvGrpSpPr/>
            <p:nvPr/>
          </p:nvGrpSpPr>
          <p:grpSpPr>
            <a:xfrm>
              <a:off x="5140456" y="2745968"/>
              <a:ext cx="768026" cy="746380"/>
              <a:chOff x="2291508" y="1366092"/>
              <a:chExt cx="702857" cy="683046"/>
            </a:xfrm>
          </p:grpSpPr>
          <p:grpSp>
            <p:nvGrpSpPr>
              <p:cNvPr id="2355" name="Google Shape;2355;p36"/>
              <p:cNvGrpSpPr/>
              <p:nvPr/>
            </p:nvGrpSpPr>
            <p:grpSpPr>
              <a:xfrm>
                <a:off x="2291508" y="1366092"/>
                <a:ext cx="702857" cy="683046"/>
                <a:chOff x="2291508" y="1366092"/>
                <a:chExt cx="702857" cy="683046"/>
              </a:xfrm>
            </p:grpSpPr>
            <p:sp>
              <p:nvSpPr>
                <p:cNvPr id="2356" name="Google Shape;235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57" name="Google Shape;235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58" name="Google Shape;2358;p36"/>
                <p:cNvGrpSpPr/>
                <p:nvPr/>
              </p:nvGrpSpPr>
              <p:grpSpPr>
                <a:xfrm rot="10800000">
                  <a:off x="2291508" y="1707615"/>
                  <a:ext cx="702857" cy="341523"/>
                  <a:chOff x="2443908" y="1518492"/>
                  <a:chExt cx="702857" cy="341523"/>
                </a:xfrm>
              </p:grpSpPr>
              <p:sp>
                <p:nvSpPr>
                  <p:cNvPr id="2359" name="Google Shape;235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60" name="Google Shape;236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61" name="Google Shape;236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62" name="Google Shape;2362;p36"/>
            <p:cNvSpPr/>
            <p:nvPr/>
          </p:nvSpPr>
          <p:spPr>
            <a:xfrm>
              <a:off x="5289588" y="2934491"/>
              <a:ext cx="5293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04%</a:t>
              </a:r>
              <a:endParaRPr sz="1800" b="1">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1"/>
                                        </p:tgtEl>
                                        <p:attrNameLst>
                                          <p:attrName>style.visibility</p:attrName>
                                        </p:attrNameLst>
                                      </p:cBhvr>
                                      <p:to>
                                        <p:strVal val="visible"/>
                                      </p:to>
                                    </p:set>
                                    <p:animEffect transition="in" filter="fade">
                                      <p:cBhvr>
                                        <p:cTn id="7" dur="1000"/>
                                        <p:tgtEl>
                                          <p:spTgt spid="1331"/>
                                        </p:tgtEl>
                                      </p:cBhvr>
                                    </p:animEffect>
                                  </p:childTnLst>
                                </p:cTn>
                              </p:par>
                              <p:par>
                                <p:cTn id="8" presetID="23" presetClass="entr" presetSubtype="16" fill="hold" nodeType="withEffect">
                                  <p:stCondLst>
                                    <p:cond delay="250"/>
                                  </p:stCondLst>
                                  <p:childTnLst>
                                    <p:set>
                                      <p:cBhvr>
                                        <p:cTn id="9" dur="1" fill="hold">
                                          <p:stCondLst>
                                            <p:cond delay="0"/>
                                          </p:stCondLst>
                                        </p:cTn>
                                        <p:tgtEl>
                                          <p:spTgt spid="1336"/>
                                        </p:tgtEl>
                                        <p:attrNameLst>
                                          <p:attrName>style.visibility</p:attrName>
                                        </p:attrNameLst>
                                      </p:cBhvr>
                                      <p:to>
                                        <p:strVal val="visible"/>
                                      </p:to>
                                    </p:set>
                                    <p:anim calcmode="lin" valueType="num">
                                      <p:cBhvr additive="base">
                                        <p:cTn id="10" dur="500"/>
                                        <p:tgtEl>
                                          <p:spTgt spid="1336"/>
                                        </p:tgtEl>
                                        <p:attrNameLst>
                                          <p:attrName>ppt_w</p:attrName>
                                        </p:attrNameLst>
                                      </p:cBhvr>
                                      <p:tavLst>
                                        <p:tav tm="0">
                                          <p:val>
                                            <p:strVal val="0"/>
                                          </p:val>
                                        </p:tav>
                                        <p:tav tm="100000">
                                          <p:val>
                                            <p:strVal val="#ppt_w"/>
                                          </p:val>
                                        </p:tav>
                                      </p:tavLst>
                                    </p:anim>
                                    <p:anim calcmode="lin" valueType="num">
                                      <p:cBhvr additive="base">
                                        <p:cTn id="11" dur="500"/>
                                        <p:tgtEl>
                                          <p:spTgt spid="1336"/>
                                        </p:tgtEl>
                                        <p:attrNameLst>
                                          <p:attrName>ppt_h</p:attrName>
                                        </p:attrNameLst>
                                      </p:cBhvr>
                                      <p:tavLst>
                                        <p:tav tm="0">
                                          <p:val>
                                            <p:strVal val="0"/>
                                          </p:val>
                                        </p:tav>
                                        <p:tav tm="100000">
                                          <p:val>
                                            <p:strVal val="#ppt_h"/>
                                          </p:val>
                                        </p:tav>
                                      </p:tavLst>
                                    </p:anim>
                                  </p:childTnLst>
                                </p:cTn>
                              </p:par>
                              <p:par>
                                <p:cTn id="12" presetID="2" presetClass="entr" presetSubtype="2" fill="hold" nodeType="withEffect">
                                  <p:stCondLst>
                                    <p:cond delay="1250"/>
                                  </p:stCondLst>
                                  <p:childTnLst>
                                    <p:set>
                                      <p:cBhvr>
                                        <p:cTn id="13" dur="1" fill="hold">
                                          <p:stCondLst>
                                            <p:cond delay="0"/>
                                          </p:stCondLst>
                                        </p:cTn>
                                        <p:tgtEl>
                                          <p:spTgt spid="2320"/>
                                        </p:tgtEl>
                                        <p:attrNameLst>
                                          <p:attrName>style.visibility</p:attrName>
                                        </p:attrNameLst>
                                      </p:cBhvr>
                                      <p:to>
                                        <p:strVal val="visible"/>
                                      </p:to>
                                    </p:set>
                                    <p:anim calcmode="lin" valueType="num">
                                      <p:cBhvr additive="base">
                                        <p:cTn id="14" dur="500"/>
                                        <p:tgtEl>
                                          <p:spTgt spid="2320"/>
                                        </p:tgtEl>
                                        <p:attrNameLst>
                                          <p:attrName>ppt_x</p:attrName>
                                        </p:attrNameLst>
                                      </p:cBhvr>
                                      <p:tavLst>
                                        <p:tav tm="0">
                                          <p:val>
                                            <p:strVal val="#ppt_x+1"/>
                                          </p:val>
                                        </p:tav>
                                        <p:tav tm="100000">
                                          <p:val>
                                            <p:strVal val="#ppt_x"/>
                                          </p:val>
                                        </p:tav>
                                      </p:tavLst>
                                    </p:anim>
                                  </p:childTnLst>
                                </p:cTn>
                              </p:par>
                              <p:par>
                                <p:cTn id="15" presetID="2" presetClass="entr" presetSubtype="2" fill="hold" nodeType="withEffect">
                                  <p:stCondLst>
                                    <p:cond delay="1500"/>
                                  </p:stCondLst>
                                  <p:childTnLst>
                                    <p:set>
                                      <p:cBhvr>
                                        <p:cTn id="16" dur="1" fill="hold">
                                          <p:stCondLst>
                                            <p:cond delay="0"/>
                                          </p:stCondLst>
                                        </p:cTn>
                                        <p:tgtEl>
                                          <p:spTgt spid="2317"/>
                                        </p:tgtEl>
                                        <p:attrNameLst>
                                          <p:attrName>style.visibility</p:attrName>
                                        </p:attrNameLst>
                                      </p:cBhvr>
                                      <p:to>
                                        <p:strVal val="visible"/>
                                      </p:to>
                                    </p:set>
                                    <p:anim calcmode="lin" valueType="num">
                                      <p:cBhvr additive="base">
                                        <p:cTn id="17" dur="500"/>
                                        <p:tgtEl>
                                          <p:spTgt spid="2317"/>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1750"/>
                                  </p:stCondLst>
                                  <p:childTnLst>
                                    <p:set>
                                      <p:cBhvr>
                                        <p:cTn id="19" dur="1" fill="hold">
                                          <p:stCondLst>
                                            <p:cond delay="0"/>
                                          </p:stCondLst>
                                        </p:cTn>
                                        <p:tgtEl>
                                          <p:spTgt spid="2314"/>
                                        </p:tgtEl>
                                        <p:attrNameLst>
                                          <p:attrName>style.visibility</p:attrName>
                                        </p:attrNameLst>
                                      </p:cBhvr>
                                      <p:to>
                                        <p:strVal val="visible"/>
                                      </p:to>
                                    </p:set>
                                    <p:anim calcmode="lin" valueType="num">
                                      <p:cBhvr additive="base">
                                        <p:cTn id="20" dur="500"/>
                                        <p:tgtEl>
                                          <p:spTgt spid="23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2000"/>
                                  </p:stCondLst>
                                  <p:childTnLst>
                                    <p:set>
                                      <p:cBhvr>
                                        <p:cTn id="22" dur="1" fill="hold">
                                          <p:stCondLst>
                                            <p:cond delay="0"/>
                                          </p:stCondLst>
                                        </p:cTn>
                                        <p:tgtEl>
                                          <p:spTgt spid="2311"/>
                                        </p:tgtEl>
                                        <p:attrNameLst>
                                          <p:attrName>style.visibility</p:attrName>
                                        </p:attrNameLst>
                                      </p:cBhvr>
                                      <p:to>
                                        <p:strVal val="visible"/>
                                      </p:to>
                                    </p:set>
                                    <p:anim calcmode="lin" valueType="num">
                                      <p:cBhvr additive="base">
                                        <p:cTn id="23" dur="500"/>
                                        <p:tgtEl>
                                          <p:spTgt spid="2311"/>
                                        </p:tgtEl>
                                        <p:attrNameLst>
                                          <p:attrName>ppt_x</p:attrName>
                                        </p:attrNameLst>
                                      </p:cBhvr>
                                      <p:tavLst>
                                        <p:tav tm="0">
                                          <p:val>
                                            <p:strVal val="#ppt_x+1"/>
                                          </p:val>
                                        </p:tav>
                                        <p:tav tm="100000">
                                          <p:val>
                                            <p:strVal val="#ppt_x"/>
                                          </p:val>
                                        </p:tav>
                                      </p:tavLst>
                                    </p:anim>
                                  </p:childTnLst>
                                </p:cTn>
                              </p:par>
                              <p:par>
                                <p:cTn id="24" presetID="23" presetClass="entr" presetSubtype="16" fill="hold" nodeType="withEffect">
                                  <p:stCondLst>
                                    <p:cond delay="500"/>
                                  </p:stCondLst>
                                  <p:childTnLst>
                                    <p:set>
                                      <p:cBhvr>
                                        <p:cTn id="25" dur="1" fill="hold">
                                          <p:stCondLst>
                                            <p:cond delay="0"/>
                                          </p:stCondLst>
                                        </p:cTn>
                                        <p:tgtEl>
                                          <p:spTgt spid="1337"/>
                                        </p:tgtEl>
                                        <p:attrNameLst>
                                          <p:attrName>style.visibility</p:attrName>
                                        </p:attrNameLst>
                                      </p:cBhvr>
                                      <p:to>
                                        <p:strVal val="visible"/>
                                      </p:to>
                                    </p:set>
                                    <p:anim calcmode="lin" valueType="num">
                                      <p:cBhvr additive="base">
                                        <p:cTn id="26" dur="500"/>
                                        <p:tgtEl>
                                          <p:spTgt spid="1337"/>
                                        </p:tgtEl>
                                        <p:attrNameLst>
                                          <p:attrName>ppt_w</p:attrName>
                                        </p:attrNameLst>
                                      </p:cBhvr>
                                      <p:tavLst>
                                        <p:tav tm="0">
                                          <p:val>
                                            <p:strVal val="0"/>
                                          </p:val>
                                        </p:tav>
                                        <p:tav tm="100000">
                                          <p:val>
                                            <p:strVal val="#ppt_w"/>
                                          </p:val>
                                        </p:tav>
                                      </p:tavLst>
                                    </p:anim>
                                    <p:anim calcmode="lin" valueType="num">
                                      <p:cBhvr additive="base">
                                        <p:cTn id="27" dur="500"/>
                                        <p:tgtEl>
                                          <p:spTgt spid="1337"/>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750"/>
                                  </p:stCondLst>
                                  <p:childTnLst>
                                    <p:set>
                                      <p:cBhvr>
                                        <p:cTn id="29" dur="1" fill="hold">
                                          <p:stCondLst>
                                            <p:cond delay="0"/>
                                          </p:stCondLst>
                                        </p:cTn>
                                        <p:tgtEl>
                                          <p:spTgt spid="2323"/>
                                        </p:tgtEl>
                                        <p:attrNameLst>
                                          <p:attrName>style.visibility</p:attrName>
                                        </p:attrNameLst>
                                      </p:cBhvr>
                                      <p:to>
                                        <p:strVal val="visible"/>
                                      </p:to>
                                    </p:set>
                                    <p:anim calcmode="lin" valueType="num">
                                      <p:cBhvr additive="base">
                                        <p:cTn id="30" dur="500"/>
                                        <p:tgtEl>
                                          <p:spTgt spid="2323"/>
                                        </p:tgtEl>
                                        <p:attrNameLst>
                                          <p:attrName>ppt_w</p:attrName>
                                        </p:attrNameLst>
                                      </p:cBhvr>
                                      <p:tavLst>
                                        <p:tav tm="0">
                                          <p:val>
                                            <p:strVal val="0"/>
                                          </p:val>
                                        </p:tav>
                                        <p:tav tm="100000">
                                          <p:val>
                                            <p:strVal val="#ppt_w"/>
                                          </p:val>
                                        </p:tav>
                                      </p:tavLst>
                                    </p:anim>
                                    <p:anim calcmode="lin" valueType="num">
                                      <p:cBhvr additive="base">
                                        <p:cTn id="31" dur="500"/>
                                        <p:tgtEl>
                                          <p:spTgt spid="2323"/>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1250"/>
                                  </p:stCondLst>
                                  <p:childTnLst>
                                    <p:set>
                                      <p:cBhvr>
                                        <p:cTn id="33" dur="1" fill="hold">
                                          <p:stCondLst>
                                            <p:cond delay="0"/>
                                          </p:stCondLst>
                                        </p:cTn>
                                        <p:tgtEl>
                                          <p:spTgt spid="2333"/>
                                        </p:tgtEl>
                                        <p:attrNameLst>
                                          <p:attrName>style.visibility</p:attrName>
                                        </p:attrNameLst>
                                      </p:cBhvr>
                                      <p:to>
                                        <p:strVal val="visible"/>
                                      </p:to>
                                    </p:set>
                                    <p:anim calcmode="lin" valueType="num">
                                      <p:cBhvr additive="base">
                                        <p:cTn id="34" dur="500"/>
                                        <p:tgtEl>
                                          <p:spTgt spid="2333"/>
                                        </p:tgtEl>
                                        <p:attrNameLst>
                                          <p:attrName>ppt_w</p:attrName>
                                        </p:attrNameLst>
                                      </p:cBhvr>
                                      <p:tavLst>
                                        <p:tav tm="0">
                                          <p:val>
                                            <p:strVal val="0"/>
                                          </p:val>
                                        </p:tav>
                                        <p:tav tm="100000">
                                          <p:val>
                                            <p:strVal val="#ppt_w"/>
                                          </p:val>
                                        </p:tav>
                                      </p:tavLst>
                                    </p:anim>
                                    <p:anim calcmode="lin" valueType="num">
                                      <p:cBhvr additive="base">
                                        <p:cTn id="35" dur="500"/>
                                        <p:tgtEl>
                                          <p:spTgt spid="2333"/>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1500"/>
                                  </p:stCondLst>
                                  <p:childTnLst>
                                    <p:set>
                                      <p:cBhvr>
                                        <p:cTn id="37" dur="1" fill="hold">
                                          <p:stCondLst>
                                            <p:cond delay="0"/>
                                          </p:stCondLst>
                                        </p:cTn>
                                        <p:tgtEl>
                                          <p:spTgt spid="2343"/>
                                        </p:tgtEl>
                                        <p:attrNameLst>
                                          <p:attrName>style.visibility</p:attrName>
                                        </p:attrNameLst>
                                      </p:cBhvr>
                                      <p:to>
                                        <p:strVal val="visible"/>
                                      </p:to>
                                    </p:set>
                                    <p:anim calcmode="lin" valueType="num">
                                      <p:cBhvr additive="base">
                                        <p:cTn id="38" dur="500"/>
                                        <p:tgtEl>
                                          <p:spTgt spid="2343"/>
                                        </p:tgtEl>
                                        <p:attrNameLst>
                                          <p:attrName>ppt_w</p:attrName>
                                        </p:attrNameLst>
                                      </p:cBhvr>
                                      <p:tavLst>
                                        <p:tav tm="0">
                                          <p:val>
                                            <p:strVal val="0"/>
                                          </p:val>
                                        </p:tav>
                                        <p:tav tm="100000">
                                          <p:val>
                                            <p:strVal val="#ppt_w"/>
                                          </p:val>
                                        </p:tav>
                                      </p:tavLst>
                                    </p:anim>
                                    <p:anim calcmode="lin" valueType="num">
                                      <p:cBhvr additive="base">
                                        <p:cTn id="39" dur="500"/>
                                        <p:tgtEl>
                                          <p:spTgt spid="2343"/>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1750"/>
                                  </p:stCondLst>
                                  <p:childTnLst>
                                    <p:set>
                                      <p:cBhvr>
                                        <p:cTn id="41" dur="1" fill="hold">
                                          <p:stCondLst>
                                            <p:cond delay="0"/>
                                          </p:stCondLst>
                                        </p:cTn>
                                        <p:tgtEl>
                                          <p:spTgt spid="2353"/>
                                        </p:tgtEl>
                                        <p:attrNameLst>
                                          <p:attrName>style.visibility</p:attrName>
                                        </p:attrNameLst>
                                      </p:cBhvr>
                                      <p:to>
                                        <p:strVal val="visible"/>
                                      </p:to>
                                    </p:set>
                                    <p:anim calcmode="lin" valueType="num">
                                      <p:cBhvr additive="base">
                                        <p:cTn id="42" dur="500"/>
                                        <p:tgtEl>
                                          <p:spTgt spid="2353"/>
                                        </p:tgtEl>
                                        <p:attrNameLst>
                                          <p:attrName>ppt_w</p:attrName>
                                        </p:attrNameLst>
                                      </p:cBhvr>
                                      <p:tavLst>
                                        <p:tav tm="0">
                                          <p:val>
                                            <p:strVal val="0"/>
                                          </p:val>
                                        </p:tav>
                                        <p:tav tm="100000">
                                          <p:val>
                                            <p:strVal val="#ppt_w"/>
                                          </p:val>
                                        </p:tav>
                                      </p:tavLst>
                                    </p:anim>
                                    <p:anim calcmode="lin" valueType="num">
                                      <p:cBhvr additive="base">
                                        <p:cTn id="43" dur="500"/>
                                        <p:tgtEl>
                                          <p:spTgt spid="235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7"/>
          <p:cNvSpPr/>
          <p:nvPr/>
        </p:nvSpPr>
        <p:spPr>
          <a:xfrm flipH="1">
            <a:off x="4331365" y="3356814"/>
            <a:ext cx="349397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4000">
                <a:solidFill>
                  <a:srgbClr val="20EBF2"/>
                </a:solidFill>
                <a:latin typeface="Impact"/>
                <a:ea typeface="Impact"/>
                <a:cs typeface="Impact"/>
                <a:sym typeface="Impact"/>
              </a:rPr>
              <a:t>MANY THANKS !</a:t>
            </a:r>
            <a:endParaRPr/>
          </a:p>
        </p:txBody>
      </p:sp>
      <p:sp>
        <p:nvSpPr>
          <p:cNvPr id="2369" name="Google Shape;2369;p37"/>
          <p:cNvSpPr/>
          <p:nvPr/>
        </p:nvSpPr>
        <p:spPr>
          <a:xfrm flipH="1">
            <a:off x="4742755" y="2285136"/>
            <a:ext cx="2665698"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000">
                <a:solidFill>
                  <a:srgbClr val="20EBF2"/>
                </a:solidFill>
                <a:latin typeface="Impact"/>
                <a:ea typeface="Impact"/>
                <a:cs typeface="Impact"/>
                <a:sym typeface="Impact"/>
              </a:rPr>
              <a:t>2018</a:t>
            </a:r>
            <a:endParaRPr/>
          </a:p>
        </p:txBody>
      </p:sp>
      <p:sp>
        <p:nvSpPr>
          <p:cNvPr id="2370" name="Google Shape;2370;p37"/>
          <p:cNvSpPr/>
          <p:nvPr/>
        </p:nvSpPr>
        <p:spPr>
          <a:xfrm>
            <a:off x="4292866" y="1629071"/>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71" name="Google Shape;2371;p37"/>
          <p:cNvGrpSpPr/>
          <p:nvPr/>
        </p:nvGrpSpPr>
        <p:grpSpPr>
          <a:xfrm>
            <a:off x="4112790" y="1448995"/>
            <a:ext cx="3960000" cy="3960000"/>
            <a:chOff x="4112790" y="1448995"/>
            <a:chExt cx="3960000" cy="3960000"/>
          </a:xfrm>
        </p:grpSpPr>
        <p:sp>
          <p:nvSpPr>
            <p:cNvPr id="2372" name="Google Shape;2372;p37"/>
            <p:cNvSpPr/>
            <p:nvPr/>
          </p:nvSpPr>
          <p:spPr>
            <a:xfrm>
              <a:off x="4112790" y="1448995"/>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3" name="Google Shape;2373;p37"/>
            <p:cNvSpPr/>
            <p:nvPr/>
          </p:nvSpPr>
          <p:spPr>
            <a:xfrm>
              <a:off x="4112790" y="1448995"/>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4" name="Google Shape;2374;p37"/>
            <p:cNvSpPr/>
            <p:nvPr/>
          </p:nvSpPr>
          <p:spPr>
            <a:xfrm>
              <a:off x="4112790" y="1448995"/>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5" name="Google Shape;2375;p37"/>
            <p:cNvSpPr/>
            <p:nvPr/>
          </p:nvSpPr>
          <p:spPr>
            <a:xfrm>
              <a:off x="4112790" y="1448995"/>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6" name="Google Shape;2376;p37"/>
            <p:cNvSpPr/>
            <p:nvPr/>
          </p:nvSpPr>
          <p:spPr>
            <a:xfrm>
              <a:off x="4112790" y="1448995"/>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7" name="Google Shape;2377;p37"/>
            <p:cNvSpPr/>
            <p:nvPr/>
          </p:nvSpPr>
          <p:spPr>
            <a:xfrm>
              <a:off x="4112790" y="1448995"/>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78" name="Google Shape;2378;p37"/>
          <p:cNvGrpSpPr/>
          <p:nvPr/>
        </p:nvGrpSpPr>
        <p:grpSpPr>
          <a:xfrm>
            <a:off x="2274413" y="-389382"/>
            <a:ext cx="7636754" cy="7636753"/>
            <a:chOff x="2274413" y="-389382"/>
            <a:chExt cx="7636754" cy="7636753"/>
          </a:xfrm>
        </p:grpSpPr>
        <p:sp>
          <p:nvSpPr>
            <p:cNvPr id="2379" name="Google Shape;2379;p37"/>
            <p:cNvSpPr/>
            <p:nvPr/>
          </p:nvSpPr>
          <p:spPr>
            <a:xfrm>
              <a:off x="3392790" y="728995"/>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0" name="Google Shape;2380;p37"/>
            <p:cNvSpPr/>
            <p:nvPr/>
          </p:nvSpPr>
          <p:spPr>
            <a:xfrm rot="-2700000">
              <a:off x="3392790" y="728995"/>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1" name="Google Shape;2381;p37"/>
            <p:cNvSpPr/>
            <p:nvPr/>
          </p:nvSpPr>
          <p:spPr>
            <a:xfrm rot="-6300000">
              <a:off x="3392790" y="728995"/>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2" name="Google Shape;2382;p37"/>
            <p:cNvSpPr/>
            <p:nvPr/>
          </p:nvSpPr>
          <p:spPr>
            <a:xfrm rot="6300000">
              <a:off x="3392789" y="728995"/>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3" name="Google Shape;2383;p37"/>
            <p:cNvSpPr/>
            <p:nvPr/>
          </p:nvSpPr>
          <p:spPr>
            <a:xfrm rot="2700000">
              <a:off x="3392790" y="728995"/>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4" name="Google Shape;2384;p37"/>
            <p:cNvSpPr/>
            <p:nvPr/>
          </p:nvSpPr>
          <p:spPr>
            <a:xfrm rot="-9900000">
              <a:off x="3392790" y="728995"/>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5" name="Google Shape;2385;p37"/>
            <p:cNvSpPr/>
            <p:nvPr/>
          </p:nvSpPr>
          <p:spPr>
            <a:xfrm rot="8100000">
              <a:off x="3392790" y="728995"/>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6" name="Google Shape;2386;p37"/>
            <p:cNvSpPr/>
            <p:nvPr/>
          </p:nvSpPr>
          <p:spPr>
            <a:xfrm rot="-99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7" name="Google Shape;2387;p37"/>
            <p:cNvSpPr/>
            <p:nvPr/>
          </p:nvSpPr>
          <p:spPr>
            <a:xfrm rot="-63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8" name="Google Shape;2388;p37"/>
            <p:cNvSpPr/>
            <p:nvPr/>
          </p:nvSpPr>
          <p:spPr>
            <a:xfrm rot="-2016505">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9" name="Google Shape;2389;p37"/>
            <p:cNvSpPr/>
            <p:nvPr/>
          </p:nvSpPr>
          <p:spPr>
            <a:xfrm rot="27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0" name="Google Shape;2390;p37"/>
            <p:cNvSpPr/>
            <p:nvPr/>
          </p:nvSpPr>
          <p:spPr>
            <a:xfrm rot="6793242">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91" name="Google Shape;2391;p37"/>
          <p:cNvGrpSpPr/>
          <p:nvPr/>
        </p:nvGrpSpPr>
        <p:grpSpPr>
          <a:xfrm rot="-780270">
            <a:off x="3200051" y="536256"/>
            <a:ext cx="5785478" cy="5785478"/>
            <a:chOff x="3200051" y="536256"/>
            <a:chExt cx="5785478" cy="5785478"/>
          </a:xfrm>
        </p:grpSpPr>
        <p:sp>
          <p:nvSpPr>
            <p:cNvPr id="2392" name="Google Shape;2392;p37"/>
            <p:cNvSpPr/>
            <p:nvPr/>
          </p:nvSpPr>
          <p:spPr>
            <a:xfrm rot="-3584838">
              <a:off x="3977637" y="1313842"/>
              <a:ext cx="4230306" cy="4230306"/>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3" name="Google Shape;2393;p37"/>
            <p:cNvSpPr/>
            <p:nvPr/>
          </p:nvSpPr>
          <p:spPr>
            <a:xfrm rot="-3584838">
              <a:off x="3977637" y="1313842"/>
              <a:ext cx="4230306" cy="4230306"/>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4" name="Google Shape;2394;p37"/>
            <p:cNvSpPr/>
            <p:nvPr/>
          </p:nvSpPr>
          <p:spPr>
            <a:xfrm rot="-3584838">
              <a:off x="3977637" y="1313842"/>
              <a:ext cx="4230306" cy="4230306"/>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5" name="Google Shape;2395;p37"/>
            <p:cNvSpPr/>
            <p:nvPr/>
          </p:nvSpPr>
          <p:spPr>
            <a:xfrm rot="-3584838">
              <a:off x="3977637" y="1313842"/>
              <a:ext cx="4230306" cy="4230306"/>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6" name="Google Shape;2396;p37"/>
            <p:cNvSpPr/>
            <p:nvPr/>
          </p:nvSpPr>
          <p:spPr>
            <a:xfrm rot="-3584838">
              <a:off x="3977637" y="1313842"/>
              <a:ext cx="4230306" cy="4230306"/>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7" name="Google Shape;2397;p37"/>
            <p:cNvSpPr/>
            <p:nvPr/>
          </p:nvSpPr>
          <p:spPr>
            <a:xfrm rot="-3584838">
              <a:off x="3977637" y="1313842"/>
              <a:ext cx="4230306" cy="4230306"/>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98" name="Google Shape;2398;p37"/>
          <p:cNvGrpSpPr/>
          <p:nvPr/>
        </p:nvGrpSpPr>
        <p:grpSpPr>
          <a:xfrm>
            <a:off x="1314592" y="-1348726"/>
            <a:ext cx="9556396" cy="9555443"/>
            <a:chOff x="1314592" y="-1348726"/>
            <a:chExt cx="9556396" cy="9555443"/>
          </a:xfrm>
        </p:grpSpPr>
        <p:sp>
          <p:nvSpPr>
            <p:cNvPr id="2399" name="Google Shape;2399;p37"/>
            <p:cNvSpPr/>
            <p:nvPr/>
          </p:nvSpPr>
          <p:spPr>
            <a:xfrm rot="-1784838">
              <a:off x="2676010" y="88654"/>
              <a:ext cx="6833560" cy="6680682"/>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0" name="Google Shape;2400;p37"/>
            <p:cNvSpPr/>
            <p:nvPr/>
          </p:nvSpPr>
          <p:spPr>
            <a:xfrm rot="-4484838">
              <a:off x="2676010" y="88654"/>
              <a:ext cx="6833560" cy="6680682"/>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1" name="Google Shape;2401;p37"/>
            <p:cNvSpPr/>
            <p:nvPr/>
          </p:nvSpPr>
          <p:spPr>
            <a:xfrm rot="-8084838">
              <a:off x="2752449" y="12215"/>
              <a:ext cx="6680682" cy="683356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2" name="Google Shape;2402;p37"/>
            <p:cNvSpPr/>
            <p:nvPr/>
          </p:nvSpPr>
          <p:spPr>
            <a:xfrm rot="4515162">
              <a:off x="2752449" y="12215"/>
              <a:ext cx="6680682" cy="683356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3" name="Google Shape;2403;p37"/>
            <p:cNvSpPr/>
            <p:nvPr/>
          </p:nvSpPr>
          <p:spPr>
            <a:xfrm rot="915162">
              <a:off x="2752449" y="12215"/>
              <a:ext cx="6680682" cy="683356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4" name="Google Shape;2404;p37"/>
            <p:cNvSpPr/>
            <p:nvPr/>
          </p:nvSpPr>
          <p:spPr>
            <a:xfrm rot="9915162">
              <a:off x="2676010" y="88654"/>
              <a:ext cx="6833560" cy="6680682"/>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5" name="Google Shape;2405;p37"/>
            <p:cNvSpPr/>
            <p:nvPr/>
          </p:nvSpPr>
          <p:spPr>
            <a:xfrm rot="6315162">
              <a:off x="2676010" y="88654"/>
              <a:ext cx="6833560" cy="6680682"/>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6" name="Google Shape;2406;p37"/>
            <p:cNvSpPr/>
            <p:nvPr/>
          </p:nvSpPr>
          <p:spPr>
            <a:xfrm rot="9915162">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7" name="Google Shape;2407;p37"/>
            <p:cNvSpPr/>
            <p:nvPr/>
          </p:nvSpPr>
          <p:spPr>
            <a:xfrm rot="-8084838">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8" name="Google Shape;2408;p37"/>
            <p:cNvSpPr/>
            <p:nvPr/>
          </p:nvSpPr>
          <p:spPr>
            <a:xfrm rot="-3801343">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9" name="Google Shape;2409;p37"/>
            <p:cNvSpPr/>
            <p:nvPr/>
          </p:nvSpPr>
          <p:spPr>
            <a:xfrm rot="915162">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10" name="Google Shape;2410;p37"/>
            <p:cNvSpPr/>
            <p:nvPr/>
          </p:nvSpPr>
          <p:spPr>
            <a:xfrm rot="5008404">
              <a:off x="2975140"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39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2378"/>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2391"/>
                                        </p:tgtEl>
                                        <p:attrNameLst>
                                          <p:attrName>r</p:attrName>
                                        </p:attrNameLst>
                                      </p:cBhvr>
                                    </p:animRot>
                                  </p:childTnLst>
                                </p:cTn>
                              </p:par>
                              <p:par>
                                <p:cTn id="13" presetID="8" presetClass="emph" presetSubtype="0" fill="hold" nodeType="withEffect">
                                  <p:stCondLst>
                                    <p:cond delay="0"/>
                                  </p:stCondLst>
                                  <p:childTnLst>
                                    <p:animRot by="-21600000">
                                      <p:cBhvr>
                                        <p:cTn id="14" dur="5000" fill="hold"/>
                                        <p:tgtEl>
                                          <p:spTgt spid="2371"/>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23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p:nvSpPr>
          <p:cNvPr id="251" name="Google Shape;251;p15"/>
          <p:cNvSpPr/>
          <p:nvPr/>
        </p:nvSpPr>
        <p:spPr>
          <a:xfrm>
            <a:off x="2090618" y="2774514"/>
            <a:ext cx="1031051"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sp>
        <p:nvSpPr>
          <p:cNvPr id="252" name="Google Shape;252;p15"/>
          <p:cNvSpPr/>
          <p:nvPr/>
        </p:nvSpPr>
        <p:spPr>
          <a:xfrm flipH="1">
            <a:off x="3758747" y="2680892"/>
            <a:ext cx="6843613"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600" b="1">
              <a:solidFill>
                <a:srgbClr val="20EBF2"/>
              </a:solidFill>
              <a:latin typeface="Arial"/>
              <a:ea typeface="Arial"/>
              <a:cs typeface="Arial"/>
              <a:sym typeface="Arial"/>
            </a:endParaRPr>
          </a:p>
        </p:txBody>
      </p:sp>
      <p:sp>
        <p:nvSpPr>
          <p:cNvPr id="51202" name="AutoShape 2"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Modeling mouse and human development using organoid cultures |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Modeling mouse and human development using organoid cultures | Development"/>
          <p:cNvSpPr>
            <a:spLocks noChangeAspect="1" noChangeArrowheads="1"/>
          </p:cNvSpPr>
          <p:nvPr/>
        </p:nvSpPr>
        <p:spPr bwMode="auto">
          <a:xfrm>
            <a:off x="1126246" y="210636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500"/>
                                        <p:tgtEl>
                                          <p:spTgt spid="251"/>
                                        </p:tgtEl>
                                        <p:attrNameLst>
                                          <p:attrName>ppt_w</p:attrName>
                                        </p:attrNameLst>
                                      </p:cBhvr>
                                      <p:tavLst>
                                        <p:tav tm="0">
                                          <p:val>
                                            <p:strVal val="0"/>
                                          </p:val>
                                        </p:tav>
                                        <p:tav tm="100000">
                                          <p:val>
                                            <p:strVal val="#ppt_w"/>
                                          </p:val>
                                        </p:tav>
                                      </p:tavLst>
                                    </p:anim>
                                    <p:anim calcmode="lin" valueType="num">
                                      <p:cBhvr additive="base">
                                        <p:cTn id="8" dur="500"/>
                                        <p:tgtEl>
                                          <p:spTgt spid="251"/>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1250"/>
                                  </p:stCondLst>
                                  <p:childTnLst>
                                    <p:set>
                                      <p:cBhvr>
                                        <p:cTn id="10" dur="1" fill="hold">
                                          <p:stCondLst>
                                            <p:cond delay="0"/>
                                          </p:stCondLst>
                                        </p:cTn>
                                        <p:tgtEl>
                                          <p:spTgt spid="252"/>
                                        </p:tgtEl>
                                        <p:attrNameLst>
                                          <p:attrName>style.visibility</p:attrName>
                                        </p:attrNameLst>
                                      </p:cBhvr>
                                      <p:to>
                                        <p:strVal val="visible"/>
                                      </p:to>
                                    </p:set>
                                    <p:anim calcmode="lin" valueType="num">
                                      <p:cBhvr additive="base">
                                        <p:cTn id="11" dur="500"/>
                                        <p:tgtEl>
                                          <p:spTgt spid="2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370080"/>
            <a:ext cx="10190018" cy="828674"/>
          </a:xfrm>
        </p:spPr>
        <p:txBody>
          <a:bodyPr/>
          <a:lstStyle/>
          <a:p>
            <a:pPr algn="ctr"/>
            <a:r>
              <a:rPr lang="en-IN" dirty="0" smtClean="0">
                <a:latin typeface="Berlin Sans FB" pitchFamily="34" charset="0"/>
              </a:rPr>
              <a:t>TABLE OF CONTENTS</a:t>
            </a:r>
            <a:endParaRPr lang="en-US" dirty="0">
              <a:latin typeface="Berlin Sans FB" pitchFamily="34" charset="0"/>
            </a:endParaRPr>
          </a:p>
        </p:txBody>
      </p:sp>
      <p:grpSp>
        <p:nvGrpSpPr>
          <p:cNvPr id="3" name="Group 3"/>
          <p:cNvGrpSpPr/>
          <p:nvPr/>
        </p:nvGrpSpPr>
        <p:grpSpPr>
          <a:xfrm>
            <a:off x="0" y="0"/>
            <a:ext cx="3865418" cy="6664036"/>
            <a:chOff x="0" y="1265180"/>
            <a:chExt cx="3756746" cy="5161120"/>
          </a:xfrm>
        </p:grpSpPr>
        <p:sp>
          <p:nvSpPr>
            <p:cNvPr id="5" name="Shape 580"/>
            <p:cNvSpPr/>
            <p:nvPr/>
          </p:nvSpPr>
          <p:spPr>
            <a:xfrm>
              <a:off x="2609" y="126518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6" name="Shape 581"/>
            <p:cNvSpPr/>
            <p:nvPr/>
          </p:nvSpPr>
          <p:spPr>
            <a:xfrm>
              <a:off x="400885" y="3562375"/>
              <a:ext cx="2901210" cy="691980"/>
            </a:xfrm>
            <a:prstGeom prst="rightArrow">
              <a:avLst>
                <a:gd name="adj1" fmla="val 64928"/>
                <a:gd name="adj2" fmla="val 74803"/>
              </a:avLst>
            </a:pr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7" name="Shape 582"/>
            <p:cNvSpPr/>
            <p:nvPr/>
          </p:nvSpPr>
          <p:spPr>
            <a:xfrm>
              <a:off x="400885" y="2858905"/>
              <a:ext cx="2901210" cy="691980"/>
            </a:xfrm>
            <a:prstGeom prst="rightArrow">
              <a:avLst>
                <a:gd name="adj1" fmla="val 64928"/>
                <a:gd name="adj2" fmla="val 74803"/>
              </a:avLst>
            </a:pr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8" name="Shape 583"/>
            <p:cNvSpPr/>
            <p:nvPr/>
          </p:nvSpPr>
          <p:spPr>
            <a:xfrm>
              <a:off x="2609" y="196617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9" name="Shape 584"/>
            <p:cNvSpPr/>
            <p:nvPr/>
          </p:nvSpPr>
          <p:spPr>
            <a:xfrm>
              <a:off x="409060" y="2305550"/>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1">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0" name="Shape 585"/>
            <p:cNvSpPr/>
            <p:nvPr/>
          </p:nvSpPr>
          <p:spPr>
            <a:xfrm>
              <a:off x="400885" y="4265845"/>
              <a:ext cx="2901210" cy="691980"/>
            </a:xfrm>
            <a:prstGeom prst="rightArrow">
              <a:avLst>
                <a:gd name="adj1" fmla="val 64928"/>
                <a:gd name="adj2" fmla="val 74803"/>
              </a:avLst>
            </a:pr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1" name="Shape 586"/>
            <p:cNvSpPr/>
            <p:nvPr/>
          </p:nvSpPr>
          <p:spPr>
            <a:xfrm>
              <a:off x="2609" y="262427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2" name="Shape 587"/>
            <p:cNvSpPr/>
            <p:nvPr/>
          </p:nvSpPr>
          <p:spPr>
            <a:xfrm>
              <a:off x="409060" y="3002953"/>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2">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3" name="Shape 588"/>
            <p:cNvSpPr/>
            <p:nvPr/>
          </p:nvSpPr>
          <p:spPr>
            <a:xfrm>
              <a:off x="400885" y="4969316"/>
              <a:ext cx="2901210" cy="691980"/>
            </a:xfrm>
            <a:prstGeom prst="rightArrow">
              <a:avLst>
                <a:gd name="adj1" fmla="val 64928"/>
                <a:gd name="adj2" fmla="val 74803"/>
              </a:avLst>
            </a:pr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4" name="Shape 589"/>
            <p:cNvSpPr/>
            <p:nvPr/>
          </p:nvSpPr>
          <p:spPr>
            <a:xfrm>
              <a:off x="2609" y="3303305"/>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5" name="Shape 590"/>
            <p:cNvSpPr/>
            <p:nvPr/>
          </p:nvSpPr>
          <p:spPr>
            <a:xfrm>
              <a:off x="400885" y="5672786"/>
              <a:ext cx="2901210" cy="691980"/>
            </a:xfrm>
            <a:prstGeom prst="rightArrow">
              <a:avLst>
                <a:gd name="adj1" fmla="val 64928"/>
                <a:gd name="adj2" fmla="val 74803"/>
              </a:avLst>
            </a:pr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6" name="Shape 591"/>
            <p:cNvSpPr/>
            <p:nvPr/>
          </p:nvSpPr>
          <p:spPr>
            <a:xfrm>
              <a:off x="0" y="398055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7" name="Shape 592"/>
            <p:cNvSpPr/>
            <p:nvPr/>
          </p:nvSpPr>
          <p:spPr>
            <a:xfrm>
              <a:off x="402317" y="5007554"/>
              <a:ext cx="651142" cy="1235210"/>
            </a:xfrm>
            <a:custGeom>
              <a:avLst/>
              <a:gdLst/>
              <a:ahLst/>
              <a:cxnLst>
                <a:cxn ang="0">
                  <a:pos x="wd2" y="hd2"/>
                </a:cxn>
                <a:cxn ang="5400000">
                  <a:pos x="wd2" y="hd2"/>
                </a:cxn>
                <a:cxn ang="10800000">
                  <a:pos x="wd2" y="hd2"/>
                </a:cxn>
                <a:cxn ang="16200000">
                  <a:pos x="wd2" y="hd2"/>
                </a:cxn>
              </a:cxnLst>
              <a:rect l="0" t="0" r="r" b="b"/>
              <a:pathLst>
                <a:path w="21600" h="21600" extrusionOk="0">
                  <a:moveTo>
                    <a:pt x="21345" y="0"/>
                  </a:moveTo>
                  <a:lnTo>
                    <a:pt x="434" y="11234"/>
                  </a:lnTo>
                  <a:lnTo>
                    <a:pt x="75" y="12711"/>
                  </a:lnTo>
                  <a:lnTo>
                    <a:pt x="0" y="21600"/>
                  </a:lnTo>
                  <a:lnTo>
                    <a:pt x="21600" y="8378"/>
                  </a:lnTo>
                  <a:lnTo>
                    <a:pt x="21345" y="0"/>
                  </a:lnTo>
                  <a:close/>
                </a:path>
              </a:pathLst>
            </a:custGeom>
            <a:solidFill>
              <a:schemeClr val="accent5">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8" name="Shape 593"/>
            <p:cNvSpPr/>
            <p:nvPr/>
          </p:nvSpPr>
          <p:spPr>
            <a:xfrm>
              <a:off x="409060" y="3662429"/>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3">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9" name="Shape 594"/>
            <p:cNvSpPr/>
            <p:nvPr/>
          </p:nvSpPr>
          <p:spPr>
            <a:xfrm>
              <a:off x="404868" y="4331400"/>
              <a:ext cx="654941" cy="1215633"/>
            </a:xfrm>
            <a:custGeom>
              <a:avLst/>
              <a:gdLst/>
              <a:ahLst/>
              <a:cxnLst>
                <a:cxn ang="0">
                  <a:pos x="wd2" y="hd2"/>
                </a:cxn>
                <a:cxn ang="5400000">
                  <a:pos x="wd2" y="hd2"/>
                </a:cxn>
                <a:cxn ang="10800000">
                  <a:pos x="wd2" y="hd2"/>
                </a:cxn>
                <a:cxn ang="16200000">
                  <a:pos x="wd2" y="hd2"/>
                </a:cxn>
              </a:cxnLst>
              <a:rect l="0" t="0" r="r" b="b"/>
              <a:pathLst>
                <a:path w="21600" h="21600" extrusionOk="0">
                  <a:moveTo>
                    <a:pt x="21347" y="0"/>
                  </a:moveTo>
                  <a:lnTo>
                    <a:pt x="557" y="11414"/>
                  </a:lnTo>
                  <a:lnTo>
                    <a:pt x="200" y="12915"/>
                  </a:lnTo>
                  <a:lnTo>
                    <a:pt x="0" y="21600"/>
                  </a:lnTo>
                  <a:lnTo>
                    <a:pt x="21600" y="8513"/>
                  </a:lnTo>
                  <a:lnTo>
                    <a:pt x="21347" y="0"/>
                  </a:lnTo>
                  <a:close/>
                </a:path>
              </a:pathLst>
            </a:custGeom>
            <a:solidFill>
              <a:schemeClr val="accent4">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20" name="Shape 595"/>
            <p:cNvSpPr/>
            <p:nvPr/>
          </p:nvSpPr>
          <p:spPr>
            <a:xfrm rot="19065731">
              <a:off x="698378" y="2690665"/>
              <a:ext cx="51361"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dirty="0">
                <a:ln>
                  <a:noFill/>
                </a:ln>
                <a:solidFill>
                  <a:srgbClr val="FFFFFF"/>
                </a:solidFill>
                <a:effectLst/>
                <a:uLnTx/>
                <a:uFillTx/>
                <a:latin typeface="Calibri"/>
                <a:ea typeface="Kozuka Gothic Pro EL" panose="020B0200000000000000" pitchFamily="34" charset="-128"/>
                <a:cs typeface="Lato"/>
                <a:sym typeface="Lato"/>
              </a:endParaRPr>
            </a:p>
          </p:txBody>
        </p:sp>
        <p:sp>
          <p:nvSpPr>
            <p:cNvPr id="21" name="Shape 596"/>
            <p:cNvSpPr/>
            <p:nvPr/>
          </p:nvSpPr>
          <p:spPr>
            <a:xfrm rot="19065731">
              <a:off x="724026" y="3405188"/>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2" name="Shape 597"/>
            <p:cNvSpPr/>
            <p:nvPr/>
          </p:nvSpPr>
          <p:spPr>
            <a:xfrm rot="19065731">
              <a:off x="724026" y="409406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3" name="Shape 598"/>
            <p:cNvSpPr/>
            <p:nvPr/>
          </p:nvSpPr>
          <p:spPr>
            <a:xfrm rot="19065731">
              <a:off x="724026" y="4761769"/>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4" name="Shape 599"/>
            <p:cNvSpPr/>
            <p:nvPr/>
          </p:nvSpPr>
          <p:spPr>
            <a:xfrm rot="19065731">
              <a:off x="724026" y="547181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31" name="Freeform 30"/>
            <p:cNvSpPr/>
            <p:nvPr/>
          </p:nvSpPr>
          <p:spPr bwMode="auto">
            <a:xfrm>
              <a:off x="2777518" y="2815106"/>
              <a:ext cx="979227"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01</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2" name="Freeform 31"/>
            <p:cNvSpPr/>
            <p:nvPr/>
          </p:nvSpPr>
          <p:spPr>
            <a:xfrm>
              <a:off x="2777518" y="3524322"/>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alibri"/>
                </a:rPr>
                <a:t>02</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3" name="Freeform 32"/>
            <p:cNvSpPr/>
            <p:nvPr/>
          </p:nvSpPr>
          <p:spPr>
            <a:xfrm>
              <a:off x="2777517" y="4243028"/>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03</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4" name="Freeform 33"/>
            <p:cNvSpPr/>
            <p:nvPr/>
          </p:nvSpPr>
          <p:spPr>
            <a:xfrm>
              <a:off x="2777517" y="4965076"/>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04</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5" name="Freeform 34"/>
            <p:cNvSpPr/>
            <p:nvPr/>
          </p:nvSpPr>
          <p:spPr>
            <a:xfrm>
              <a:off x="2777517" y="5684777"/>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05</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sp>
        <p:nvSpPr>
          <p:cNvPr id="41" name="Rectangle 57"/>
          <p:cNvSpPr>
            <a:spLocks noChangeArrowheads="1"/>
          </p:cNvSpPr>
          <p:nvPr/>
        </p:nvSpPr>
        <p:spPr bwMode="auto">
          <a:xfrm>
            <a:off x="4155764" y="2189019"/>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smtClean="0">
                <a:ln>
                  <a:noFill/>
                </a:ln>
                <a:solidFill>
                  <a:srgbClr val="00BAF7"/>
                </a:solidFill>
                <a:effectLst/>
                <a:uLnTx/>
                <a:uFillTx/>
                <a:latin typeface="Calibri"/>
                <a:ea typeface="+mn-ea"/>
                <a:cs typeface="Arial" panose="020B0604020202020204" pitchFamily="34" charset="0"/>
              </a:rPr>
              <a:t>INTRODUCTION</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9" name="Rectangle 57"/>
          <p:cNvSpPr>
            <a:spLocks noChangeArrowheads="1"/>
          </p:cNvSpPr>
          <p:nvPr/>
        </p:nvSpPr>
        <p:spPr bwMode="auto">
          <a:xfrm>
            <a:off x="4114200" y="2743200"/>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19C1B0"/>
                </a:solidFill>
                <a:latin typeface="Calibri"/>
              </a:rPr>
              <a:t>THE MAKING OF ORGANOIDS</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0" name="Rectangle 57"/>
          <p:cNvSpPr>
            <a:spLocks noChangeArrowheads="1"/>
          </p:cNvSpPr>
          <p:nvPr/>
        </p:nvSpPr>
        <p:spPr bwMode="auto">
          <a:xfrm>
            <a:off x="4141909" y="3200400"/>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89C600"/>
                </a:solidFill>
                <a:latin typeface="Calibri"/>
              </a:rPr>
              <a:t>TYPES OF ORGANOIDS</a:t>
            </a:r>
            <a:r>
              <a:rPr kumimoji="0" lang="en-US" sz="1400" b="0" i="0" u="none" strike="noStrike" kern="1200" cap="none" spc="0" normalizeH="0" baseline="0" noProof="0" dirty="0" smtClean="0">
                <a:ln>
                  <a:noFill/>
                </a:ln>
                <a:solidFill>
                  <a:srgbClr val="21221F">
                    <a:lumMod val="75000"/>
                    <a:lumOff val="25000"/>
                  </a:srgbClr>
                </a:solidFill>
                <a:effectLst/>
                <a:uLnTx/>
                <a:uFillTx/>
                <a:latin typeface="Calibri"/>
                <a:ea typeface="+mn-ea"/>
                <a:cs typeface="Arial" panose="020B0604020202020204" pitchFamily="34" charset="0"/>
              </a:rPr>
              <a:t> </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1" name="Rectangle 57"/>
          <p:cNvSpPr>
            <a:spLocks noChangeArrowheads="1"/>
          </p:cNvSpPr>
          <p:nvPr/>
        </p:nvSpPr>
        <p:spPr bwMode="auto">
          <a:xfrm>
            <a:off x="4252745" y="3699164"/>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C000"/>
                </a:solidFill>
                <a:latin typeface="Calibri"/>
              </a:rPr>
              <a:t>OPPURTUNITIES</a:t>
            </a:r>
            <a:r>
              <a:rPr kumimoji="0" lang="en-US" sz="1400" b="0" i="0" u="none" strike="noStrike" kern="1200" cap="none" spc="0" normalizeH="0" baseline="0" noProof="0" dirty="0" smtClean="0">
                <a:ln>
                  <a:noFill/>
                </a:ln>
                <a:solidFill>
                  <a:srgbClr val="21221F">
                    <a:lumMod val="75000"/>
                    <a:lumOff val="25000"/>
                  </a:srgbClr>
                </a:solidFill>
                <a:effectLst/>
                <a:uLnTx/>
                <a:uFillTx/>
                <a:latin typeface="Calibri"/>
                <a:ea typeface="+mn-ea"/>
                <a:cs typeface="Arial" panose="020B0604020202020204" pitchFamily="34" charset="0"/>
              </a:rPr>
              <a:t> </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2" name="Rectangle 57"/>
          <p:cNvSpPr>
            <a:spLocks noChangeArrowheads="1"/>
          </p:cNvSpPr>
          <p:nvPr/>
        </p:nvSpPr>
        <p:spPr bwMode="auto">
          <a:xfrm>
            <a:off x="4197927" y="4156365"/>
            <a:ext cx="39256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F43816"/>
                </a:solidFill>
                <a:latin typeface="Calibri"/>
              </a:rPr>
              <a:t>CHALLENGES</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2" name="TextBox 41"/>
          <p:cNvSpPr txBox="1"/>
          <p:nvPr/>
        </p:nvSpPr>
        <p:spPr>
          <a:xfrm>
            <a:off x="4294909" y="4752109"/>
            <a:ext cx="3788153" cy="307777"/>
          </a:xfrm>
          <a:prstGeom prst="rect">
            <a:avLst/>
          </a:prstGeom>
          <a:noFill/>
        </p:spPr>
        <p:txBody>
          <a:bodyPr wrap="none" rtlCol="0">
            <a:spAutoFit/>
          </a:bodyPr>
          <a:lstStyle/>
          <a:p>
            <a:r>
              <a:rPr lang="en-IN" sz="1400" dirty="0" smtClean="0">
                <a:solidFill>
                  <a:schemeClr val="tx2">
                    <a:lumMod val="75000"/>
                    <a:lumOff val="25000"/>
                  </a:schemeClr>
                </a:solidFill>
              </a:rPr>
              <a:t>GLIMPSE OF WHAT IS LIKELY TO COME IN FUTURE</a:t>
            </a:r>
            <a:endParaRPr lang="en-US" sz="1400" dirty="0">
              <a:solidFill>
                <a:schemeClr val="tx2">
                  <a:lumMod val="75000"/>
                  <a:lumOff val="25000"/>
                </a:schemeClr>
              </a:solidFill>
            </a:endParaRPr>
          </a:p>
        </p:txBody>
      </p:sp>
    </p:spTree>
    <p:extLst>
      <p:ext uri="{BB962C8B-B14F-4D97-AF65-F5344CB8AC3E}">
        <p14:creationId xmlns="" xmlns:p14="http://schemas.microsoft.com/office/powerpoint/2010/main" val="447627203"/>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right)">
                                      <p:cBhvr>
                                        <p:cTn id="12" dur="500"/>
                                        <p:tgtEl>
                                          <p:spTgt spid="41"/>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ppt_x</p:attrName>
                                        </p:attrNameLst>
                                      </p:cBhvr>
                                      <p:tavLst>
                                        <p:tav tm="0">
                                          <p:val>
                                            <p:strVal val="#ppt_x-#ppt_w*1.125000"/>
                                          </p:val>
                                        </p:tav>
                                        <p:tav tm="100000">
                                          <p:val>
                                            <p:strVal val="#ppt_x"/>
                                          </p:val>
                                        </p:tav>
                                      </p:tavLst>
                                    </p:anim>
                                    <p:animEffect transition="in" filter="wipe(right)">
                                      <p:cBhvr>
                                        <p:cTn id="17" dur="500"/>
                                        <p:tgtEl>
                                          <p:spTgt spid="49"/>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p:tgtEl>
                                          <p:spTgt spid="50"/>
                                        </p:tgtEl>
                                        <p:attrNameLst>
                                          <p:attrName>ppt_x</p:attrName>
                                        </p:attrNameLst>
                                      </p:cBhvr>
                                      <p:tavLst>
                                        <p:tav tm="0">
                                          <p:val>
                                            <p:strVal val="#ppt_x-#ppt_w*1.125000"/>
                                          </p:val>
                                        </p:tav>
                                        <p:tav tm="100000">
                                          <p:val>
                                            <p:strVal val="#ppt_x"/>
                                          </p:val>
                                        </p:tav>
                                      </p:tavLst>
                                    </p:anim>
                                    <p:animEffect transition="in" filter="wipe(right)">
                                      <p:cBhvr>
                                        <p:cTn id="22" dur="500"/>
                                        <p:tgtEl>
                                          <p:spTgt spid="50"/>
                                        </p:tgtEl>
                                      </p:cBhvr>
                                    </p:animEffect>
                                  </p:childTnLst>
                                </p:cTn>
                              </p:par>
                            </p:childTnLst>
                          </p:cTn>
                        </p:par>
                        <p:par>
                          <p:cTn id="23" fill="hold">
                            <p:stCondLst>
                              <p:cond delay="2000"/>
                            </p:stCondLst>
                            <p:childTnLst>
                              <p:par>
                                <p:cTn id="24" presetID="12" presetClass="entr" presetSubtype="8"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ppt_x</p:attrName>
                                        </p:attrNameLst>
                                      </p:cBhvr>
                                      <p:tavLst>
                                        <p:tav tm="0">
                                          <p:val>
                                            <p:strVal val="#ppt_x-#ppt_w*1.125000"/>
                                          </p:val>
                                        </p:tav>
                                        <p:tav tm="100000">
                                          <p:val>
                                            <p:strVal val="#ppt_x"/>
                                          </p:val>
                                        </p:tav>
                                      </p:tavLst>
                                    </p:anim>
                                    <p:animEffect transition="in" filter="wipe(right)">
                                      <p:cBhvr>
                                        <p:cTn id="27" dur="500"/>
                                        <p:tgtEl>
                                          <p:spTgt spid="51"/>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p:tgtEl>
                                          <p:spTgt spid="52"/>
                                        </p:tgtEl>
                                        <p:attrNameLst>
                                          <p:attrName>ppt_x</p:attrName>
                                        </p:attrNameLst>
                                      </p:cBhvr>
                                      <p:tavLst>
                                        <p:tav tm="0">
                                          <p:val>
                                            <p:strVal val="#ppt_x-#ppt_w*1.125000"/>
                                          </p:val>
                                        </p:tav>
                                        <p:tav tm="100000">
                                          <p:val>
                                            <p:strVal val="#ppt_x"/>
                                          </p:val>
                                        </p:tav>
                                      </p:tavLst>
                                    </p:anim>
                                    <p:animEffect transition="in" filter="wipe(right)">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p:nvPr/>
        </p:nvGrpSpPr>
        <p:grpSpPr>
          <a:xfrm>
            <a:off x="-60388" y="1828794"/>
            <a:ext cx="2744137" cy="1839294"/>
            <a:chOff x="-60388" y="1828794"/>
            <a:chExt cx="2744137" cy="1839294"/>
          </a:xfrm>
        </p:grpSpPr>
        <p:grpSp>
          <p:nvGrpSpPr>
            <p:cNvPr id="5" name="Group 78"/>
            <p:cNvGrpSpPr/>
            <p:nvPr/>
          </p:nvGrpSpPr>
          <p:grpSpPr>
            <a:xfrm flipH="1">
              <a:off x="-60388" y="2195124"/>
              <a:ext cx="2420402" cy="811015"/>
              <a:chOff x="8405812" y="1941895"/>
              <a:chExt cx="3786188" cy="1265238"/>
            </a:xfrm>
          </p:grpSpPr>
          <p:sp>
            <p:nvSpPr>
              <p:cNvPr id="100" name="Freeform 16"/>
              <p:cNvSpPr>
                <a:spLocks/>
              </p:cNvSpPr>
              <p:nvPr/>
            </p:nvSpPr>
            <p:spPr bwMode="auto">
              <a:xfrm>
                <a:off x="8405812" y="1941895"/>
                <a:ext cx="1433513" cy="1265238"/>
              </a:xfrm>
              <a:custGeom>
                <a:avLst/>
                <a:gdLst>
                  <a:gd name="T0" fmla="*/ 761 w 761"/>
                  <a:gd name="T1" fmla="*/ 582 h 672"/>
                  <a:gd name="T2" fmla="*/ 709 w 761"/>
                  <a:gd name="T3" fmla="*/ 582 h 672"/>
                  <a:gd name="T4" fmla="*/ 527 w 761"/>
                  <a:gd name="T5" fmla="*/ 672 h 672"/>
                  <a:gd name="T6" fmla="*/ 123 w 761"/>
                  <a:gd name="T7" fmla="*/ 672 h 672"/>
                  <a:gd name="T8" fmla="*/ 85 w 761"/>
                  <a:gd name="T9" fmla="*/ 609 h 672"/>
                  <a:gd name="T10" fmla="*/ 112 w 761"/>
                  <a:gd name="T11" fmla="*/ 533 h 672"/>
                  <a:gd name="T12" fmla="*/ 51 w 761"/>
                  <a:gd name="T13" fmla="*/ 451 h 672"/>
                  <a:gd name="T14" fmla="*/ 98 w 761"/>
                  <a:gd name="T15" fmla="*/ 373 h 672"/>
                  <a:gd name="T16" fmla="*/ 84 w 761"/>
                  <a:gd name="T17" fmla="*/ 371 h 672"/>
                  <a:gd name="T18" fmla="*/ 16 w 761"/>
                  <a:gd name="T19" fmla="*/ 293 h 672"/>
                  <a:gd name="T20" fmla="*/ 69 w 761"/>
                  <a:gd name="T21" fmla="*/ 215 h 672"/>
                  <a:gd name="T22" fmla="*/ 80 w 761"/>
                  <a:gd name="T23" fmla="*/ 213 h 672"/>
                  <a:gd name="T24" fmla="*/ 0 w 761"/>
                  <a:gd name="T25" fmla="*/ 115 h 672"/>
                  <a:gd name="T26" fmla="*/ 397 w 761"/>
                  <a:gd name="T27" fmla="*/ 31 h 672"/>
                  <a:gd name="T28" fmla="*/ 703 w 761"/>
                  <a:gd name="T29" fmla="*/ 100 h 672"/>
                  <a:gd name="T30" fmla="*/ 761 w 761"/>
                  <a:gd name="T31" fmla="*/ 109 h 672"/>
                  <a:gd name="T32" fmla="*/ 761 w 761"/>
                  <a:gd name="T33" fmla="*/ 58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1" h="672">
                    <a:moveTo>
                      <a:pt x="761" y="582"/>
                    </a:moveTo>
                    <a:cubicBezTo>
                      <a:pt x="709" y="582"/>
                      <a:pt x="709" y="582"/>
                      <a:pt x="709" y="582"/>
                    </a:cubicBezTo>
                    <a:cubicBezTo>
                      <a:pt x="709" y="582"/>
                      <a:pt x="640" y="672"/>
                      <a:pt x="527" y="672"/>
                    </a:cubicBezTo>
                    <a:cubicBezTo>
                      <a:pt x="413" y="672"/>
                      <a:pt x="123" y="672"/>
                      <a:pt x="123" y="672"/>
                    </a:cubicBezTo>
                    <a:cubicBezTo>
                      <a:pt x="123" y="672"/>
                      <a:pt x="85" y="660"/>
                      <a:pt x="85" y="609"/>
                    </a:cubicBezTo>
                    <a:cubicBezTo>
                      <a:pt x="85" y="558"/>
                      <a:pt x="112" y="551"/>
                      <a:pt x="112" y="533"/>
                    </a:cubicBezTo>
                    <a:cubicBezTo>
                      <a:pt x="112" y="515"/>
                      <a:pt x="51" y="551"/>
                      <a:pt x="51" y="451"/>
                    </a:cubicBezTo>
                    <a:cubicBezTo>
                      <a:pt x="51" y="351"/>
                      <a:pt x="98" y="387"/>
                      <a:pt x="98" y="373"/>
                    </a:cubicBezTo>
                    <a:cubicBezTo>
                      <a:pt x="98" y="370"/>
                      <a:pt x="92" y="370"/>
                      <a:pt x="84" y="371"/>
                    </a:cubicBezTo>
                    <a:cubicBezTo>
                      <a:pt x="60" y="372"/>
                      <a:pt x="16" y="373"/>
                      <a:pt x="16" y="293"/>
                    </a:cubicBezTo>
                    <a:cubicBezTo>
                      <a:pt x="16" y="211"/>
                      <a:pt x="51" y="213"/>
                      <a:pt x="69" y="215"/>
                    </a:cubicBezTo>
                    <a:cubicBezTo>
                      <a:pt x="76" y="216"/>
                      <a:pt x="80" y="217"/>
                      <a:pt x="80" y="213"/>
                    </a:cubicBezTo>
                    <a:cubicBezTo>
                      <a:pt x="80" y="202"/>
                      <a:pt x="0" y="230"/>
                      <a:pt x="0" y="115"/>
                    </a:cubicBezTo>
                    <a:cubicBezTo>
                      <a:pt x="0" y="0"/>
                      <a:pt x="239" y="31"/>
                      <a:pt x="397" y="31"/>
                    </a:cubicBezTo>
                    <a:cubicBezTo>
                      <a:pt x="555" y="31"/>
                      <a:pt x="663" y="66"/>
                      <a:pt x="703" y="100"/>
                    </a:cubicBezTo>
                    <a:cubicBezTo>
                      <a:pt x="743" y="134"/>
                      <a:pt x="761" y="109"/>
                      <a:pt x="761" y="109"/>
                    </a:cubicBezTo>
                    <a:cubicBezTo>
                      <a:pt x="761" y="582"/>
                      <a:pt x="761" y="582"/>
                      <a:pt x="761" y="582"/>
                    </a:cubicBezTo>
                  </a:path>
                </a:pathLst>
              </a:custGeom>
              <a:solidFill>
                <a:srgbClr val="FFE2B7"/>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1" name="Freeform 17"/>
              <p:cNvSpPr>
                <a:spLocks/>
              </p:cNvSpPr>
              <p:nvPr/>
            </p:nvSpPr>
            <p:spPr bwMode="auto">
              <a:xfrm>
                <a:off x="9786937" y="2146682"/>
                <a:ext cx="52388" cy="890588"/>
              </a:xfrm>
              <a:custGeom>
                <a:avLst/>
                <a:gdLst>
                  <a:gd name="T0" fmla="*/ 28 w 28"/>
                  <a:gd name="T1" fmla="*/ 0 h 473"/>
                  <a:gd name="T2" fmla="*/ 8 w 28"/>
                  <a:gd name="T3" fmla="*/ 9 h 473"/>
                  <a:gd name="T4" fmla="*/ 0 w 28"/>
                  <a:gd name="T5" fmla="*/ 8 h 473"/>
                  <a:gd name="T6" fmla="*/ 0 w 28"/>
                  <a:gd name="T7" fmla="*/ 8 h 473"/>
                  <a:gd name="T8" fmla="*/ 8 w 28"/>
                  <a:gd name="T9" fmla="*/ 9 h 473"/>
                  <a:gd name="T10" fmla="*/ 28 w 28"/>
                  <a:gd name="T11" fmla="*/ 0 h 473"/>
                  <a:gd name="T12" fmla="*/ 28 w 28"/>
                  <a:gd name="T13" fmla="*/ 473 h 473"/>
                  <a:gd name="T14" fmla="*/ 28 w 28"/>
                  <a:gd name="T15" fmla="*/ 0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473">
                    <a:moveTo>
                      <a:pt x="28" y="0"/>
                    </a:moveTo>
                    <a:cubicBezTo>
                      <a:pt x="28" y="0"/>
                      <a:pt x="22" y="9"/>
                      <a:pt x="8" y="9"/>
                    </a:cubicBezTo>
                    <a:cubicBezTo>
                      <a:pt x="6" y="9"/>
                      <a:pt x="3" y="9"/>
                      <a:pt x="0" y="8"/>
                    </a:cubicBezTo>
                    <a:cubicBezTo>
                      <a:pt x="0" y="8"/>
                      <a:pt x="0" y="8"/>
                      <a:pt x="0" y="8"/>
                    </a:cubicBezTo>
                    <a:cubicBezTo>
                      <a:pt x="3" y="9"/>
                      <a:pt x="6" y="9"/>
                      <a:pt x="8" y="9"/>
                    </a:cubicBezTo>
                    <a:cubicBezTo>
                      <a:pt x="22" y="9"/>
                      <a:pt x="28" y="0"/>
                      <a:pt x="28" y="0"/>
                    </a:cubicBezTo>
                    <a:cubicBezTo>
                      <a:pt x="28" y="473"/>
                      <a:pt x="28" y="473"/>
                      <a:pt x="28" y="473"/>
                    </a:cubicBezTo>
                    <a:cubicBezTo>
                      <a:pt x="28" y="0"/>
                      <a:pt x="28" y="0"/>
                      <a:pt x="28" y="0"/>
                    </a:cubicBezTo>
                  </a:path>
                </a:pathLst>
              </a:custGeom>
              <a:solidFill>
                <a:srgbClr val="FFF7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2" name="Freeform 18"/>
              <p:cNvSpPr>
                <a:spLocks/>
              </p:cNvSpPr>
              <p:nvPr/>
            </p:nvSpPr>
            <p:spPr bwMode="auto">
              <a:xfrm>
                <a:off x="8566150" y="2146682"/>
                <a:ext cx="1273175" cy="1060450"/>
              </a:xfrm>
              <a:custGeom>
                <a:avLst/>
                <a:gdLst>
                  <a:gd name="T0" fmla="*/ 676 w 676"/>
                  <a:gd name="T1" fmla="*/ 0 h 563"/>
                  <a:gd name="T2" fmla="*/ 656 w 676"/>
                  <a:gd name="T3" fmla="*/ 9 h 563"/>
                  <a:gd name="T4" fmla="*/ 648 w 676"/>
                  <a:gd name="T5" fmla="*/ 8 h 563"/>
                  <a:gd name="T6" fmla="*/ 21 w 676"/>
                  <a:gd name="T7" fmla="*/ 494 h 563"/>
                  <a:gd name="T8" fmla="*/ 0 w 676"/>
                  <a:gd name="T9" fmla="*/ 493 h 563"/>
                  <a:gd name="T10" fmla="*/ 0 w 676"/>
                  <a:gd name="T11" fmla="*/ 500 h 563"/>
                  <a:gd name="T12" fmla="*/ 0 w 676"/>
                  <a:gd name="T13" fmla="*/ 500 h 563"/>
                  <a:gd name="T14" fmla="*/ 38 w 676"/>
                  <a:gd name="T15" fmla="*/ 563 h 563"/>
                  <a:gd name="T16" fmla="*/ 442 w 676"/>
                  <a:gd name="T17" fmla="*/ 563 h 563"/>
                  <a:gd name="T18" fmla="*/ 624 w 676"/>
                  <a:gd name="T19" fmla="*/ 473 h 563"/>
                  <a:gd name="T20" fmla="*/ 676 w 676"/>
                  <a:gd name="T21" fmla="*/ 473 h 563"/>
                  <a:gd name="T22" fmla="*/ 676 w 676"/>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6" h="563">
                    <a:moveTo>
                      <a:pt x="676" y="0"/>
                    </a:moveTo>
                    <a:cubicBezTo>
                      <a:pt x="676" y="0"/>
                      <a:pt x="670" y="9"/>
                      <a:pt x="656" y="9"/>
                    </a:cubicBezTo>
                    <a:cubicBezTo>
                      <a:pt x="654" y="9"/>
                      <a:pt x="651" y="9"/>
                      <a:pt x="648" y="8"/>
                    </a:cubicBezTo>
                    <a:cubicBezTo>
                      <a:pt x="574" y="285"/>
                      <a:pt x="318" y="494"/>
                      <a:pt x="21" y="494"/>
                    </a:cubicBezTo>
                    <a:cubicBezTo>
                      <a:pt x="14" y="494"/>
                      <a:pt x="7" y="494"/>
                      <a:pt x="0" y="493"/>
                    </a:cubicBezTo>
                    <a:cubicBezTo>
                      <a:pt x="0" y="496"/>
                      <a:pt x="0" y="498"/>
                      <a:pt x="0" y="500"/>
                    </a:cubicBezTo>
                    <a:cubicBezTo>
                      <a:pt x="0" y="500"/>
                      <a:pt x="0" y="500"/>
                      <a:pt x="0" y="500"/>
                    </a:cubicBezTo>
                    <a:cubicBezTo>
                      <a:pt x="0" y="551"/>
                      <a:pt x="38" y="563"/>
                      <a:pt x="38" y="563"/>
                    </a:cubicBezTo>
                    <a:cubicBezTo>
                      <a:pt x="38" y="563"/>
                      <a:pt x="328" y="563"/>
                      <a:pt x="442" y="563"/>
                    </a:cubicBezTo>
                    <a:cubicBezTo>
                      <a:pt x="555" y="563"/>
                      <a:pt x="624" y="473"/>
                      <a:pt x="624" y="473"/>
                    </a:cubicBezTo>
                    <a:cubicBezTo>
                      <a:pt x="676" y="473"/>
                      <a:pt x="676" y="473"/>
                      <a:pt x="676" y="473"/>
                    </a:cubicBezTo>
                    <a:cubicBezTo>
                      <a:pt x="676" y="0"/>
                      <a:pt x="676" y="0"/>
                      <a:pt x="676" y="0"/>
                    </a:cubicBezTo>
                  </a:path>
                </a:pathLst>
              </a:custGeom>
              <a:solidFill>
                <a:srgbClr val="FFD79B"/>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3" name="Rectangle 19"/>
              <p:cNvSpPr>
                <a:spLocks noChangeArrowheads="1"/>
              </p:cNvSpPr>
              <p:nvPr/>
            </p:nvSpPr>
            <p:spPr bwMode="auto">
              <a:xfrm>
                <a:off x="9839325" y="2045082"/>
                <a:ext cx="296863" cy="1111250"/>
              </a:xfrm>
              <a:prstGeom prst="rect">
                <a:avLst/>
              </a:prstGeom>
              <a:solidFill>
                <a:srgbClr val="F1F1F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4" name="Rectangle 20"/>
              <p:cNvSpPr>
                <a:spLocks noChangeArrowheads="1"/>
              </p:cNvSpPr>
              <p:nvPr/>
            </p:nvSpPr>
            <p:spPr bwMode="auto">
              <a:xfrm>
                <a:off x="9839325" y="2045082"/>
                <a:ext cx="296863" cy="111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5" name="Rectangle 21"/>
              <p:cNvSpPr>
                <a:spLocks noChangeArrowheads="1"/>
              </p:cNvSpPr>
              <p:nvPr/>
            </p:nvSpPr>
            <p:spPr bwMode="auto">
              <a:xfrm>
                <a:off x="10136187" y="2005394"/>
                <a:ext cx="1961353" cy="1192213"/>
              </a:xfrm>
              <a:prstGeom prst="rect">
                <a:avLst/>
              </a:pr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6" name="Rectangle 22"/>
              <p:cNvSpPr>
                <a:spLocks noChangeArrowheads="1"/>
              </p:cNvSpPr>
              <p:nvPr/>
            </p:nvSpPr>
            <p:spPr bwMode="auto">
              <a:xfrm>
                <a:off x="10136187" y="2005395"/>
                <a:ext cx="2055813"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7" name="Rectangle 23"/>
              <p:cNvSpPr>
                <a:spLocks noChangeArrowheads="1"/>
              </p:cNvSpPr>
              <p:nvPr/>
            </p:nvSpPr>
            <p:spPr bwMode="auto">
              <a:xfrm>
                <a:off x="9839325" y="2897570"/>
                <a:ext cx="296863" cy="258763"/>
              </a:xfrm>
              <a:prstGeom prst="rect">
                <a:avLst/>
              </a:prstGeom>
              <a:solidFill>
                <a:srgbClr val="CBCBC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8" name="Rectangle 24"/>
              <p:cNvSpPr>
                <a:spLocks noChangeArrowheads="1"/>
              </p:cNvSpPr>
              <p:nvPr/>
            </p:nvSpPr>
            <p:spPr bwMode="auto">
              <a:xfrm>
                <a:off x="9839325" y="2897570"/>
                <a:ext cx="296863"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9" name="Rectangle 25"/>
              <p:cNvSpPr>
                <a:spLocks noChangeArrowheads="1"/>
              </p:cNvSpPr>
              <p:nvPr/>
            </p:nvSpPr>
            <p:spPr bwMode="auto">
              <a:xfrm>
                <a:off x="10136187" y="2893444"/>
                <a:ext cx="1961353" cy="290709"/>
              </a:xfrm>
              <a:prstGeom prst="rect">
                <a:avLst/>
              </a:pr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0" name="Rectangle 26"/>
              <p:cNvSpPr>
                <a:spLocks noChangeArrowheads="1"/>
              </p:cNvSpPr>
              <p:nvPr/>
            </p:nvSpPr>
            <p:spPr bwMode="auto">
              <a:xfrm>
                <a:off x="10136187" y="2921382"/>
                <a:ext cx="20558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87" name="Freeform 13"/>
            <p:cNvSpPr>
              <a:spLocks/>
            </p:cNvSpPr>
            <p:nvPr/>
          </p:nvSpPr>
          <p:spPr bwMode="auto">
            <a:xfrm flipH="1">
              <a:off x="1650638" y="3006139"/>
              <a:ext cx="569328" cy="190289"/>
            </a:xfrm>
            <a:custGeom>
              <a:avLst/>
              <a:gdLst>
                <a:gd name="T0" fmla="*/ 105 w 473"/>
                <a:gd name="T1" fmla="*/ 158 h 158"/>
                <a:gd name="T2" fmla="*/ 397 w 473"/>
                <a:gd name="T3" fmla="*/ 158 h 158"/>
                <a:gd name="T4" fmla="*/ 397 w 473"/>
                <a:gd name="T5" fmla="*/ 158 h 158"/>
                <a:gd name="T6" fmla="*/ 473 w 473"/>
                <a:gd name="T7" fmla="*/ 158 h 158"/>
                <a:gd name="T8" fmla="*/ 314 w 473"/>
                <a:gd name="T9" fmla="*/ 0 h 158"/>
                <a:gd name="T10" fmla="*/ 157 w 473"/>
                <a:gd name="T11" fmla="*/ 0 h 158"/>
                <a:gd name="T12" fmla="*/ 0 w 473"/>
                <a:gd name="T13" fmla="*/ 158 h 158"/>
                <a:gd name="T14" fmla="*/ 105 w 473"/>
                <a:gd name="T15" fmla="*/ 158 h 158"/>
                <a:gd name="T16" fmla="*/ 105 w 473"/>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158">
                  <a:moveTo>
                    <a:pt x="105" y="158"/>
                  </a:moveTo>
                  <a:cubicBezTo>
                    <a:pt x="397" y="158"/>
                    <a:pt x="397" y="158"/>
                    <a:pt x="397" y="158"/>
                  </a:cubicBezTo>
                  <a:cubicBezTo>
                    <a:pt x="397" y="158"/>
                    <a:pt x="397" y="158"/>
                    <a:pt x="397" y="158"/>
                  </a:cubicBezTo>
                  <a:cubicBezTo>
                    <a:pt x="473" y="158"/>
                    <a:pt x="473" y="158"/>
                    <a:pt x="473" y="158"/>
                  </a:cubicBezTo>
                  <a:cubicBezTo>
                    <a:pt x="392" y="75"/>
                    <a:pt x="314" y="0"/>
                    <a:pt x="314" y="0"/>
                  </a:cubicBezTo>
                  <a:cubicBezTo>
                    <a:pt x="157" y="0"/>
                    <a:pt x="157" y="0"/>
                    <a:pt x="157" y="0"/>
                  </a:cubicBezTo>
                  <a:cubicBezTo>
                    <a:pt x="157" y="0"/>
                    <a:pt x="81" y="75"/>
                    <a:pt x="0" y="158"/>
                  </a:cubicBezTo>
                  <a:cubicBezTo>
                    <a:pt x="105" y="158"/>
                    <a:pt x="105" y="158"/>
                    <a:pt x="105" y="158"/>
                  </a:cubicBezTo>
                  <a:cubicBezTo>
                    <a:pt x="105" y="158"/>
                    <a:pt x="105" y="158"/>
                    <a:pt x="105" y="158"/>
                  </a:cubicBezTo>
                </a:path>
              </a:pathLst>
            </a:custGeom>
            <a:solidFill>
              <a:schemeClr val="bg2">
                <a:lumMod val="1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8" name="Freeform 15"/>
            <p:cNvSpPr>
              <a:spLocks/>
            </p:cNvSpPr>
            <p:nvPr/>
          </p:nvSpPr>
          <p:spPr bwMode="auto">
            <a:xfrm flipH="1">
              <a:off x="1562347" y="1828794"/>
              <a:ext cx="744895" cy="441632"/>
            </a:xfrm>
            <a:custGeom>
              <a:avLst/>
              <a:gdLst>
                <a:gd name="T0" fmla="*/ 616 w 618"/>
                <a:gd name="T1" fmla="*/ 169 h 366"/>
                <a:gd name="T2" fmla="*/ 453 w 618"/>
                <a:gd name="T3" fmla="*/ 88 h 366"/>
                <a:gd name="T4" fmla="*/ 401 w 618"/>
                <a:gd name="T5" fmla="*/ 27 h 366"/>
                <a:gd name="T6" fmla="*/ 325 w 618"/>
                <a:gd name="T7" fmla="*/ 35 h 366"/>
                <a:gd name="T8" fmla="*/ 318 w 618"/>
                <a:gd name="T9" fmla="*/ 74 h 366"/>
                <a:gd name="T10" fmla="*/ 259 w 618"/>
                <a:gd name="T11" fmla="*/ 91 h 366"/>
                <a:gd name="T12" fmla="*/ 205 w 618"/>
                <a:gd name="T13" fmla="*/ 55 h 366"/>
                <a:gd name="T14" fmla="*/ 161 w 618"/>
                <a:gd name="T15" fmla="*/ 100 h 366"/>
                <a:gd name="T16" fmla="*/ 0 w 618"/>
                <a:gd name="T17" fmla="*/ 96 h 366"/>
                <a:gd name="T18" fmla="*/ 6 w 618"/>
                <a:gd name="T19" fmla="*/ 105 h 366"/>
                <a:gd name="T20" fmla="*/ 237 w 618"/>
                <a:gd name="T21" fmla="*/ 355 h 366"/>
                <a:gd name="T22" fmla="*/ 417 w 618"/>
                <a:gd name="T23" fmla="*/ 366 h 366"/>
                <a:gd name="T24" fmla="*/ 492 w 618"/>
                <a:gd name="T25" fmla="*/ 283 h 366"/>
                <a:gd name="T26" fmla="*/ 607 w 618"/>
                <a:gd name="T27" fmla="*/ 187 h 366"/>
                <a:gd name="T28" fmla="*/ 616 w 618"/>
                <a:gd name="T29" fmla="*/ 16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8" h="366">
                  <a:moveTo>
                    <a:pt x="616" y="169"/>
                  </a:moveTo>
                  <a:cubicBezTo>
                    <a:pt x="608" y="140"/>
                    <a:pt x="536" y="107"/>
                    <a:pt x="453" y="88"/>
                  </a:cubicBezTo>
                  <a:cubicBezTo>
                    <a:pt x="450" y="69"/>
                    <a:pt x="438" y="43"/>
                    <a:pt x="401" y="27"/>
                  </a:cubicBezTo>
                  <a:cubicBezTo>
                    <a:pt x="339" y="0"/>
                    <a:pt x="325" y="35"/>
                    <a:pt x="325" y="35"/>
                  </a:cubicBezTo>
                  <a:cubicBezTo>
                    <a:pt x="325" y="35"/>
                    <a:pt x="323" y="55"/>
                    <a:pt x="318" y="74"/>
                  </a:cubicBezTo>
                  <a:cubicBezTo>
                    <a:pt x="287" y="75"/>
                    <a:pt x="270" y="82"/>
                    <a:pt x="259" y="91"/>
                  </a:cubicBezTo>
                  <a:cubicBezTo>
                    <a:pt x="242" y="75"/>
                    <a:pt x="224" y="56"/>
                    <a:pt x="205" y="55"/>
                  </a:cubicBezTo>
                  <a:cubicBezTo>
                    <a:pt x="187" y="54"/>
                    <a:pt x="178" y="78"/>
                    <a:pt x="161" y="100"/>
                  </a:cubicBezTo>
                  <a:cubicBezTo>
                    <a:pt x="46" y="47"/>
                    <a:pt x="0" y="96"/>
                    <a:pt x="0" y="96"/>
                  </a:cubicBezTo>
                  <a:cubicBezTo>
                    <a:pt x="2" y="99"/>
                    <a:pt x="4" y="102"/>
                    <a:pt x="6" y="105"/>
                  </a:cubicBezTo>
                  <a:cubicBezTo>
                    <a:pt x="59" y="181"/>
                    <a:pt x="237" y="355"/>
                    <a:pt x="237" y="355"/>
                  </a:cubicBezTo>
                  <a:cubicBezTo>
                    <a:pt x="417" y="366"/>
                    <a:pt x="417" y="366"/>
                    <a:pt x="417" y="366"/>
                  </a:cubicBezTo>
                  <a:cubicBezTo>
                    <a:pt x="417" y="366"/>
                    <a:pt x="396" y="324"/>
                    <a:pt x="492" y="283"/>
                  </a:cubicBezTo>
                  <a:cubicBezTo>
                    <a:pt x="559" y="254"/>
                    <a:pt x="593" y="211"/>
                    <a:pt x="607" y="187"/>
                  </a:cubicBezTo>
                  <a:cubicBezTo>
                    <a:pt x="614" y="181"/>
                    <a:pt x="618" y="175"/>
                    <a:pt x="616" y="169"/>
                  </a:cubicBezTo>
                  <a:close/>
                </a:path>
              </a:pathLst>
            </a:custGeom>
            <a:solidFill>
              <a:schemeClr val="bg2">
                <a:lumMod val="1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 name="Oval 62"/>
            <p:cNvSpPr/>
            <p:nvPr/>
          </p:nvSpPr>
          <p:spPr>
            <a:xfrm>
              <a:off x="1317540" y="2856137"/>
              <a:ext cx="69011" cy="69011"/>
            </a:xfrm>
            <a:prstGeom prst="ellipse">
              <a:avLst/>
            </a:prstGeom>
            <a:solidFill>
              <a:schemeClr val="tx1"/>
            </a:solidFill>
            <a:ln w="5715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8" name="Freeform 67"/>
            <p:cNvSpPr/>
            <p:nvPr/>
          </p:nvSpPr>
          <p:spPr>
            <a:xfrm>
              <a:off x="1188884" y="3214745"/>
              <a:ext cx="1494865" cy="453343"/>
            </a:xfrm>
            <a:custGeom>
              <a:avLst/>
              <a:gdLst>
                <a:gd name="connsiteX0" fmla="*/ 448098 w 1494865"/>
                <a:gd name="connsiteY0" fmla="*/ 0 h 453343"/>
                <a:gd name="connsiteX1" fmla="*/ 1045562 w 1494865"/>
                <a:gd name="connsiteY1" fmla="*/ 0 h 453343"/>
                <a:gd name="connsiteX2" fmla="*/ 1431023 w 1494865"/>
                <a:gd name="connsiteY2" fmla="*/ 383019 h 453343"/>
                <a:gd name="connsiteX3" fmla="*/ 1494865 w 1494865"/>
                <a:gd name="connsiteY3" fmla="*/ 447056 h 453343"/>
                <a:gd name="connsiteX4" fmla="*/ 1331044 w 1494865"/>
                <a:gd name="connsiteY4" fmla="*/ 447056 h 453343"/>
                <a:gd name="connsiteX5" fmla="*/ 1331044 w 1494865"/>
                <a:gd name="connsiteY5" fmla="*/ 453343 h 453343"/>
                <a:gd name="connsiteX6" fmla="*/ 1265998 w 1494865"/>
                <a:gd name="connsiteY6" fmla="*/ 453343 h 453343"/>
                <a:gd name="connsiteX7" fmla="*/ 1265998 w 1494865"/>
                <a:gd name="connsiteY7" fmla="*/ 448396 h 453343"/>
                <a:gd name="connsiteX8" fmla="*/ 1265998 w 1494865"/>
                <a:gd name="connsiteY8" fmla="*/ 447056 h 453343"/>
                <a:gd name="connsiteX9" fmla="*/ 227663 w 1494865"/>
                <a:gd name="connsiteY9" fmla="*/ 447056 h 453343"/>
                <a:gd name="connsiteX10" fmla="*/ 227663 w 1494865"/>
                <a:gd name="connsiteY10" fmla="*/ 453343 h 453343"/>
                <a:gd name="connsiteX11" fmla="*/ 162616 w 1494865"/>
                <a:gd name="connsiteY11" fmla="*/ 453343 h 453343"/>
                <a:gd name="connsiteX12" fmla="*/ 162616 w 1494865"/>
                <a:gd name="connsiteY12" fmla="*/ 448396 h 453343"/>
                <a:gd name="connsiteX13" fmla="*/ 162616 w 1494865"/>
                <a:gd name="connsiteY13" fmla="*/ 447056 h 453343"/>
                <a:gd name="connsiteX14" fmla="*/ 0 w 1494865"/>
                <a:gd name="connsiteY14" fmla="*/ 447056 h 453343"/>
                <a:gd name="connsiteX15" fmla="*/ 63842 w 1494865"/>
                <a:gd name="connsiteY15" fmla="*/ 383019 h 453343"/>
                <a:gd name="connsiteX16" fmla="*/ 448098 w 1494865"/>
                <a:gd name="connsiteY16" fmla="*/ 0 h 45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94865" h="453343">
                  <a:moveTo>
                    <a:pt x="448098" y="0"/>
                  </a:moveTo>
                  <a:cubicBezTo>
                    <a:pt x="1045562" y="0"/>
                    <a:pt x="1045562" y="0"/>
                    <a:pt x="1045562" y="0"/>
                  </a:cubicBezTo>
                  <a:cubicBezTo>
                    <a:pt x="1174451" y="130492"/>
                    <a:pt x="1334658" y="291191"/>
                    <a:pt x="1431023" y="383019"/>
                  </a:cubicBezTo>
                  <a:cubicBezTo>
                    <a:pt x="1451501" y="402351"/>
                    <a:pt x="1473183" y="422891"/>
                    <a:pt x="1494865" y="447056"/>
                  </a:cubicBezTo>
                  <a:cubicBezTo>
                    <a:pt x="1331044" y="447056"/>
                    <a:pt x="1331044" y="447056"/>
                    <a:pt x="1331044" y="447056"/>
                  </a:cubicBezTo>
                  <a:lnTo>
                    <a:pt x="1331044" y="453343"/>
                  </a:lnTo>
                  <a:lnTo>
                    <a:pt x="1265998" y="453343"/>
                  </a:lnTo>
                  <a:lnTo>
                    <a:pt x="1265998" y="448396"/>
                  </a:lnTo>
                  <a:cubicBezTo>
                    <a:pt x="1265998" y="447056"/>
                    <a:pt x="1265998" y="447056"/>
                    <a:pt x="1265998" y="447056"/>
                  </a:cubicBezTo>
                  <a:cubicBezTo>
                    <a:pt x="227663" y="447056"/>
                    <a:pt x="227663" y="447056"/>
                    <a:pt x="227663" y="447056"/>
                  </a:cubicBezTo>
                  <a:lnTo>
                    <a:pt x="227663" y="453343"/>
                  </a:lnTo>
                  <a:lnTo>
                    <a:pt x="162616" y="453343"/>
                  </a:lnTo>
                  <a:lnTo>
                    <a:pt x="162616" y="448396"/>
                  </a:lnTo>
                  <a:cubicBezTo>
                    <a:pt x="162616" y="447056"/>
                    <a:pt x="162616" y="447056"/>
                    <a:pt x="162616" y="447056"/>
                  </a:cubicBezTo>
                  <a:cubicBezTo>
                    <a:pt x="0" y="447056"/>
                    <a:pt x="0" y="447056"/>
                    <a:pt x="0" y="447056"/>
                  </a:cubicBezTo>
                  <a:cubicBezTo>
                    <a:pt x="21682" y="422891"/>
                    <a:pt x="43364" y="402351"/>
                    <a:pt x="63842" y="383019"/>
                  </a:cubicBezTo>
                  <a:cubicBezTo>
                    <a:pt x="160207" y="291191"/>
                    <a:pt x="320414" y="130492"/>
                    <a:pt x="448098" y="0"/>
                  </a:cubicBezTo>
                  <a:close/>
                </a:path>
              </a:pathLst>
            </a:custGeom>
            <a:solidFill>
              <a:schemeClr val="bg2">
                <a:lumMod val="25000"/>
              </a:schemeClr>
            </a:solidFill>
            <a:ln w="5715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2" name="Title 1"/>
          <p:cNvSpPr>
            <a:spLocks noGrp="1"/>
          </p:cNvSpPr>
          <p:nvPr>
            <p:ph type="title"/>
          </p:nvPr>
        </p:nvSpPr>
        <p:spPr/>
        <p:txBody>
          <a:bodyPr/>
          <a:lstStyle/>
          <a:p>
            <a:r>
              <a:rPr lang="en-US" dirty="0"/>
              <a:t>Tree Infographic Layout</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8CE861-39BD-4315-9632-1C1900D1F911}" type="slidenum">
              <a:rPr kumimoji="0" lang="en-US" sz="1600" b="0" i="0" u="none" strike="noStrike" kern="1200" cap="none" spc="0" normalizeH="0" baseline="0" noProof="0" smtClean="0">
                <a:ln>
                  <a:noFill/>
                </a:ln>
                <a:solidFill>
                  <a:srgbClr val="FFFFFF"/>
                </a:solidFill>
                <a:effectLst/>
                <a:uLnTx/>
                <a:uFillTx/>
                <a:latin typeface="Source Sans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a:ln>
                <a:noFill/>
              </a:ln>
              <a:solidFill>
                <a:srgbClr val="FFFFFF"/>
              </a:solidFill>
              <a:effectLst/>
              <a:uLnTx/>
              <a:uFillTx/>
              <a:latin typeface="Source Sans Pro"/>
              <a:ea typeface="+mn-ea"/>
              <a:cs typeface="+mn-cs"/>
            </a:endParaRPr>
          </a:p>
        </p:txBody>
      </p:sp>
      <p:grpSp>
        <p:nvGrpSpPr>
          <p:cNvPr id="7" name="Group 4"/>
          <p:cNvGrpSpPr/>
          <p:nvPr/>
        </p:nvGrpSpPr>
        <p:grpSpPr>
          <a:xfrm>
            <a:off x="1" y="4070363"/>
            <a:ext cx="12193440" cy="2790988"/>
            <a:chOff x="1" y="4070363"/>
            <a:chExt cx="12193440" cy="2790988"/>
          </a:xfrm>
        </p:grpSpPr>
        <p:sp>
          <p:nvSpPr>
            <p:cNvPr id="6" name="Freeform 5"/>
            <p:cNvSpPr>
              <a:spLocks/>
            </p:cNvSpPr>
            <p:nvPr/>
          </p:nvSpPr>
          <p:spPr bwMode="auto">
            <a:xfrm>
              <a:off x="1" y="4070363"/>
              <a:ext cx="4078602" cy="2790988"/>
            </a:xfrm>
            <a:custGeom>
              <a:avLst/>
              <a:gdLst>
                <a:gd name="connsiteX0" fmla="*/ 2067509 w 4064833"/>
                <a:gd name="connsiteY0" fmla="*/ 653 h 2790988"/>
                <a:gd name="connsiteX1" fmla="*/ 2893352 w 4064833"/>
                <a:gd name="connsiteY1" fmla="*/ 425977 h 2790988"/>
                <a:gd name="connsiteX2" fmla="*/ 4064833 w 4064833"/>
                <a:gd name="connsiteY2" fmla="*/ 757380 h 2790988"/>
                <a:gd name="connsiteX3" fmla="*/ 4064833 w 4064833"/>
                <a:gd name="connsiteY3" fmla="*/ 1676269 h 2790988"/>
                <a:gd name="connsiteX4" fmla="*/ 4064833 w 4064833"/>
                <a:gd name="connsiteY4" fmla="*/ 1872098 h 2790988"/>
                <a:gd name="connsiteX5" fmla="*/ 4064833 w 4064833"/>
                <a:gd name="connsiteY5" fmla="*/ 2790988 h 2790988"/>
                <a:gd name="connsiteX6" fmla="*/ 187116 w 4064833"/>
                <a:gd name="connsiteY6" fmla="*/ 2790988 h 2790988"/>
                <a:gd name="connsiteX7" fmla="*/ 0 w 4064833"/>
                <a:gd name="connsiteY7" fmla="*/ 2790988 h 2790988"/>
                <a:gd name="connsiteX8" fmla="*/ 0 w 4064833"/>
                <a:gd name="connsiteY8" fmla="*/ 1109832 h 2790988"/>
                <a:gd name="connsiteX9" fmla="*/ 18768 w 4064833"/>
                <a:gd name="connsiteY9" fmla="*/ 1109583 h 2790988"/>
                <a:gd name="connsiteX10" fmla="*/ 910844 w 4064833"/>
                <a:gd name="connsiteY10" fmla="*/ 606742 h 2790988"/>
                <a:gd name="connsiteX11" fmla="*/ 2067509 w 4064833"/>
                <a:gd name="connsiteY11" fmla="*/ 653 h 279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4833" h="2790988">
                  <a:moveTo>
                    <a:pt x="2067509" y="653"/>
                  </a:moveTo>
                  <a:cubicBezTo>
                    <a:pt x="2344807" y="-9460"/>
                    <a:pt x="2635213" y="96457"/>
                    <a:pt x="2893352" y="425977"/>
                  </a:cubicBezTo>
                  <a:cubicBezTo>
                    <a:pt x="2893352" y="425977"/>
                    <a:pt x="3148675" y="772443"/>
                    <a:pt x="4064833" y="757380"/>
                  </a:cubicBezTo>
                  <a:cubicBezTo>
                    <a:pt x="4064833" y="757380"/>
                    <a:pt x="4064833" y="757380"/>
                    <a:pt x="4064833" y="1676269"/>
                  </a:cubicBezTo>
                  <a:cubicBezTo>
                    <a:pt x="4064833" y="1676269"/>
                    <a:pt x="4064833" y="1676269"/>
                    <a:pt x="4064833" y="1872098"/>
                  </a:cubicBezTo>
                  <a:cubicBezTo>
                    <a:pt x="4064833" y="1872098"/>
                    <a:pt x="4064833" y="1872098"/>
                    <a:pt x="4064833" y="2790988"/>
                  </a:cubicBezTo>
                  <a:cubicBezTo>
                    <a:pt x="4064833" y="2790988"/>
                    <a:pt x="4064833" y="2790988"/>
                    <a:pt x="187116" y="2790988"/>
                  </a:cubicBezTo>
                  <a:lnTo>
                    <a:pt x="0" y="2790988"/>
                  </a:lnTo>
                  <a:lnTo>
                    <a:pt x="0" y="1109832"/>
                  </a:lnTo>
                  <a:lnTo>
                    <a:pt x="18768" y="1109583"/>
                  </a:lnTo>
                  <a:cubicBezTo>
                    <a:pt x="263854" y="1089724"/>
                    <a:pt x="567285" y="962624"/>
                    <a:pt x="910844" y="606742"/>
                  </a:cubicBezTo>
                  <a:cubicBezTo>
                    <a:pt x="910844" y="606742"/>
                    <a:pt x="1457454" y="22903"/>
                    <a:pt x="2067509" y="653"/>
                  </a:cubicBezTo>
                  <a:close/>
                </a:path>
              </a:pathLst>
            </a:custGeom>
            <a:solidFill>
              <a:schemeClr val="bg1">
                <a:lumMod val="75000"/>
                <a:lumOff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6" name="Freeform 75"/>
            <p:cNvSpPr>
              <a:spLocks/>
            </p:cNvSpPr>
            <p:nvPr/>
          </p:nvSpPr>
          <p:spPr bwMode="auto">
            <a:xfrm>
              <a:off x="4039495" y="4070363"/>
              <a:ext cx="8153946" cy="2790987"/>
            </a:xfrm>
            <a:custGeom>
              <a:avLst/>
              <a:gdLst>
                <a:gd name="connsiteX0" fmla="*/ 7194300 w 8153946"/>
                <a:gd name="connsiteY0" fmla="*/ 652 h 2790987"/>
                <a:gd name="connsiteX1" fmla="*/ 8020144 w 8153946"/>
                <a:gd name="connsiteY1" fmla="*/ 425976 h 2790987"/>
                <a:gd name="connsiteX2" fmla="*/ 8149243 w 8153946"/>
                <a:gd name="connsiteY2" fmla="*/ 534806 h 2790987"/>
                <a:gd name="connsiteX3" fmla="*/ 8153946 w 8153946"/>
                <a:gd name="connsiteY3" fmla="*/ 537623 h 2790987"/>
                <a:gd name="connsiteX4" fmla="*/ 8153946 w 8153946"/>
                <a:gd name="connsiteY4" fmla="*/ 2790987 h 2790987"/>
                <a:gd name="connsiteX5" fmla="*/ 8042672 w 8153946"/>
                <a:gd name="connsiteY5" fmla="*/ 2790987 h 2790987"/>
                <a:gd name="connsiteX6" fmla="*/ 0 w 8153946"/>
                <a:gd name="connsiteY6" fmla="*/ 2790987 h 2790987"/>
                <a:gd name="connsiteX7" fmla="*/ 0 w 8153946"/>
                <a:gd name="connsiteY7" fmla="*/ 1872097 h 2790987"/>
                <a:gd name="connsiteX8" fmla="*/ 0 w 8153946"/>
                <a:gd name="connsiteY8" fmla="*/ 1676268 h 2790987"/>
                <a:gd name="connsiteX9" fmla="*/ 0 w 8153946"/>
                <a:gd name="connsiteY9" fmla="*/ 757379 h 2790987"/>
                <a:gd name="connsiteX10" fmla="*/ 796007 w 8153946"/>
                <a:gd name="connsiteY10" fmla="*/ 1133973 h 2790987"/>
                <a:gd name="connsiteX11" fmla="*/ 2008791 w 8153946"/>
                <a:gd name="connsiteY11" fmla="*/ 862825 h 2790987"/>
                <a:gd name="connsiteX12" fmla="*/ 4490680 w 8153946"/>
                <a:gd name="connsiteY12" fmla="*/ 877889 h 2790987"/>
                <a:gd name="connsiteX13" fmla="*/ 6037636 w 8153946"/>
                <a:gd name="connsiteY13" fmla="*/ 606741 h 2790987"/>
                <a:gd name="connsiteX14" fmla="*/ 6132576 w 8153946"/>
                <a:gd name="connsiteY14" fmla="*/ 515169 h 2790987"/>
                <a:gd name="connsiteX15" fmla="*/ 6150734 w 8153946"/>
                <a:gd name="connsiteY15" fmla="*/ 499148 h 2790987"/>
                <a:gd name="connsiteX16" fmla="*/ 6130571 w 8153946"/>
                <a:gd name="connsiteY16" fmla="*/ 620797 h 2790987"/>
                <a:gd name="connsiteX17" fmla="*/ 6074950 w 8153946"/>
                <a:gd name="connsiteY17" fmla="*/ 862424 h 2790987"/>
                <a:gd name="connsiteX18" fmla="*/ 5731019 w 8153946"/>
                <a:gd name="connsiteY18" fmla="*/ 1094250 h 2790987"/>
                <a:gd name="connsiteX19" fmla="*/ 6913289 w 8153946"/>
                <a:gd name="connsiteY19" fmla="*/ 1021079 h 2790987"/>
                <a:gd name="connsiteX20" fmla="*/ 6630124 w 8153946"/>
                <a:gd name="connsiteY20" fmla="*/ 968424 h 2790987"/>
                <a:gd name="connsiteX21" fmla="*/ 6409997 w 8153946"/>
                <a:gd name="connsiteY21" fmla="*/ 413585 h 2790987"/>
                <a:gd name="connsiteX22" fmla="*/ 6406296 w 8153946"/>
                <a:gd name="connsiteY22" fmla="*/ 299917 h 2790987"/>
                <a:gd name="connsiteX23" fmla="*/ 6560233 w 8153946"/>
                <a:gd name="connsiteY23" fmla="*/ 202200 h 2790987"/>
                <a:gd name="connsiteX24" fmla="*/ 7194300 w 8153946"/>
                <a:gd name="connsiteY24" fmla="*/ 652 h 279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53946" h="2790987">
                  <a:moveTo>
                    <a:pt x="7194300" y="652"/>
                  </a:moveTo>
                  <a:cubicBezTo>
                    <a:pt x="7471598" y="-9461"/>
                    <a:pt x="7762005" y="96456"/>
                    <a:pt x="8020144" y="425976"/>
                  </a:cubicBezTo>
                  <a:cubicBezTo>
                    <a:pt x="8020144" y="425976"/>
                    <a:pt x="8056049" y="474698"/>
                    <a:pt x="8149243" y="534806"/>
                  </a:cubicBezTo>
                  <a:lnTo>
                    <a:pt x="8153946" y="537623"/>
                  </a:lnTo>
                  <a:lnTo>
                    <a:pt x="8153946" y="2790987"/>
                  </a:lnTo>
                  <a:lnTo>
                    <a:pt x="8042672" y="2790987"/>
                  </a:lnTo>
                  <a:cubicBezTo>
                    <a:pt x="6893719" y="2790987"/>
                    <a:pt x="4595812" y="2790987"/>
                    <a:pt x="0" y="2790987"/>
                  </a:cubicBezTo>
                  <a:cubicBezTo>
                    <a:pt x="0" y="2790987"/>
                    <a:pt x="0" y="2790987"/>
                    <a:pt x="0" y="1872097"/>
                  </a:cubicBezTo>
                  <a:cubicBezTo>
                    <a:pt x="0" y="1872097"/>
                    <a:pt x="0" y="1872097"/>
                    <a:pt x="0" y="1676268"/>
                  </a:cubicBezTo>
                  <a:cubicBezTo>
                    <a:pt x="0" y="1676268"/>
                    <a:pt x="0" y="1676268"/>
                    <a:pt x="0" y="757379"/>
                  </a:cubicBezTo>
                  <a:cubicBezTo>
                    <a:pt x="0" y="757379"/>
                    <a:pt x="390494" y="742315"/>
                    <a:pt x="796007" y="1133973"/>
                  </a:cubicBezTo>
                  <a:cubicBezTo>
                    <a:pt x="796007" y="1133973"/>
                    <a:pt x="1370483" y="1570822"/>
                    <a:pt x="2008791" y="862825"/>
                  </a:cubicBezTo>
                  <a:cubicBezTo>
                    <a:pt x="2008791" y="862825"/>
                    <a:pt x="3364255" y="-297085"/>
                    <a:pt x="4490680" y="877889"/>
                  </a:cubicBezTo>
                  <a:cubicBezTo>
                    <a:pt x="4490680" y="877889"/>
                    <a:pt x="5121478" y="1555758"/>
                    <a:pt x="6037636" y="606741"/>
                  </a:cubicBezTo>
                  <a:cubicBezTo>
                    <a:pt x="6037636" y="606741"/>
                    <a:pt x="6071799" y="570251"/>
                    <a:pt x="6132576" y="515169"/>
                  </a:cubicBezTo>
                  <a:lnTo>
                    <a:pt x="6150734" y="499148"/>
                  </a:lnTo>
                  <a:lnTo>
                    <a:pt x="6130571" y="620797"/>
                  </a:lnTo>
                  <a:cubicBezTo>
                    <a:pt x="6115416" y="697244"/>
                    <a:pt x="6096999" y="777720"/>
                    <a:pt x="6074950" y="862424"/>
                  </a:cubicBezTo>
                  <a:cubicBezTo>
                    <a:pt x="6022643" y="921805"/>
                    <a:pt x="5822746" y="948213"/>
                    <a:pt x="5731019" y="1094250"/>
                  </a:cubicBezTo>
                  <a:cubicBezTo>
                    <a:pt x="6913289" y="1021079"/>
                    <a:pt x="6913289" y="1021079"/>
                    <a:pt x="6913289" y="1021079"/>
                  </a:cubicBezTo>
                  <a:cubicBezTo>
                    <a:pt x="6855790" y="996566"/>
                    <a:pt x="6763966" y="960140"/>
                    <a:pt x="6630124" y="968424"/>
                  </a:cubicBezTo>
                  <a:cubicBezTo>
                    <a:pt x="6544526" y="942141"/>
                    <a:pt x="6436645" y="759330"/>
                    <a:pt x="6409997" y="413585"/>
                  </a:cubicBezTo>
                  <a:lnTo>
                    <a:pt x="6406296" y="299917"/>
                  </a:lnTo>
                  <a:lnTo>
                    <a:pt x="6560233" y="202200"/>
                  </a:lnTo>
                  <a:cubicBezTo>
                    <a:pt x="6745680" y="96313"/>
                    <a:pt x="6965529" y="8996"/>
                    <a:pt x="7194300" y="652"/>
                  </a:cubicBezTo>
                  <a:close/>
                </a:path>
              </a:pathLst>
            </a:custGeom>
            <a:solidFill>
              <a:schemeClr val="bg1">
                <a:lumMod val="75000"/>
                <a:lumOff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8" name="Group 15"/>
          <p:cNvGrpSpPr/>
          <p:nvPr/>
        </p:nvGrpSpPr>
        <p:grpSpPr>
          <a:xfrm>
            <a:off x="3598220" y="3527482"/>
            <a:ext cx="1295400" cy="1696506"/>
            <a:chOff x="3472901" y="3524298"/>
            <a:chExt cx="1295400" cy="1696506"/>
          </a:xfrm>
        </p:grpSpPr>
        <p:grpSp>
          <p:nvGrpSpPr>
            <p:cNvPr id="10" name="Group 12"/>
            <p:cNvGrpSpPr/>
            <p:nvPr/>
          </p:nvGrpSpPr>
          <p:grpSpPr>
            <a:xfrm>
              <a:off x="3953283" y="4742966"/>
              <a:ext cx="298450" cy="477838"/>
              <a:chOff x="490439" y="4539752"/>
              <a:chExt cx="298450" cy="477838"/>
            </a:xfrm>
            <a:solidFill>
              <a:schemeClr val="tx1"/>
            </a:solidFill>
          </p:grpSpPr>
          <p:sp>
            <p:nvSpPr>
              <p:cNvPr id="14"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9" name="Freeform 101"/>
            <p:cNvSpPr>
              <a:spLocks/>
            </p:cNvSpPr>
            <p:nvPr/>
          </p:nvSpPr>
          <p:spPr bwMode="auto">
            <a:xfrm>
              <a:off x="3472901" y="3524298"/>
              <a:ext cx="1295400" cy="1457587"/>
            </a:xfrm>
            <a:custGeom>
              <a:avLst/>
              <a:gdLst/>
              <a:ahLst/>
              <a:cxnLst>
                <a:cxn ang="0">
                  <a:pos x="127" y="126"/>
                </a:cxn>
                <a:cxn ang="0">
                  <a:pos x="188" y="87"/>
                </a:cxn>
                <a:cxn ang="0">
                  <a:pos x="105" y="158"/>
                </a:cxn>
                <a:cxn ang="0">
                  <a:pos x="37" y="37"/>
                </a:cxn>
                <a:cxn ang="0">
                  <a:pos x="102" y="109"/>
                </a:cxn>
                <a:cxn ang="0">
                  <a:pos x="0" y="0"/>
                </a:cxn>
                <a:cxn ang="0">
                  <a:pos x="89" y="119"/>
                </a:cxn>
                <a:cxn ang="0">
                  <a:pos x="92" y="127"/>
                </a:cxn>
                <a:cxn ang="0">
                  <a:pos x="98" y="195"/>
                </a:cxn>
                <a:cxn ang="0">
                  <a:pos x="40" y="169"/>
                </a:cxn>
                <a:cxn ang="0">
                  <a:pos x="85" y="183"/>
                </a:cxn>
                <a:cxn ang="0">
                  <a:pos x="15" y="163"/>
                </a:cxn>
                <a:cxn ang="0">
                  <a:pos x="79" y="187"/>
                </a:cxn>
                <a:cxn ang="0">
                  <a:pos x="98" y="203"/>
                </a:cxn>
                <a:cxn ang="0">
                  <a:pos x="97" y="236"/>
                </a:cxn>
                <a:cxn ang="0">
                  <a:pos x="103" y="238"/>
                </a:cxn>
                <a:cxn ang="0">
                  <a:pos x="113" y="235"/>
                </a:cxn>
                <a:cxn ang="0">
                  <a:pos x="107" y="168"/>
                </a:cxn>
                <a:cxn ang="0">
                  <a:pos x="139" y="127"/>
                </a:cxn>
                <a:cxn ang="0">
                  <a:pos x="221" y="69"/>
                </a:cxn>
                <a:cxn ang="0">
                  <a:pos x="127" y="126"/>
                </a:cxn>
              </a:cxnLst>
              <a:rect l="0" t="0" r="r" b="b"/>
              <a:pathLst>
                <a:path w="221" h="238">
                  <a:moveTo>
                    <a:pt x="127" y="126"/>
                  </a:moveTo>
                  <a:cubicBezTo>
                    <a:pt x="157" y="87"/>
                    <a:pt x="188" y="87"/>
                    <a:pt x="188" y="87"/>
                  </a:cubicBezTo>
                  <a:cubicBezTo>
                    <a:pt x="149" y="103"/>
                    <a:pt x="112" y="148"/>
                    <a:pt x="105" y="158"/>
                  </a:cubicBezTo>
                  <a:cubicBezTo>
                    <a:pt x="96" y="113"/>
                    <a:pt x="77" y="62"/>
                    <a:pt x="37" y="37"/>
                  </a:cubicBezTo>
                  <a:cubicBezTo>
                    <a:pt x="37" y="37"/>
                    <a:pt x="77" y="45"/>
                    <a:pt x="102" y="109"/>
                  </a:cubicBezTo>
                  <a:cubicBezTo>
                    <a:pt x="102" y="109"/>
                    <a:pt x="158" y="33"/>
                    <a:pt x="0" y="0"/>
                  </a:cubicBezTo>
                  <a:cubicBezTo>
                    <a:pt x="0" y="0"/>
                    <a:pt x="15" y="166"/>
                    <a:pt x="89" y="119"/>
                  </a:cubicBezTo>
                  <a:cubicBezTo>
                    <a:pt x="92" y="127"/>
                    <a:pt x="92" y="127"/>
                    <a:pt x="92" y="127"/>
                  </a:cubicBezTo>
                  <a:cubicBezTo>
                    <a:pt x="95" y="138"/>
                    <a:pt x="98" y="166"/>
                    <a:pt x="98" y="195"/>
                  </a:cubicBezTo>
                  <a:cubicBezTo>
                    <a:pt x="90" y="189"/>
                    <a:pt x="63" y="172"/>
                    <a:pt x="40" y="169"/>
                  </a:cubicBezTo>
                  <a:cubicBezTo>
                    <a:pt x="40" y="169"/>
                    <a:pt x="59" y="163"/>
                    <a:pt x="85" y="183"/>
                  </a:cubicBezTo>
                  <a:cubicBezTo>
                    <a:pt x="85" y="183"/>
                    <a:pt x="90" y="138"/>
                    <a:pt x="15" y="163"/>
                  </a:cubicBezTo>
                  <a:cubicBezTo>
                    <a:pt x="15" y="163"/>
                    <a:pt x="59" y="224"/>
                    <a:pt x="79" y="187"/>
                  </a:cubicBezTo>
                  <a:cubicBezTo>
                    <a:pt x="98" y="203"/>
                    <a:pt x="98" y="203"/>
                    <a:pt x="98" y="203"/>
                  </a:cubicBezTo>
                  <a:cubicBezTo>
                    <a:pt x="98" y="214"/>
                    <a:pt x="98" y="226"/>
                    <a:pt x="97" y="236"/>
                  </a:cubicBezTo>
                  <a:cubicBezTo>
                    <a:pt x="99" y="236"/>
                    <a:pt x="101" y="237"/>
                    <a:pt x="103" y="238"/>
                  </a:cubicBezTo>
                  <a:cubicBezTo>
                    <a:pt x="106" y="236"/>
                    <a:pt x="109" y="236"/>
                    <a:pt x="113" y="235"/>
                  </a:cubicBezTo>
                  <a:cubicBezTo>
                    <a:pt x="113" y="225"/>
                    <a:pt x="112" y="199"/>
                    <a:pt x="107" y="168"/>
                  </a:cubicBezTo>
                  <a:cubicBezTo>
                    <a:pt x="139" y="127"/>
                    <a:pt x="139" y="127"/>
                    <a:pt x="139" y="127"/>
                  </a:cubicBezTo>
                  <a:cubicBezTo>
                    <a:pt x="180" y="173"/>
                    <a:pt x="221" y="69"/>
                    <a:pt x="221" y="69"/>
                  </a:cubicBezTo>
                  <a:cubicBezTo>
                    <a:pt x="106" y="61"/>
                    <a:pt x="127" y="126"/>
                    <a:pt x="127" y="126"/>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3" name="Group 24"/>
          <p:cNvGrpSpPr/>
          <p:nvPr/>
        </p:nvGrpSpPr>
        <p:grpSpPr>
          <a:xfrm>
            <a:off x="6008258" y="2613803"/>
            <a:ext cx="1833107" cy="2694809"/>
            <a:chOff x="6329252" y="2536166"/>
            <a:chExt cx="1833107" cy="2694809"/>
          </a:xfrm>
        </p:grpSpPr>
        <p:sp>
          <p:nvSpPr>
            <p:cNvPr id="17" name="Freeform 101"/>
            <p:cNvSpPr>
              <a:spLocks/>
            </p:cNvSpPr>
            <p:nvPr/>
          </p:nvSpPr>
          <p:spPr bwMode="auto">
            <a:xfrm>
              <a:off x="6329252" y="2536166"/>
              <a:ext cx="1833107" cy="1970374"/>
            </a:xfrm>
            <a:custGeom>
              <a:avLst/>
              <a:gdLst/>
              <a:ahLst/>
              <a:cxnLst>
                <a:cxn ang="0">
                  <a:pos x="127" y="126"/>
                </a:cxn>
                <a:cxn ang="0">
                  <a:pos x="188" y="87"/>
                </a:cxn>
                <a:cxn ang="0">
                  <a:pos x="105" y="158"/>
                </a:cxn>
                <a:cxn ang="0">
                  <a:pos x="37" y="37"/>
                </a:cxn>
                <a:cxn ang="0">
                  <a:pos x="102" y="109"/>
                </a:cxn>
                <a:cxn ang="0">
                  <a:pos x="0" y="0"/>
                </a:cxn>
                <a:cxn ang="0">
                  <a:pos x="89" y="119"/>
                </a:cxn>
                <a:cxn ang="0">
                  <a:pos x="92" y="127"/>
                </a:cxn>
                <a:cxn ang="0">
                  <a:pos x="98" y="195"/>
                </a:cxn>
                <a:cxn ang="0">
                  <a:pos x="40" y="169"/>
                </a:cxn>
                <a:cxn ang="0">
                  <a:pos x="85" y="183"/>
                </a:cxn>
                <a:cxn ang="0">
                  <a:pos x="15" y="163"/>
                </a:cxn>
                <a:cxn ang="0">
                  <a:pos x="79" y="187"/>
                </a:cxn>
                <a:cxn ang="0">
                  <a:pos x="98" y="203"/>
                </a:cxn>
                <a:cxn ang="0">
                  <a:pos x="97" y="236"/>
                </a:cxn>
                <a:cxn ang="0">
                  <a:pos x="103" y="238"/>
                </a:cxn>
                <a:cxn ang="0">
                  <a:pos x="113" y="235"/>
                </a:cxn>
                <a:cxn ang="0">
                  <a:pos x="107" y="168"/>
                </a:cxn>
                <a:cxn ang="0">
                  <a:pos x="139" y="127"/>
                </a:cxn>
                <a:cxn ang="0">
                  <a:pos x="221" y="69"/>
                </a:cxn>
                <a:cxn ang="0">
                  <a:pos x="127" y="126"/>
                </a:cxn>
              </a:cxnLst>
              <a:rect l="0" t="0" r="r" b="b"/>
              <a:pathLst>
                <a:path w="221" h="238">
                  <a:moveTo>
                    <a:pt x="127" y="126"/>
                  </a:moveTo>
                  <a:cubicBezTo>
                    <a:pt x="157" y="87"/>
                    <a:pt x="188" y="87"/>
                    <a:pt x="188" y="87"/>
                  </a:cubicBezTo>
                  <a:cubicBezTo>
                    <a:pt x="149" y="103"/>
                    <a:pt x="112" y="148"/>
                    <a:pt x="105" y="158"/>
                  </a:cubicBezTo>
                  <a:cubicBezTo>
                    <a:pt x="96" y="113"/>
                    <a:pt x="77" y="62"/>
                    <a:pt x="37" y="37"/>
                  </a:cubicBezTo>
                  <a:cubicBezTo>
                    <a:pt x="37" y="37"/>
                    <a:pt x="77" y="45"/>
                    <a:pt x="102" y="109"/>
                  </a:cubicBezTo>
                  <a:cubicBezTo>
                    <a:pt x="102" y="109"/>
                    <a:pt x="158" y="33"/>
                    <a:pt x="0" y="0"/>
                  </a:cubicBezTo>
                  <a:cubicBezTo>
                    <a:pt x="0" y="0"/>
                    <a:pt x="15" y="166"/>
                    <a:pt x="89" y="119"/>
                  </a:cubicBezTo>
                  <a:cubicBezTo>
                    <a:pt x="92" y="127"/>
                    <a:pt x="92" y="127"/>
                    <a:pt x="92" y="127"/>
                  </a:cubicBezTo>
                  <a:cubicBezTo>
                    <a:pt x="95" y="138"/>
                    <a:pt x="98" y="166"/>
                    <a:pt x="98" y="195"/>
                  </a:cubicBezTo>
                  <a:cubicBezTo>
                    <a:pt x="90" y="189"/>
                    <a:pt x="63" y="172"/>
                    <a:pt x="40" y="169"/>
                  </a:cubicBezTo>
                  <a:cubicBezTo>
                    <a:pt x="40" y="169"/>
                    <a:pt x="59" y="163"/>
                    <a:pt x="85" y="183"/>
                  </a:cubicBezTo>
                  <a:cubicBezTo>
                    <a:pt x="85" y="183"/>
                    <a:pt x="90" y="138"/>
                    <a:pt x="15" y="163"/>
                  </a:cubicBezTo>
                  <a:cubicBezTo>
                    <a:pt x="15" y="163"/>
                    <a:pt x="59" y="224"/>
                    <a:pt x="79" y="187"/>
                  </a:cubicBezTo>
                  <a:cubicBezTo>
                    <a:pt x="98" y="203"/>
                    <a:pt x="98" y="203"/>
                    <a:pt x="98" y="203"/>
                  </a:cubicBezTo>
                  <a:cubicBezTo>
                    <a:pt x="98" y="214"/>
                    <a:pt x="98" y="226"/>
                    <a:pt x="97" y="236"/>
                  </a:cubicBezTo>
                  <a:cubicBezTo>
                    <a:pt x="99" y="236"/>
                    <a:pt x="101" y="237"/>
                    <a:pt x="103" y="238"/>
                  </a:cubicBezTo>
                  <a:cubicBezTo>
                    <a:pt x="106" y="236"/>
                    <a:pt x="109" y="236"/>
                    <a:pt x="113" y="235"/>
                  </a:cubicBezTo>
                  <a:cubicBezTo>
                    <a:pt x="113" y="225"/>
                    <a:pt x="112" y="199"/>
                    <a:pt x="107" y="168"/>
                  </a:cubicBezTo>
                  <a:cubicBezTo>
                    <a:pt x="139" y="127"/>
                    <a:pt x="139" y="127"/>
                    <a:pt x="139" y="127"/>
                  </a:cubicBezTo>
                  <a:cubicBezTo>
                    <a:pt x="180" y="173"/>
                    <a:pt x="221" y="69"/>
                    <a:pt x="221" y="69"/>
                  </a:cubicBezTo>
                  <a:cubicBezTo>
                    <a:pt x="106" y="61"/>
                    <a:pt x="127" y="126"/>
                    <a:pt x="127" y="126"/>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16" name="Group 20"/>
            <p:cNvGrpSpPr/>
            <p:nvPr/>
          </p:nvGrpSpPr>
          <p:grpSpPr>
            <a:xfrm>
              <a:off x="6538825" y="4428590"/>
              <a:ext cx="1170124" cy="802385"/>
              <a:chOff x="6595817" y="4368875"/>
              <a:chExt cx="1104198" cy="757178"/>
            </a:xfrm>
          </p:grpSpPr>
          <p:sp>
            <p:nvSpPr>
              <p:cNvPr id="19" name="Freeform 18"/>
              <p:cNvSpPr>
                <a:spLocks/>
              </p:cNvSpPr>
              <p:nvPr/>
            </p:nvSpPr>
            <p:spPr bwMode="auto">
              <a:xfrm>
                <a:off x="6876481" y="4368875"/>
                <a:ext cx="667668" cy="316893"/>
              </a:xfrm>
              <a:custGeom>
                <a:avLst/>
                <a:gdLst>
                  <a:gd name="connsiteX0" fmla="*/ 258997 w 622363"/>
                  <a:gd name="connsiteY0" fmla="*/ 0 h 316893"/>
                  <a:gd name="connsiteX1" fmla="*/ 380040 w 622363"/>
                  <a:gd name="connsiteY1" fmla="*/ 0 h 316893"/>
                  <a:gd name="connsiteX2" fmla="*/ 378151 w 622363"/>
                  <a:gd name="connsiteY2" fmla="*/ 51208 h 316893"/>
                  <a:gd name="connsiteX3" fmla="*/ 475579 w 622363"/>
                  <a:gd name="connsiteY3" fmla="*/ 287697 h 316893"/>
                  <a:gd name="connsiteX4" fmla="*/ 622363 w 622363"/>
                  <a:gd name="connsiteY4" fmla="*/ 316893 h 316893"/>
                  <a:gd name="connsiteX5" fmla="*/ 0 w 622363"/>
                  <a:gd name="connsiteY5" fmla="*/ 316893 h 316893"/>
                  <a:gd name="connsiteX6" fmla="*/ 187883 w 622363"/>
                  <a:gd name="connsiteY6" fmla="*/ 229305 h 316893"/>
                  <a:gd name="connsiteX7" fmla="*/ 250851 w 622363"/>
                  <a:gd name="connsiteY7" fmla="*/ 40682 h 316893"/>
                  <a:gd name="connsiteX8" fmla="*/ 258997 w 622363"/>
                  <a:gd name="connsiteY8" fmla="*/ 0 h 31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363" h="316893">
                    <a:moveTo>
                      <a:pt x="258997" y="0"/>
                    </a:moveTo>
                    <a:lnTo>
                      <a:pt x="380040" y="0"/>
                    </a:lnTo>
                    <a:lnTo>
                      <a:pt x="378151" y="51208"/>
                    </a:lnTo>
                    <a:cubicBezTo>
                      <a:pt x="380904" y="195729"/>
                      <a:pt x="431544" y="274559"/>
                      <a:pt x="475579" y="287697"/>
                    </a:cubicBezTo>
                    <a:cubicBezTo>
                      <a:pt x="546035" y="287697"/>
                      <a:pt x="593006" y="305215"/>
                      <a:pt x="622363" y="316893"/>
                    </a:cubicBezTo>
                    <a:cubicBezTo>
                      <a:pt x="622363" y="316893"/>
                      <a:pt x="622363" y="316893"/>
                      <a:pt x="0" y="316893"/>
                    </a:cubicBezTo>
                    <a:cubicBezTo>
                      <a:pt x="52842" y="258501"/>
                      <a:pt x="158526" y="252662"/>
                      <a:pt x="187883" y="229305"/>
                    </a:cubicBezTo>
                    <a:cubicBezTo>
                      <a:pt x="216506" y="159964"/>
                      <a:pt x="236964" y="97284"/>
                      <a:pt x="250851" y="40682"/>
                    </a:cubicBezTo>
                    <a:lnTo>
                      <a:pt x="258997" y="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reeform 35"/>
              <p:cNvSpPr>
                <a:spLocks/>
              </p:cNvSpPr>
              <p:nvPr/>
            </p:nvSpPr>
            <p:spPr bwMode="auto">
              <a:xfrm>
                <a:off x="6595817" y="4670493"/>
                <a:ext cx="1104198" cy="455560"/>
              </a:xfrm>
              <a:custGeom>
                <a:avLst/>
                <a:gdLst>
                  <a:gd name="T0" fmla="*/ 188 w 188"/>
                  <a:gd name="T1" fmla="*/ 27 h 78"/>
                  <a:gd name="T2" fmla="*/ 171 w 188"/>
                  <a:gd name="T3" fmla="*/ 7 h 78"/>
                  <a:gd name="T4" fmla="*/ 157 w 188"/>
                  <a:gd name="T5" fmla="*/ 1 h 78"/>
                  <a:gd name="T6" fmla="*/ 158 w 188"/>
                  <a:gd name="T7" fmla="*/ 1 h 78"/>
                  <a:gd name="T8" fmla="*/ 116 w 188"/>
                  <a:gd name="T9" fmla="*/ 1 h 78"/>
                  <a:gd name="T10" fmla="*/ 116 w 188"/>
                  <a:gd name="T11" fmla="*/ 1 h 78"/>
                  <a:gd name="T12" fmla="*/ 94 w 188"/>
                  <a:gd name="T13" fmla="*/ 1 h 78"/>
                  <a:gd name="T14" fmla="*/ 94 w 188"/>
                  <a:gd name="T15" fmla="*/ 1 h 78"/>
                  <a:gd name="T16" fmla="*/ 52 w 188"/>
                  <a:gd name="T17" fmla="*/ 1 h 78"/>
                  <a:gd name="T18" fmla="*/ 53 w 188"/>
                  <a:gd name="T19" fmla="*/ 0 h 78"/>
                  <a:gd name="T20" fmla="*/ 40 w 188"/>
                  <a:gd name="T21" fmla="*/ 9 h 78"/>
                  <a:gd name="T22" fmla="*/ 22 w 188"/>
                  <a:gd name="T23" fmla="*/ 27 h 78"/>
                  <a:gd name="T24" fmla="*/ 50 w 188"/>
                  <a:gd name="T25" fmla="*/ 12 h 78"/>
                  <a:gd name="T26" fmla="*/ 75 w 188"/>
                  <a:gd name="T27" fmla="*/ 5 h 78"/>
                  <a:gd name="T28" fmla="*/ 61 w 188"/>
                  <a:gd name="T29" fmla="*/ 26 h 78"/>
                  <a:gd name="T30" fmla="*/ 55 w 188"/>
                  <a:gd name="T31" fmla="*/ 31 h 78"/>
                  <a:gd name="T32" fmla="*/ 33 w 188"/>
                  <a:gd name="T33" fmla="*/ 37 h 78"/>
                  <a:gd name="T34" fmla="*/ 9 w 188"/>
                  <a:gd name="T35" fmla="*/ 48 h 78"/>
                  <a:gd name="T36" fmla="*/ 41 w 188"/>
                  <a:gd name="T37" fmla="*/ 40 h 78"/>
                  <a:gd name="T38" fmla="*/ 46 w 188"/>
                  <a:gd name="T39" fmla="*/ 39 h 78"/>
                  <a:gd name="T40" fmla="*/ 0 w 188"/>
                  <a:gd name="T41" fmla="*/ 74 h 78"/>
                  <a:gd name="T42" fmla="*/ 61 w 188"/>
                  <a:gd name="T43" fmla="*/ 42 h 78"/>
                  <a:gd name="T44" fmla="*/ 92 w 188"/>
                  <a:gd name="T45" fmla="*/ 17 h 78"/>
                  <a:gd name="T46" fmla="*/ 100 w 188"/>
                  <a:gd name="T47" fmla="*/ 34 h 78"/>
                  <a:gd name="T48" fmla="*/ 119 w 188"/>
                  <a:gd name="T49" fmla="*/ 78 h 78"/>
                  <a:gd name="T50" fmla="*/ 111 w 188"/>
                  <a:gd name="T51" fmla="*/ 41 h 78"/>
                  <a:gd name="T52" fmla="*/ 119 w 188"/>
                  <a:gd name="T53" fmla="*/ 43 h 78"/>
                  <a:gd name="T54" fmla="*/ 134 w 188"/>
                  <a:gd name="T55" fmla="*/ 47 h 78"/>
                  <a:gd name="T56" fmla="*/ 117 w 188"/>
                  <a:gd name="T57" fmla="*/ 40 h 78"/>
                  <a:gd name="T58" fmla="*/ 111 w 188"/>
                  <a:gd name="T59" fmla="*/ 36 h 78"/>
                  <a:gd name="T60" fmla="*/ 111 w 188"/>
                  <a:gd name="T61" fmla="*/ 27 h 78"/>
                  <a:gd name="T62" fmla="*/ 115 w 188"/>
                  <a:gd name="T63" fmla="*/ 12 h 78"/>
                  <a:gd name="T64" fmla="*/ 116 w 188"/>
                  <a:gd name="T65" fmla="*/ 12 h 78"/>
                  <a:gd name="T66" fmla="*/ 131 w 188"/>
                  <a:gd name="T67" fmla="*/ 27 h 78"/>
                  <a:gd name="T68" fmla="*/ 155 w 188"/>
                  <a:gd name="T69" fmla="*/ 69 h 78"/>
                  <a:gd name="T70" fmla="*/ 144 w 188"/>
                  <a:gd name="T71" fmla="*/ 30 h 78"/>
                  <a:gd name="T72" fmla="*/ 142 w 188"/>
                  <a:gd name="T73" fmla="*/ 26 h 78"/>
                  <a:gd name="T74" fmla="*/ 154 w 188"/>
                  <a:gd name="T75" fmla="*/ 31 h 78"/>
                  <a:gd name="T76" fmla="*/ 181 w 188"/>
                  <a:gd name="T77" fmla="*/ 36 h 78"/>
                  <a:gd name="T78" fmla="*/ 151 w 188"/>
                  <a:gd name="T79" fmla="*/ 25 h 78"/>
                  <a:gd name="T80" fmla="*/ 137 w 188"/>
                  <a:gd name="T81" fmla="*/ 15 h 78"/>
                  <a:gd name="T82" fmla="*/ 132 w 188"/>
                  <a:gd name="T83" fmla="*/ 5 h 78"/>
                  <a:gd name="T84" fmla="*/ 160 w 188"/>
                  <a:gd name="T85" fmla="*/ 12 h 78"/>
                  <a:gd name="T86" fmla="*/ 188 w 188"/>
                  <a:gd name="T87"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 h="78">
                    <a:moveTo>
                      <a:pt x="188" y="27"/>
                    </a:moveTo>
                    <a:cubicBezTo>
                      <a:pt x="188" y="27"/>
                      <a:pt x="181" y="13"/>
                      <a:pt x="171" y="7"/>
                    </a:cubicBezTo>
                    <a:cubicBezTo>
                      <a:pt x="167" y="4"/>
                      <a:pt x="162" y="2"/>
                      <a:pt x="157" y="1"/>
                    </a:cubicBezTo>
                    <a:cubicBezTo>
                      <a:pt x="157" y="1"/>
                      <a:pt x="158" y="1"/>
                      <a:pt x="158" y="1"/>
                    </a:cubicBezTo>
                    <a:cubicBezTo>
                      <a:pt x="116" y="1"/>
                      <a:pt x="116" y="1"/>
                      <a:pt x="116" y="1"/>
                    </a:cubicBezTo>
                    <a:cubicBezTo>
                      <a:pt x="116" y="1"/>
                      <a:pt x="116" y="1"/>
                      <a:pt x="116" y="1"/>
                    </a:cubicBezTo>
                    <a:cubicBezTo>
                      <a:pt x="94" y="1"/>
                      <a:pt x="94" y="1"/>
                      <a:pt x="94" y="1"/>
                    </a:cubicBezTo>
                    <a:cubicBezTo>
                      <a:pt x="94" y="1"/>
                      <a:pt x="94" y="1"/>
                      <a:pt x="94" y="1"/>
                    </a:cubicBezTo>
                    <a:cubicBezTo>
                      <a:pt x="52" y="1"/>
                      <a:pt x="52" y="1"/>
                      <a:pt x="52" y="1"/>
                    </a:cubicBezTo>
                    <a:cubicBezTo>
                      <a:pt x="52" y="1"/>
                      <a:pt x="53" y="0"/>
                      <a:pt x="53" y="0"/>
                    </a:cubicBezTo>
                    <a:cubicBezTo>
                      <a:pt x="50" y="2"/>
                      <a:pt x="45" y="6"/>
                      <a:pt x="40" y="9"/>
                    </a:cubicBezTo>
                    <a:cubicBezTo>
                      <a:pt x="30" y="15"/>
                      <a:pt x="22" y="27"/>
                      <a:pt x="22" y="27"/>
                    </a:cubicBezTo>
                    <a:cubicBezTo>
                      <a:pt x="22" y="27"/>
                      <a:pt x="41" y="16"/>
                      <a:pt x="50" y="12"/>
                    </a:cubicBezTo>
                    <a:cubicBezTo>
                      <a:pt x="55" y="10"/>
                      <a:pt x="65" y="7"/>
                      <a:pt x="75" y="5"/>
                    </a:cubicBezTo>
                    <a:cubicBezTo>
                      <a:pt x="71" y="12"/>
                      <a:pt x="66" y="20"/>
                      <a:pt x="61" y="26"/>
                    </a:cubicBezTo>
                    <a:cubicBezTo>
                      <a:pt x="59" y="27"/>
                      <a:pt x="57" y="29"/>
                      <a:pt x="55" y="31"/>
                    </a:cubicBezTo>
                    <a:cubicBezTo>
                      <a:pt x="49" y="33"/>
                      <a:pt x="38" y="35"/>
                      <a:pt x="33" y="37"/>
                    </a:cubicBezTo>
                    <a:cubicBezTo>
                      <a:pt x="25" y="40"/>
                      <a:pt x="9" y="48"/>
                      <a:pt x="9" y="48"/>
                    </a:cubicBezTo>
                    <a:cubicBezTo>
                      <a:pt x="9" y="48"/>
                      <a:pt x="30" y="41"/>
                      <a:pt x="41" y="40"/>
                    </a:cubicBezTo>
                    <a:cubicBezTo>
                      <a:pt x="43" y="39"/>
                      <a:pt x="44" y="39"/>
                      <a:pt x="46" y="39"/>
                    </a:cubicBezTo>
                    <a:cubicBezTo>
                      <a:pt x="27" y="56"/>
                      <a:pt x="0" y="74"/>
                      <a:pt x="0" y="74"/>
                    </a:cubicBezTo>
                    <a:cubicBezTo>
                      <a:pt x="0" y="74"/>
                      <a:pt x="43" y="54"/>
                      <a:pt x="61" y="42"/>
                    </a:cubicBezTo>
                    <a:cubicBezTo>
                      <a:pt x="69" y="36"/>
                      <a:pt x="81" y="26"/>
                      <a:pt x="92" y="17"/>
                    </a:cubicBezTo>
                    <a:cubicBezTo>
                      <a:pt x="96" y="22"/>
                      <a:pt x="99" y="28"/>
                      <a:pt x="100" y="34"/>
                    </a:cubicBezTo>
                    <a:cubicBezTo>
                      <a:pt x="104" y="48"/>
                      <a:pt x="119" y="78"/>
                      <a:pt x="119" y="78"/>
                    </a:cubicBezTo>
                    <a:cubicBezTo>
                      <a:pt x="119" y="78"/>
                      <a:pt x="114" y="57"/>
                      <a:pt x="111" y="41"/>
                    </a:cubicBezTo>
                    <a:cubicBezTo>
                      <a:pt x="114" y="42"/>
                      <a:pt x="117" y="43"/>
                      <a:pt x="119" y="43"/>
                    </a:cubicBezTo>
                    <a:cubicBezTo>
                      <a:pt x="124" y="45"/>
                      <a:pt x="134" y="47"/>
                      <a:pt x="134" y="47"/>
                    </a:cubicBezTo>
                    <a:cubicBezTo>
                      <a:pt x="134" y="47"/>
                      <a:pt x="122" y="43"/>
                      <a:pt x="117" y="40"/>
                    </a:cubicBezTo>
                    <a:cubicBezTo>
                      <a:pt x="115" y="39"/>
                      <a:pt x="113" y="37"/>
                      <a:pt x="111" y="36"/>
                    </a:cubicBezTo>
                    <a:cubicBezTo>
                      <a:pt x="111" y="32"/>
                      <a:pt x="111" y="29"/>
                      <a:pt x="111" y="27"/>
                    </a:cubicBezTo>
                    <a:cubicBezTo>
                      <a:pt x="111" y="21"/>
                      <a:pt x="113" y="16"/>
                      <a:pt x="115" y="12"/>
                    </a:cubicBezTo>
                    <a:cubicBezTo>
                      <a:pt x="115" y="12"/>
                      <a:pt x="115" y="12"/>
                      <a:pt x="116" y="12"/>
                    </a:cubicBezTo>
                    <a:cubicBezTo>
                      <a:pt x="120" y="16"/>
                      <a:pt x="126" y="21"/>
                      <a:pt x="131" y="27"/>
                    </a:cubicBezTo>
                    <a:cubicBezTo>
                      <a:pt x="142" y="39"/>
                      <a:pt x="155" y="69"/>
                      <a:pt x="155" y="69"/>
                    </a:cubicBezTo>
                    <a:cubicBezTo>
                      <a:pt x="155" y="69"/>
                      <a:pt x="150" y="42"/>
                      <a:pt x="144" y="30"/>
                    </a:cubicBezTo>
                    <a:cubicBezTo>
                      <a:pt x="143" y="29"/>
                      <a:pt x="143" y="28"/>
                      <a:pt x="142" y="26"/>
                    </a:cubicBezTo>
                    <a:cubicBezTo>
                      <a:pt x="146" y="28"/>
                      <a:pt x="151" y="29"/>
                      <a:pt x="154" y="31"/>
                    </a:cubicBezTo>
                    <a:cubicBezTo>
                      <a:pt x="162" y="33"/>
                      <a:pt x="181" y="36"/>
                      <a:pt x="181" y="36"/>
                    </a:cubicBezTo>
                    <a:cubicBezTo>
                      <a:pt x="181" y="36"/>
                      <a:pt x="160" y="30"/>
                      <a:pt x="151" y="25"/>
                    </a:cubicBezTo>
                    <a:cubicBezTo>
                      <a:pt x="144" y="21"/>
                      <a:pt x="139" y="17"/>
                      <a:pt x="137" y="15"/>
                    </a:cubicBezTo>
                    <a:cubicBezTo>
                      <a:pt x="135" y="11"/>
                      <a:pt x="134" y="8"/>
                      <a:pt x="132" y="5"/>
                    </a:cubicBezTo>
                    <a:cubicBezTo>
                      <a:pt x="142" y="7"/>
                      <a:pt x="153" y="10"/>
                      <a:pt x="160" y="12"/>
                    </a:cubicBezTo>
                    <a:cubicBezTo>
                      <a:pt x="175" y="16"/>
                      <a:pt x="188" y="27"/>
                      <a:pt x="188"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18" name="Group 3"/>
          <p:cNvGrpSpPr/>
          <p:nvPr/>
        </p:nvGrpSpPr>
        <p:grpSpPr>
          <a:xfrm>
            <a:off x="8574663" y="1248943"/>
            <a:ext cx="3666222" cy="4933341"/>
            <a:chOff x="8574663" y="1248943"/>
            <a:chExt cx="3666222" cy="4933341"/>
          </a:xfrm>
        </p:grpSpPr>
        <p:sp>
          <p:nvSpPr>
            <p:cNvPr id="77" name="Freeform 76"/>
            <p:cNvSpPr>
              <a:spLocks/>
            </p:cNvSpPr>
            <p:nvPr/>
          </p:nvSpPr>
          <p:spPr bwMode="auto">
            <a:xfrm>
              <a:off x="9770513" y="4370280"/>
              <a:ext cx="1185033" cy="794333"/>
            </a:xfrm>
            <a:custGeom>
              <a:avLst/>
              <a:gdLst>
                <a:gd name="connsiteX0" fmla="*/ 675277 w 1182270"/>
                <a:gd name="connsiteY0" fmla="*/ 0 h 794333"/>
                <a:gd name="connsiteX1" fmla="*/ 678978 w 1182270"/>
                <a:gd name="connsiteY1" fmla="*/ 113668 h 794333"/>
                <a:gd name="connsiteX2" fmla="*/ 899105 w 1182270"/>
                <a:gd name="connsiteY2" fmla="*/ 668507 h 794333"/>
                <a:gd name="connsiteX3" fmla="*/ 1182270 w 1182270"/>
                <a:gd name="connsiteY3" fmla="*/ 721162 h 794333"/>
                <a:gd name="connsiteX4" fmla="*/ 0 w 1182270"/>
                <a:gd name="connsiteY4" fmla="*/ 794333 h 794333"/>
                <a:gd name="connsiteX5" fmla="*/ 343931 w 1182270"/>
                <a:gd name="connsiteY5" fmla="*/ 562507 h 794333"/>
                <a:gd name="connsiteX6" fmla="*/ 399552 w 1182270"/>
                <a:gd name="connsiteY6" fmla="*/ 320880 h 794333"/>
                <a:gd name="connsiteX7" fmla="*/ 419715 w 1182270"/>
                <a:gd name="connsiteY7" fmla="*/ 199231 h 794333"/>
                <a:gd name="connsiteX8" fmla="*/ 435507 w 1182270"/>
                <a:gd name="connsiteY8" fmla="*/ 185296 h 794333"/>
                <a:gd name="connsiteX9" fmla="*/ 433310 w 1182270"/>
                <a:gd name="connsiteY9" fmla="*/ 214984 h 794333"/>
                <a:gd name="connsiteX10" fmla="*/ 433311 w 1182270"/>
                <a:gd name="connsiteY10" fmla="*/ 214984 h 794333"/>
                <a:gd name="connsiteX11" fmla="*/ 435508 w 1182270"/>
                <a:gd name="connsiteY11" fmla="*/ 185297 h 794333"/>
                <a:gd name="connsiteX12" fmla="*/ 452012 w 1182270"/>
                <a:gd name="connsiteY12" fmla="*/ 170734 h 794333"/>
                <a:gd name="connsiteX13" fmla="*/ 580031 w 1182270"/>
                <a:gd name="connsiteY13" fmla="*/ 67492 h 794333"/>
                <a:gd name="connsiteX14" fmla="*/ 615405 w 1182270"/>
                <a:gd name="connsiteY14" fmla="*/ 41772 h 794333"/>
                <a:gd name="connsiteX15" fmla="*/ 615405 w 1182270"/>
                <a:gd name="connsiteY15" fmla="*/ 41770 h 794333"/>
                <a:gd name="connsiteX16" fmla="*/ 656178 w 1182270"/>
                <a:gd name="connsiteY16" fmla="*/ 12123 h 794333"/>
                <a:gd name="connsiteX17" fmla="*/ 675277 w 1182270"/>
                <a:gd name="connsiteY17" fmla="*/ 0 h 79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82270" h="794333">
                  <a:moveTo>
                    <a:pt x="675277" y="0"/>
                  </a:moveTo>
                  <a:lnTo>
                    <a:pt x="678978" y="113668"/>
                  </a:lnTo>
                  <a:cubicBezTo>
                    <a:pt x="705626" y="459413"/>
                    <a:pt x="813507" y="642224"/>
                    <a:pt x="899105" y="668507"/>
                  </a:cubicBezTo>
                  <a:cubicBezTo>
                    <a:pt x="1032947" y="660223"/>
                    <a:pt x="1124771" y="696649"/>
                    <a:pt x="1182270" y="721162"/>
                  </a:cubicBezTo>
                  <a:cubicBezTo>
                    <a:pt x="1182270" y="721162"/>
                    <a:pt x="1182270" y="721162"/>
                    <a:pt x="0" y="794333"/>
                  </a:cubicBezTo>
                  <a:cubicBezTo>
                    <a:pt x="91727" y="648296"/>
                    <a:pt x="291624" y="621888"/>
                    <a:pt x="343931" y="562507"/>
                  </a:cubicBezTo>
                  <a:cubicBezTo>
                    <a:pt x="365980" y="477803"/>
                    <a:pt x="384397" y="397327"/>
                    <a:pt x="399552" y="320880"/>
                  </a:cubicBezTo>
                  <a:lnTo>
                    <a:pt x="419715" y="199231"/>
                  </a:lnTo>
                  <a:lnTo>
                    <a:pt x="435507" y="185296"/>
                  </a:lnTo>
                  <a:lnTo>
                    <a:pt x="433310" y="214984"/>
                  </a:lnTo>
                  <a:lnTo>
                    <a:pt x="433311" y="214984"/>
                  </a:lnTo>
                  <a:lnTo>
                    <a:pt x="435508" y="185297"/>
                  </a:lnTo>
                  <a:lnTo>
                    <a:pt x="452012" y="170734"/>
                  </a:lnTo>
                  <a:cubicBezTo>
                    <a:pt x="488818" y="139104"/>
                    <a:pt x="531806" y="103944"/>
                    <a:pt x="580031" y="67492"/>
                  </a:cubicBezTo>
                  <a:lnTo>
                    <a:pt x="615405" y="41772"/>
                  </a:lnTo>
                  <a:lnTo>
                    <a:pt x="615405" y="41770"/>
                  </a:lnTo>
                  <a:lnTo>
                    <a:pt x="656178" y="12123"/>
                  </a:lnTo>
                  <a:lnTo>
                    <a:pt x="675277" y="0"/>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2" name="Freeform 71"/>
            <p:cNvSpPr>
              <a:spLocks/>
            </p:cNvSpPr>
            <p:nvPr/>
          </p:nvSpPr>
          <p:spPr bwMode="auto">
            <a:xfrm>
              <a:off x="8574663" y="1248943"/>
              <a:ext cx="3666222" cy="3328951"/>
            </a:xfrm>
            <a:custGeom>
              <a:avLst/>
              <a:gdLst>
                <a:gd name="connsiteX0" fmla="*/ 0 w 2580767"/>
                <a:gd name="connsiteY0" fmla="*/ 0 h 2721021"/>
                <a:gd name="connsiteX1" fmla="*/ 1191123 w 2580767"/>
                <a:gd name="connsiteY1" fmla="*/ 1270455 h 2721021"/>
                <a:gd name="connsiteX2" fmla="*/ 432074 w 2580767"/>
                <a:gd name="connsiteY2" fmla="*/ 431255 h 2721021"/>
                <a:gd name="connsiteX3" fmla="*/ 1226156 w 2580767"/>
                <a:gd name="connsiteY3" fmla="*/ 1841576 h 2721021"/>
                <a:gd name="connsiteX4" fmla="*/ 2195404 w 2580767"/>
                <a:gd name="connsiteY4" fmla="*/ 1014033 h 2721021"/>
                <a:gd name="connsiteX5" fmla="*/ 1483065 w 2580767"/>
                <a:gd name="connsiteY5" fmla="*/ 1468599 h 2721021"/>
                <a:gd name="connsiteX6" fmla="*/ 2580767 w 2580767"/>
                <a:gd name="connsiteY6" fmla="*/ 804233 h 2721021"/>
                <a:gd name="connsiteX7" fmla="*/ 1623197 w 2580767"/>
                <a:gd name="connsiteY7" fmla="*/ 1480255 h 2721021"/>
                <a:gd name="connsiteX8" fmla="*/ 1249512 w 2580767"/>
                <a:gd name="connsiteY8" fmla="*/ 1958132 h 2721021"/>
                <a:gd name="connsiteX9" fmla="*/ 1312804 w 2580767"/>
                <a:gd name="connsiteY9" fmla="*/ 2536015 h 2721021"/>
                <a:gd name="connsiteX10" fmla="*/ 1314830 w 2580767"/>
                <a:gd name="connsiteY10" fmla="*/ 2577495 h 2721021"/>
                <a:gd name="connsiteX11" fmla="*/ 1279455 w 2580767"/>
                <a:gd name="connsiteY11" fmla="*/ 2603216 h 2721021"/>
                <a:gd name="connsiteX12" fmla="*/ 1151436 w 2580767"/>
                <a:gd name="connsiteY12" fmla="*/ 2706458 h 2721021"/>
                <a:gd name="connsiteX13" fmla="*/ 1134932 w 2580767"/>
                <a:gd name="connsiteY13" fmla="*/ 2721021 h 2721021"/>
                <a:gd name="connsiteX14" fmla="*/ 1139486 w 2580767"/>
                <a:gd name="connsiteY14" fmla="*/ 2659468 h 2721021"/>
                <a:gd name="connsiteX15" fmla="*/ 1144412 w 2580767"/>
                <a:gd name="connsiteY15" fmla="*/ 2366076 h 2721021"/>
                <a:gd name="connsiteX16" fmla="*/ 922537 w 2580767"/>
                <a:gd name="connsiteY16" fmla="*/ 2179587 h 2721021"/>
                <a:gd name="connsiteX17" fmla="*/ 175165 w 2580767"/>
                <a:gd name="connsiteY17" fmla="*/ 1899854 h 2721021"/>
                <a:gd name="connsiteX18" fmla="*/ 992603 w 2580767"/>
                <a:gd name="connsiteY18" fmla="*/ 2132965 h 2721021"/>
                <a:gd name="connsiteX19" fmla="*/ 467107 w 2580767"/>
                <a:gd name="connsiteY19" fmla="*/ 1969787 h 2721021"/>
                <a:gd name="connsiteX20" fmla="*/ 1144412 w 2580767"/>
                <a:gd name="connsiteY20" fmla="*/ 2272832 h 2721021"/>
                <a:gd name="connsiteX21" fmla="*/ 1074346 w 2580767"/>
                <a:gd name="connsiteY21" fmla="*/ 1480255 h 2721021"/>
                <a:gd name="connsiteX22" fmla="*/ 1039313 w 2580767"/>
                <a:gd name="connsiteY22" fmla="*/ 1387010 h 2721021"/>
                <a:gd name="connsiteX23" fmla="*/ 0 w 2580767"/>
                <a:gd name="connsiteY23" fmla="*/ 0 h 272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80767" h="2721021">
                  <a:moveTo>
                    <a:pt x="0" y="0"/>
                  </a:moveTo>
                  <a:cubicBezTo>
                    <a:pt x="1845073" y="384633"/>
                    <a:pt x="1191123" y="1270455"/>
                    <a:pt x="1191123" y="1270455"/>
                  </a:cubicBezTo>
                  <a:cubicBezTo>
                    <a:pt x="899181" y="524500"/>
                    <a:pt x="432074" y="431255"/>
                    <a:pt x="432074" y="431255"/>
                  </a:cubicBezTo>
                  <a:cubicBezTo>
                    <a:pt x="899181" y="722644"/>
                    <a:pt x="1121057" y="1317077"/>
                    <a:pt x="1226156" y="1841576"/>
                  </a:cubicBezTo>
                  <a:cubicBezTo>
                    <a:pt x="1307900" y="1725021"/>
                    <a:pt x="1739974" y="1200521"/>
                    <a:pt x="2195404" y="1014033"/>
                  </a:cubicBezTo>
                  <a:cubicBezTo>
                    <a:pt x="2195404" y="1014033"/>
                    <a:pt x="1833396" y="1014033"/>
                    <a:pt x="1483065" y="1468599"/>
                  </a:cubicBezTo>
                  <a:cubicBezTo>
                    <a:pt x="1483065" y="1468599"/>
                    <a:pt x="1237834" y="710988"/>
                    <a:pt x="2580767" y="804233"/>
                  </a:cubicBezTo>
                  <a:cubicBezTo>
                    <a:pt x="2580767" y="804233"/>
                    <a:pt x="2101982" y="2016410"/>
                    <a:pt x="1623197" y="1480255"/>
                  </a:cubicBezTo>
                  <a:cubicBezTo>
                    <a:pt x="1623197" y="1480255"/>
                    <a:pt x="1623197" y="1480255"/>
                    <a:pt x="1249512" y="1958132"/>
                  </a:cubicBezTo>
                  <a:cubicBezTo>
                    <a:pt x="1286004" y="2183958"/>
                    <a:pt x="1304251" y="2387020"/>
                    <a:pt x="1312804" y="2536015"/>
                  </a:cubicBezTo>
                  <a:lnTo>
                    <a:pt x="1314830" y="2577495"/>
                  </a:lnTo>
                  <a:lnTo>
                    <a:pt x="1279455" y="2603216"/>
                  </a:lnTo>
                  <a:cubicBezTo>
                    <a:pt x="1231230" y="2639668"/>
                    <a:pt x="1188242" y="2674828"/>
                    <a:pt x="1151436" y="2706458"/>
                  </a:cubicBezTo>
                  <a:lnTo>
                    <a:pt x="1134932" y="2721021"/>
                  </a:lnTo>
                  <a:lnTo>
                    <a:pt x="1139486" y="2659468"/>
                  </a:lnTo>
                  <a:cubicBezTo>
                    <a:pt x="1144412" y="2564949"/>
                    <a:pt x="1144412" y="2462234"/>
                    <a:pt x="1144412" y="2366076"/>
                  </a:cubicBezTo>
                  <a:cubicBezTo>
                    <a:pt x="1144412" y="2366076"/>
                    <a:pt x="1144412" y="2366076"/>
                    <a:pt x="922537" y="2179587"/>
                  </a:cubicBezTo>
                  <a:cubicBezTo>
                    <a:pt x="688983" y="2610842"/>
                    <a:pt x="175165" y="1899854"/>
                    <a:pt x="175165" y="1899854"/>
                  </a:cubicBezTo>
                  <a:cubicBezTo>
                    <a:pt x="1050991" y="1608466"/>
                    <a:pt x="992603" y="2132965"/>
                    <a:pt x="992603" y="2132965"/>
                  </a:cubicBezTo>
                  <a:cubicBezTo>
                    <a:pt x="688983" y="1899854"/>
                    <a:pt x="467107" y="1969787"/>
                    <a:pt x="467107" y="1969787"/>
                  </a:cubicBezTo>
                  <a:cubicBezTo>
                    <a:pt x="735694" y="2004754"/>
                    <a:pt x="1050991" y="2202898"/>
                    <a:pt x="1144412" y="2272832"/>
                  </a:cubicBezTo>
                  <a:cubicBezTo>
                    <a:pt x="1144412" y="1934821"/>
                    <a:pt x="1109380" y="1608466"/>
                    <a:pt x="1074346" y="1480255"/>
                  </a:cubicBezTo>
                  <a:cubicBezTo>
                    <a:pt x="1074346" y="1480255"/>
                    <a:pt x="1074346" y="1480255"/>
                    <a:pt x="1039313" y="1387010"/>
                  </a:cubicBezTo>
                  <a:cubicBezTo>
                    <a:pt x="175165" y="1934821"/>
                    <a:pt x="0" y="0"/>
                    <a:pt x="0"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0" name="Freeform 35"/>
            <p:cNvSpPr>
              <a:spLocks/>
            </p:cNvSpPr>
            <p:nvPr/>
          </p:nvSpPr>
          <p:spPr bwMode="auto">
            <a:xfrm rot="21387507">
              <a:off x="9246327" y="5089319"/>
              <a:ext cx="2101600" cy="1092965"/>
            </a:xfrm>
            <a:custGeom>
              <a:avLst/>
              <a:gdLst>
                <a:gd name="T0" fmla="*/ 188 w 188"/>
                <a:gd name="T1" fmla="*/ 27 h 78"/>
                <a:gd name="T2" fmla="*/ 171 w 188"/>
                <a:gd name="T3" fmla="*/ 7 h 78"/>
                <a:gd name="T4" fmla="*/ 157 w 188"/>
                <a:gd name="T5" fmla="*/ 1 h 78"/>
                <a:gd name="T6" fmla="*/ 158 w 188"/>
                <a:gd name="T7" fmla="*/ 1 h 78"/>
                <a:gd name="T8" fmla="*/ 116 w 188"/>
                <a:gd name="T9" fmla="*/ 1 h 78"/>
                <a:gd name="T10" fmla="*/ 116 w 188"/>
                <a:gd name="T11" fmla="*/ 1 h 78"/>
                <a:gd name="T12" fmla="*/ 94 w 188"/>
                <a:gd name="T13" fmla="*/ 1 h 78"/>
                <a:gd name="T14" fmla="*/ 94 w 188"/>
                <a:gd name="T15" fmla="*/ 1 h 78"/>
                <a:gd name="T16" fmla="*/ 52 w 188"/>
                <a:gd name="T17" fmla="*/ 1 h 78"/>
                <a:gd name="T18" fmla="*/ 53 w 188"/>
                <a:gd name="T19" fmla="*/ 0 h 78"/>
                <a:gd name="T20" fmla="*/ 40 w 188"/>
                <a:gd name="T21" fmla="*/ 9 h 78"/>
                <a:gd name="T22" fmla="*/ 22 w 188"/>
                <a:gd name="T23" fmla="*/ 27 h 78"/>
                <a:gd name="T24" fmla="*/ 50 w 188"/>
                <a:gd name="T25" fmla="*/ 12 h 78"/>
                <a:gd name="T26" fmla="*/ 75 w 188"/>
                <a:gd name="T27" fmla="*/ 5 h 78"/>
                <a:gd name="T28" fmla="*/ 61 w 188"/>
                <a:gd name="T29" fmla="*/ 26 h 78"/>
                <a:gd name="T30" fmla="*/ 55 w 188"/>
                <a:gd name="T31" fmla="*/ 31 h 78"/>
                <a:gd name="T32" fmla="*/ 33 w 188"/>
                <a:gd name="T33" fmla="*/ 37 h 78"/>
                <a:gd name="T34" fmla="*/ 9 w 188"/>
                <a:gd name="T35" fmla="*/ 48 h 78"/>
                <a:gd name="T36" fmla="*/ 41 w 188"/>
                <a:gd name="T37" fmla="*/ 40 h 78"/>
                <a:gd name="T38" fmla="*/ 46 w 188"/>
                <a:gd name="T39" fmla="*/ 39 h 78"/>
                <a:gd name="T40" fmla="*/ 0 w 188"/>
                <a:gd name="T41" fmla="*/ 74 h 78"/>
                <a:gd name="T42" fmla="*/ 61 w 188"/>
                <a:gd name="T43" fmla="*/ 42 h 78"/>
                <a:gd name="T44" fmla="*/ 92 w 188"/>
                <a:gd name="T45" fmla="*/ 17 h 78"/>
                <a:gd name="T46" fmla="*/ 100 w 188"/>
                <a:gd name="T47" fmla="*/ 34 h 78"/>
                <a:gd name="T48" fmla="*/ 119 w 188"/>
                <a:gd name="T49" fmla="*/ 78 h 78"/>
                <a:gd name="T50" fmla="*/ 111 w 188"/>
                <a:gd name="T51" fmla="*/ 41 h 78"/>
                <a:gd name="T52" fmla="*/ 119 w 188"/>
                <a:gd name="T53" fmla="*/ 43 h 78"/>
                <a:gd name="T54" fmla="*/ 134 w 188"/>
                <a:gd name="T55" fmla="*/ 47 h 78"/>
                <a:gd name="T56" fmla="*/ 117 w 188"/>
                <a:gd name="T57" fmla="*/ 40 h 78"/>
                <a:gd name="T58" fmla="*/ 111 w 188"/>
                <a:gd name="T59" fmla="*/ 36 h 78"/>
                <a:gd name="T60" fmla="*/ 111 w 188"/>
                <a:gd name="T61" fmla="*/ 27 h 78"/>
                <a:gd name="T62" fmla="*/ 115 w 188"/>
                <a:gd name="T63" fmla="*/ 12 h 78"/>
                <a:gd name="T64" fmla="*/ 116 w 188"/>
                <a:gd name="T65" fmla="*/ 12 h 78"/>
                <a:gd name="T66" fmla="*/ 131 w 188"/>
                <a:gd name="T67" fmla="*/ 27 h 78"/>
                <a:gd name="T68" fmla="*/ 155 w 188"/>
                <a:gd name="T69" fmla="*/ 69 h 78"/>
                <a:gd name="T70" fmla="*/ 144 w 188"/>
                <a:gd name="T71" fmla="*/ 30 h 78"/>
                <a:gd name="T72" fmla="*/ 142 w 188"/>
                <a:gd name="T73" fmla="*/ 26 h 78"/>
                <a:gd name="T74" fmla="*/ 154 w 188"/>
                <a:gd name="T75" fmla="*/ 31 h 78"/>
                <a:gd name="T76" fmla="*/ 181 w 188"/>
                <a:gd name="T77" fmla="*/ 36 h 78"/>
                <a:gd name="T78" fmla="*/ 151 w 188"/>
                <a:gd name="T79" fmla="*/ 25 h 78"/>
                <a:gd name="T80" fmla="*/ 137 w 188"/>
                <a:gd name="T81" fmla="*/ 15 h 78"/>
                <a:gd name="T82" fmla="*/ 132 w 188"/>
                <a:gd name="T83" fmla="*/ 5 h 78"/>
                <a:gd name="T84" fmla="*/ 160 w 188"/>
                <a:gd name="T85" fmla="*/ 12 h 78"/>
                <a:gd name="T86" fmla="*/ 188 w 188"/>
                <a:gd name="T87"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 h="78">
                  <a:moveTo>
                    <a:pt x="188" y="27"/>
                  </a:moveTo>
                  <a:cubicBezTo>
                    <a:pt x="188" y="27"/>
                    <a:pt x="181" y="13"/>
                    <a:pt x="171" y="7"/>
                  </a:cubicBezTo>
                  <a:cubicBezTo>
                    <a:pt x="167" y="4"/>
                    <a:pt x="162" y="2"/>
                    <a:pt x="157" y="1"/>
                  </a:cubicBezTo>
                  <a:cubicBezTo>
                    <a:pt x="157" y="1"/>
                    <a:pt x="158" y="1"/>
                    <a:pt x="158" y="1"/>
                  </a:cubicBezTo>
                  <a:cubicBezTo>
                    <a:pt x="116" y="1"/>
                    <a:pt x="116" y="1"/>
                    <a:pt x="116" y="1"/>
                  </a:cubicBezTo>
                  <a:cubicBezTo>
                    <a:pt x="116" y="1"/>
                    <a:pt x="116" y="1"/>
                    <a:pt x="116" y="1"/>
                  </a:cubicBezTo>
                  <a:cubicBezTo>
                    <a:pt x="94" y="1"/>
                    <a:pt x="94" y="1"/>
                    <a:pt x="94" y="1"/>
                  </a:cubicBezTo>
                  <a:cubicBezTo>
                    <a:pt x="94" y="1"/>
                    <a:pt x="94" y="1"/>
                    <a:pt x="94" y="1"/>
                  </a:cubicBezTo>
                  <a:cubicBezTo>
                    <a:pt x="52" y="1"/>
                    <a:pt x="52" y="1"/>
                    <a:pt x="52" y="1"/>
                  </a:cubicBezTo>
                  <a:cubicBezTo>
                    <a:pt x="52" y="1"/>
                    <a:pt x="53" y="0"/>
                    <a:pt x="53" y="0"/>
                  </a:cubicBezTo>
                  <a:cubicBezTo>
                    <a:pt x="50" y="2"/>
                    <a:pt x="45" y="6"/>
                    <a:pt x="40" y="9"/>
                  </a:cubicBezTo>
                  <a:cubicBezTo>
                    <a:pt x="30" y="15"/>
                    <a:pt x="22" y="27"/>
                    <a:pt x="22" y="27"/>
                  </a:cubicBezTo>
                  <a:cubicBezTo>
                    <a:pt x="22" y="27"/>
                    <a:pt x="41" y="16"/>
                    <a:pt x="50" y="12"/>
                  </a:cubicBezTo>
                  <a:cubicBezTo>
                    <a:pt x="55" y="10"/>
                    <a:pt x="65" y="7"/>
                    <a:pt x="75" y="5"/>
                  </a:cubicBezTo>
                  <a:cubicBezTo>
                    <a:pt x="71" y="12"/>
                    <a:pt x="66" y="20"/>
                    <a:pt x="61" y="26"/>
                  </a:cubicBezTo>
                  <a:cubicBezTo>
                    <a:pt x="59" y="27"/>
                    <a:pt x="57" y="29"/>
                    <a:pt x="55" y="31"/>
                  </a:cubicBezTo>
                  <a:cubicBezTo>
                    <a:pt x="49" y="33"/>
                    <a:pt x="38" y="35"/>
                    <a:pt x="33" y="37"/>
                  </a:cubicBezTo>
                  <a:cubicBezTo>
                    <a:pt x="25" y="40"/>
                    <a:pt x="9" y="48"/>
                    <a:pt x="9" y="48"/>
                  </a:cubicBezTo>
                  <a:cubicBezTo>
                    <a:pt x="9" y="48"/>
                    <a:pt x="30" y="41"/>
                    <a:pt x="41" y="40"/>
                  </a:cubicBezTo>
                  <a:cubicBezTo>
                    <a:pt x="43" y="39"/>
                    <a:pt x="44" y="39"/>
                    <a:pt x="46" y="39"/>
                  </a:cubicBezTo>
                  <a:cubicBezTo>
                    <a:pt x="27" y="56"/>
                    <a:pt x="0" y="74"/>
                    <a:pt x="0" y="74"/>
                  </a:cubicBezTo>
                  <a:cubicBezTo>
                    <a:pt x="0" y="74"/>
                    <a:pt x="43" y="54"/>
                    <a:pt x="61" y="42"/>
                  </a:cubicBezTo>
                  <a:cubicBezTo>
                    <a:pt x="69" y="36"/>
                    <a:pt x="81" y="26"/>
                    <a:pt x="92" y="17"/>
                  </a:cubicBezTo>
                  <a:cubicBezTo>
                    <a:pt x="96" y="22"/>
                    <a:pt x="99" y="28"/>
                    <a:pt x="100" y="34"/>
                  </a:cubicBezTo>
                  <a:cubicBezTo>
                    <a:pt x="104" y="48"/>
                    <a:pt x="119" y="78"/>
                    <a:pt x="119" y="78"/>
                  </a:cubicBezTo>
                  <a:cubicBezTo>
                    <a:pt x="119" y="78"/>
                    <a:pt x="114" y="57"/>
                    <a:pt x="111" y="41"/>
                  </a:cubicBezTo>
                  <a:cubicBezTo>
                    <a:pt x="114" y="42"/>
                    <a:pt x="117" y="43"/>
                    <a:pt x="119" y="43"/>
                  </a:cubicBezTo>
                  <a:cubicBezTo>
                    <a:pt x="124" y="45"/>
                    <a:pt x="134" y="47"/>
                    <a:pt x="134" y="47"/>
                  </a:cubicBezTo>
                  <a:cubicBezTo>
                    <a:pt x="134" y="47"/>
                    <a:pt x="122" y="43"/>
                    <a:pt x="117" y="40"/>
                  </a:cubicBezTo>
                  <a:cubicBezTo>
                    <a:pt x="115" y="39"/>
                    <a:pt x="113" y="37"/>
                    <a:pt x="111" y="36"/>
                  </a:cubicBezTo>
                  <a:cubicBezTo>
                    <a:pt x="111" y="32"/>
                    <a:pt x="111" y="29"/>
                    <a:pt x="111" y="27"/>
                  </a:cubicBezTo>
                  <a:cubicBezTo>
                    <a:pt x="111" y="21"/>
                    <a:pt x="113" y="16"/>
                    <a:pt x="115" y="12"/>
                  </a:cubicBezTo>
                  <a:cubicBezTo>
                    <a:pt x="115" y="12"/>
                    <a:pt x="115" y="12"/>
                    <a:pt x="116" y="12"/>
                  </a:cubicBezTo>
                  <a:cubicBezTo>
                    <a:pt x="120" y="16"/>
                    <a:pt x="126" y="21"/>
                    <a:pt x="131" y="27"/>
                  </a:cubicBezTo>
                  <a:cubicBezTo>
                    <a:pt x="142" y="39"/>
                    <a:pt x="155" y="69"/>
                    <a:pt x="155" y="69"/>
                  </a:cubicBezTo>
                  <a:cubicBezTo>
                    <a:pt x="155" y="69"/>
                    <a:pt x="150" y="42"/>
                    <a:pt x="144" y="30"/>
                  </a:cubicBezTo>
                  <a:cubicBezTo>
                    <a:pt x="143" y="29"/>
                    <a:pt x="143" y="28"/>
                    <a:pt x="142" y="26"/>
                  </a:cubicBezTo>
                  <a:cubicBezTo>
                    <a:pt x="146" y="28"/>
                    <a:pt x="151" y="29"/>
                    <a:pt x="154" y="31"/>
                  </a:cubicBezTo>
                  <a:cubicBezTo>
                    <a:pt x="162" y="33"/>
                    <a:pt x="181" y="36"/>
                    <a:pt x="181" y="36"/>
                  </a:cubicBezTo>
                  <a:cubicBezTo>
                    <a:pt x="181" y="36"/>
                    <a:pt x="160" y="30"/>
                    <a:pt x="151" y="25"/>
                  </a:cubicBezTo>
                  <a:cubicBezTo>
                    <a:pt x="144" y="21"/>
                    <a:pt x="139" y="17"/>
                    <a:pt x="137" y="15"/>
                  </a:cubicBezTo>
                  <a:cubicBezTo>
                    <a:pt x="135" y="11"/>
                    <a:pt x="134" y="8"/>
                    <a:pt x="132" y="5"/>
                  </a:cubicBezTo>
                  <a:cubicBezTo>
                    <a:pt x="142" y="7"/>
                    <a:pt x="153" y="10"/>
                    <a:pt x="160" y="12"/>
                  </a:cubicBezTo>
                  <a:cubicBezTo>
                    <a:pt x="175" y="16"/>
                    <a:pt x="188" y="27"/>
                    <a:pt x="188"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1" name="Group 9"/>
          <p:cNvGrpSpPr/>
          <p:nvPr/>
        </p:nvGrpSpPr>
        <p:grpSpPr>
          <a:xfrm>
            <a:off x="1865791" y="4199691"/>
            <a:ext cx="298450" cy="477838"/>
            <a:chOff x="490439" y="4539752"/>
            <a:chExt cx="298450" cy="477838"/>
          </a:xfrm>
          <a:solidFill>
            <a:schemeClr val="tx1"/>
          </a:solidFill>
        </p:grpSpPr>
        <p:sp>
          <p:nvSpPr>
            <p:cNvPr id="11"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2" name="Group 110"/>
          <p:cNvGrpSpPr/>
          <p:nvPr/>
        </p:nvGrpSpPr>
        <p:grpSpPr>
          <a:xfrm>
            <a:off x="1865791" y="3728382"/>
            <a:ext cx="205400" cy="328859"/>
            <a:chOff x="490439" y="4539752"/>
            <a:chExt cx="298450" cy="477838"/>
          </a:xfrm>
          <a:solidFill>
            <a:schemeClr val="tx1"/>
          </a:solidFill>
        </p:grpSpPr>
        <p:sp>
          <p:nvSpPr>
            <p:cNvPr id="112"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13"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20" name="TextBox 119"/>
          <p:cNvSpPr txBox="1"/>
          <p:nvPr/>
        </p:nvSpPr>
        <p:spPr>
          <a:xfrm>
            <a:off x="1667728" y="4681948"/>
            <a:ext cx="70404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FFFFFF"/>
                </a:solidFill>
                <a:effectLst/>
                <a:uLnTx/>
                <a:uFillTx/>
                <a:latin typeface="Source Sans Pro"/>
                <a:ea typeface="+mn-ea"/>
                <a:cs typeface="+mn-cs"/>
              </a:rPr>
              <a:t>Born</a:t>
            </a:r>
          </a:p>
        </p:txBody>
      </p:sp>
      <p:sp>
        <p:nvSpPr>
          <p:cNvPr id="121" name="TextBox 120"/>
          <p:cNvSpPr txBox="1"/>
          <p:nvPr/>
        </p:nvSpPr>
        <p:spPr>
          <a:xfrm>
            <a:off x="3738944" y="5222279"/>
            <a:ext cx="97776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FFFFFF"/>
                </a:solidFill>
                <a:effectLst/>
                <a:uLnTx/>
                <a:uFillTx/>
                <a:latin typeface="Source Sans Pro"/>
                <a:ea typeface="+mn-ea"/>
                <a:cs typeface="+mn-cs"/>
              </a:rPr>
              <a:t>Growth</a:t>
            </a:r>
          </a:p>
        </p:txBody>
      </p:sp>
      <p:sp>
        <p:nvSpPr>
          <p:cNvPr id="122" name="TextBox 121"/>
          <p:cNvSpPr txBox="1"/>
          <p:nvPr/>
        </p:nvSpPr>
        <p:spPr>
          <a:xfrm>
            <a:off x="6311955" y="5308612"/>
            <a:ext cx="111787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FFFFFF"/>
                </a:solidFill>
                <a:effectLst/>
                <a:uLnTx/>
                <a:uFillTx/>
                <a:latin typeface="Source Sans Pro"/>
                <a:ea typeface="+mn-ea"/>
                <a:cs typeface="+mn-cs"/>
              </a:rPr>
              <a:t>Stronger</a:t>
            </a:r>
          </a:p>
        </p:txBody>
      </p:sp>
      <p:sp>
        <p:nvSpPr>
          <p:cNvPr id="123" name="TextBox 122"/>
          <p:cNvSpPr txBox="1"/>
          <p:nvPr/>
        </p:nvSpPr>
        <p:spPr>
          <a:xfrm>
            <a:off x="9973392" y="5994341"/>
            <a:ext cx="86876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ource Sans Pro"/>
                <a:ea typeface="+mn-ea"/>
                <a:cs typeface="+mn-cs"/>
              </a:rPr>
              <a:t>Bigger</a:t>
            </a:r>
            <a:endParaRPr kumimoji="0" lang="id-ID" sz="20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24" name="TextBox 123"/>
          <p:cNvSpPr txBox="1"/>
          <p:nvPr/>
        </p:nvSpPr>
        <p:spPr>
          <a:xfrm>
            <a:off x="783371" y="4988935"/>
            <a:ext cx="25118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Lorem ipsum dolor sit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amet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consectetur</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adipiscing</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elit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Vestibulum</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dignissim</a:t>
            </a: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5" name="TextBox 124"/>
          <p:cNvSpPr txBox="1"/>
          <p:nvPr/>
        </p:nvSpPr>
        <p:spPr>
          <a:xfrm>
            <a:off x="2989989" y="5546181"/>
            <a:ext cx="25118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Lorem ipsum dolor sit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amet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consectetur</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adipiscing</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elit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Vestibulum</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dignissim</a:t>
            </a: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6" name="TextBox 125"/>
          <p:cNvSpPr txBox="1"/>
          <p:nvPr/>
        </p:nvSpPr>
        <p:spPr>
          <a:xfrm>
            <a:off x="5614959" y="5638703"/>
            <a:ext cx="25118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Lorem ipsum dolor sit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amet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consectetur</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adipiscing</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elit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Vestibulum</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dignissim</a:t>
            </a: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27" name="TextBox 126"/>
          <p:cNvSpPr txBox="1"/>
          <p:nvPr/>
        </p:nvSpPr>
        <p:spPr>
          <a:xfrm>
            <a:off x="9151843" y="6327367"/>
            <a:ext cx="25118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Lorem ipsum dolor sit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amet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consectetur</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adipiscing</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elit</a:t>
            </a:r>
            <a:r>
              <a:rPr kumimoji="0" lang="en-US" sz="1200" b="0" i="0" u="none" strike="noStrike" kern="1200" cap="none" spc="0" normalizeH="0" baseline="0" noProof="0" dirty="0">
                <a:ln>
                  <a:noFill/>
                </a:ln>
                <a:solidFill>
                  <a:srgbClr val="FFFFFF"/>
                </a:solidFill>
                <a:effectLst/>
                <a:uLnTx/>
                <a:uFillTx/>
                <a:latin typeface="Calibri"/>
                <a:ea typeface="+mn-ea"/>
                <a:cs typeface="+mn-cs"/>
              </a:rPr>
              <a:t>. </a:t>
            </a:r>
          </a:p>
        </p:txBody>
      </p:sp>
      <p:grpSp>
        <p:nvGrpSpPr>
          <p:cNvPr id="23" name="Group 127"/>
          <p:cNvGrpSpPr/>
          <p:nvPr/>
        </p:nvGrpSpPr>
        <p:grpSpPr>
          <a:xfrm>
            <a:off x="1618889" y="3980285"/>
            <a:ext cx="120148" cy="192365"/>
            <a:chOff x="490439" y="4539752"/>
            <a:chExt cx="298450" cy="477838"/>
          </a:xfrm>
          <a:solidFill>
            <a:schemeClr val="tx1"/>
          </a:solidFill>
        </p:grpSpPr>
        <p:sp>
          <p:nvSpPr>
            <p:cNvPr id="129"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0"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4" name="Group 130"/>
          <p:cNvGrpSpPr/>
          <p:nvPr/>
        </p:nvGrpSpPr>
        <p:grpSpPr>
          <a:xfrm>
            <a:off x="2230750" y="3960946"/>
            <a:ext cx="120148" cy="192365"/>
            <a:chOff x="490439" y="4539752"/>
            <a:chExt cx="298450" cy="477838"/>
          </a:xfrm>
          <a:solidFill>
            <a:schemeClr val="tx1"/>
          </a:solidFill>
        </p:grpSpPr>
        <p:sp>
          <p:nvSpPr>
            <p:cNvPr id="132"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3"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35" name="Rectangle 134"/>
          <p:cNvSpPr/>
          <p:nvPr/>
        </p:nvSpPr>
        <p:spPr>
          <a:xfrm>
            <a:off x="879859" y="1149115"/>
            <a:ext cx="52879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21F">
                    <a:lumMod val="75000"/>
                    <a:lumOff val="25000"/>
                  </a:srgbClr>
                </a:solidFill>
                <a:effectLst/>
                <a:uLnTx/>
                <a:uFillTx/>
                <a:latin typeface="Source Sans Pro"/>
                <a:ea typeface="+mn-ea"/>
                <a:cs typeface="+mn-cs"/>
              </a:rPr>
              <a:t>Subtitle in this line about company</a:t>
            </a:r>
            <a:endParaRPr kumimoji="0" lang="id-ID" sz="1800" b="0" i="0" u="none" strike="noStrike" kern="1200" cap="none" spc="0" normalizeH="0" baseline="0" noProof="0" dirty="0">
              <a:ln>
                <a:noFill/>
              </a:ln>
              <a:solidFill>
                <a:srgbClr val="21221F">
                  <a:lumMod val="75000"/>
                  <a:lumOff val="25000"/>
                </a:srgbClr>
              </a:solidFill>
              <a:effectLst/>
              <a:uLnTx/>
              <a:uFillTx/>
              <a:latin typeface="Source Sans Pro"/>
              <a:ea typeface="+mn-ea"/>
              <a:cs typeface="+mn-cs"/>
            </a:endParaRPr>
          </a:p>
        </p:txBody>
      </p:sp>
      <p:grpSp>
        <p:nvGrpSpPr>
          <p:cNvPr id="25" name="Group 113"/>
          <p:cNvGrpSpPr/>
          <p:nvPr/>
        </p:nvGrpSpPr>
        <p:grpSpPr>
          <a:xfrm>
            <a:off x="1304875" y="3582030"/>
            <a:ext cx="205400" cy="328859"/>
            <a:chOff x="490439" y="4539752"/>
            <a:chExt cx="298450" cy="477838"/>
          </a:xfrm>
          <a:solidFill>
            <a:schemeClr val="tx1"/>
          </a:solidFill>
        </p:grpSpPr>
        <p:sp>
          <p:nvSpPr>
            <p:cNvPr id="115"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16"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6" name="Group 116"/>
          <p:cNvGrpSpPr/>
          <p:nvPr/>
        </p:nvGrpSpPr>
        <p:grpSpPr>
          <a:xfrm>
            <a:off x="2385399" y="3580234"/>
            <a:ext cx="205400" cy="328859"/>
            <a:chOff x="490439" y="4539752"/>
            <a:chExt cx="298450" cy="477838"/>
          </a:xfrm>
          <a:solidFill>
            <a:schemeClr val="tx1"/>
          </a:solidFill>
        </p:grpSpPr>
        <p:sp>
          <p:nvSpPr>
            <p:cNvPr id="118" name="Freeform 9"/>
            <p:cNvSpPr>
              <a:spLocks/>
            </p:cNvSpPr>
            <p:nvPr/>
          </p:nvSpPr>
          <p:spPr bwMode="auto">
            <a:xfrm>
              <a:off x="490439" y="4539752"/>
              <a:ext cx="298450" cy="477838"/>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19" name="Freeform 9"/>
            <p:cNvSpPr>
              <a:spLocks/>
            </p:cNvSpPr>
            <p:nvPr/>
          </p:nvSpPr>
          <p:spPr bwMode="auto">
            <a:xfrm>
              <a:off x="549789" y="4665135"/>
              <a:ext cx="181928" cy="291279"/>
            </a:xfrm>
            <a:custGeom>
              <a:avLst/>
              <a:gdLst>
                <a:gd name="T0" fmla="*/ 29 w 29"/>
                <a:gd name="T1" fmla="*/ 33 h 48"/>
                <a:gd name="T2" fmla="*/ 15 w 29"/>
                <a:gd name="T3" fmla="*/ 48 h 48"/>
                <a:gd name="T4" fmla="*/ 0 w 29"/>
                <a:gd name="T5" fmla="*/ 33 h 48"/>
                <a:gd name="T6" fmla="*/ 12 w 29"/>
                <a:gd name="T7" fmla="*/ 0 h 48"/>
                <a:gd name="T8" fmla="*/ 29 w 29"/>
                <a:gd name="T9" fmla="*/ 33 h 48"/>
              </a:gdLst>
              <a:ahLst/>
              <a:cxnLst>
                <a:cxn ang="0">
                  <a:pos x="T0" y="T1"/>
                </a:cxn>
                <a:cxn ang="0">
                  <a:pos x="T2" y="T3"/>
                </a:cxn>
                <a:cxn ang="0">
                  <a:pos x="T4" y="T5"/>
                </a:cxn>
                <a:cxn ang="0">
                  <a:pos x="T6" y="T7"/>
                </a:cxn>
                <a:cxn ang="0">
                  <a:pos x="T8" y="T9"/>
                </a:cxn>
              </a:cxnLst>
              <a:rect l="0" t="0" r="r" b="b"/>
              <a:pathLst>
                <a:path w="29" h="48">
                  <a:moveTo>
                    <a:pt x="29" y="33"/>
                  </a:moveTo>
                  <a:cubicBezTo>
                    <a:pt x="29" y="42"/>
                    <a:pt x="23" y="48"/>
                    <a:pt x="15" y="48"/>
                  </a:cubicBezTo>
                  <a:cubicBezTo>
                    <a:pt x="7" y="48"/>
                    <a:pt x="0" y="42"/>
                    <a:pt x="0" y="33"/>
                  </a:cubicBezTo>
                  <a:cubicBezTo>
                    <a:pt x="0" y="25"/>
                    <a:pt x="12" y="0"/>
                    <a:pt x="12" y="0"/>
                  </a:cubicBezTo>
                  <a:cubicBezTo>
                    <a:pt x="12" y="0"/>
                    <a:pt x="29" y="25"/>
                    <a:pt x="2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spTree>
    <p:extLst>
      <p:ext uri="{BB962C8B-B14F-4D97-AF65-F5344CB8AC3E}">
        <p14:creationId xmlns="" xmlns:p14="http://schemas.microsoft.com/office/powerpoint/2010/main" val="2776616929"/>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barn(outVertical)">
                                      <p:cBhvr>
                                        <p:cTn id="7" dur="500"/>
                                        <p:tgtEl>
                                          <p:spTgt spid="135"/>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1"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par>
                          <p:cTn id="21" fill="hold">
                            <p:stCondLst>
                              <p:cond delay="250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3500"/>
                            </p:stCondLst>
                            <p:childTnLst>
                              <p:par>
                                <p:cTn id="30" presetID="22" presetClass="entr" presetSubtype="1"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par>
                          <p:cTn id="33" fill="hold">
                            <p:stCondLst>
                              <p:cond delay="4000"/>
                            </p:stCondLst>
                            <p:childTnLst>
                              <p:par>
                                <p:cTn id="34" presetID="22" presetClass="entr" presetSubtype="1"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4500"/>
                            </p:stCondLst>
                            <p:childTnLst>
                              <p:par>
                                <p:cTn id="38" presetID="22" presetClass="entr" presetSubtype="4"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par>
                          <p:cTn id="41" fill="hold">
                            <p:stCondLst>
                              <p:cond delay="5000"/>
                            </p:stCondLst>
                            <p:childTnLst>
                              <p:par>
                                <p:cTn id="42" presetID="22" presetClass="entr" presetSubtype="4"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childTnLst>
                          </p:cTn>
                        </p:par>
                        <p:par>
                          <p:cTn id="45" fill="hold">
                            <p:stCondLst>
                              <p:cond delay="5500"/>
                            </p:stCondLst>
                            <p:childTnLst>
                              <p:par>
                                <p:cTn id="46" presetID="22" presetClass="entr" presetSubtype="4"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childTnLst>
                          </p:cTn>
                        </p:par>
                        <p:par>
                          <p:cTn id="49" fill="hold">
                            <p:stCondLst>
                              <p:cond delay="60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120"/>
                                        </p:tgtEl>
                                        <p:attrNameLst>
                                          <p:attrName>style.visibility</p:attrName>
                                        </p:attrNameLst>
                                      </p:cBhvr>
                                      <p:to>
                                        <p:strVal val="visible"/>
                                      </p:to>
                                    </p:set>
                                    <p:animEffect transition="in" filter="fade">
                                      <p:cBhvr>
                                        <p:cTn id="56" dur="500"/>
                                        <p:tgtEl>
                                          <p:spTgt spid="120"/>
                                        </p:tgtEl>
                                      </p:cBhvr>
                                    </p:animEffect>
                                  </p:childTnLst>
                                </p:cTn>
                              </p:par>
                            </p:childTnLst>
                          </p:cTn>
                        </p:par>
                        <p:par>
                          <p:cTn id="57" fill="hold">
                            <p:stCondLst>
                              <p:cond delay="7000"/>
                            </p:stCondLst>
                            <p:childTnLst>
                              <p:par>
                                <p:cTn id="58" presetID="16" presetClass="entr" presetSubtype="21" fill="hold" grpId="0" nodeType="afterEffect">
                                  <p:stCondLst>
                                    <p:cond delay="0"/>
                                  </p:stCondLst>
                                  <p:childTnLst>
                                    <p:set>
                                      <p:cBhvr>
                                        <p:cTn id="59" dur="1" fill="hold">
                                          <p:stCondLst>
                                            <p:cond delay="0"/>
                                          </p:stCondLst>
                                        </p:cTn>
                                        <p:tgtEl>
                                          <p:spTgt spid="124"/>
                                        </p:tgtEl>
                                        <p:attrNameLst>
                                          <p:attrName>style.visibility</p:attrName>
                                        </p:attrNameLst>
                                      </p:cBhvr>
                                      <p:to>
                                        <p:strVal val="visible"/>
                                      </p:to>
                                    </p:set>
                                    <p:animEffect transition="in" filter="barn(inVertical)">
                                      <p:cBhvr>
                                        <p:cTn id="60" dur="500"/>
                                        <p:tgtEl>
                                          <p:spTgt spid="124"/>
                                        </p:tgtEl>
                                      </p:cBhvr>
                                    </p:animEffect>
                                  </p:childTnLst>
                                </p:cTn>
                              </p:par>
                            </p:childTnLst>
                          </p:cTn>
                        </p:par>
                        <p:par>
                          <p:cTn id="61" fill="hold">
                            <p:stCondLst>
                              <p:cond delay="7500"/>
                            </p:stCondLst>
                            <p:childTnLst>
                              <p:par>
                                <p:cTn id="62" presetID="10" presetClass="entr" presetSubtype="0" fill="hold" grpId="0" nodeType="after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fade">
                                      <p:cBhvr>
                                        <p:cTn id="64" dur="500"/>
                                        <p:tgtEl>
                                          <p:spTgt spid="121"/>
                                        </p:tgtEl>
                                      </p:cBhvr>
                                    </p:animEffect>
                                  </p:childTnLst>
                                </p:cTn>
                              </p:par>
                            </p:childTnLst>
                          </p:cTn>
                        </p:par>
                        <p:par>
                          <p:cTn id="65" fill="hold">
                            <p:stCondLst>
                              <p:cond delay="8000"/>
                            </p:stCondLst>
                            <p:childTnLst>
                              <p:par>
                                <p:cTn id="66" presetID="16" presetClass="entr" presetSubtype="21" fill="hold" grpId="0" nodeType="after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barn(inVertical)">
                                      <p:cBhvr>
                                        <p:cTn id="68" dur="500"/>
                                        <p:tgtEl>
                                          <p:spTgt spid="125"/>
                                        </p:tgtEl>
                                      </p:cBhvr>
                                    </p:animEffect>
                                  </p:childTnLst>
                                </p:cTn>
                              </p:par>
                            </p:childTnLst>
                          </p:cTn>
                        </p:par>
                        <p:par>
                          <p:cTn id="69" fill="hold">
                            <p:stCondLst>
                              <p:cond delay="8500"/>
                            </p:stCondLst>
                            <p:childTnLst>
                              <p:par>
                                <p:cTn id="70" presetID="10" presetClass="entr" presetSubtype="0" fill="hold" grpId="0" nodeType="after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fade">
                                      <p:cBhvr>
                                        <p:cTn id="72" dur="500"/>
                                        <p:tgtEl>
                                          <p:spTgt spid="122"/>
                                        </p:tgtEl>
                                      </p:cBhvr>
                                    </p:animEffect>
                                  </p:childTnLst>
                                </p:cTn>
                              </p:par>
                            </p:childTnLst>
                          </p:cTn>
                        </p:par>
                        <p:par>
                          <p:cTn id="73" fill="hold">
                            <p:stCondLst>
                              <p:cond delay="9000"/>
                            </p:stCondLst>
                            <p:childTnLst>
                              <p:par>
                                <p:cTn id="74" presetID="16" presetClass="entr" presetSubtype="21" fill="hold" grpId="0" nodeType="after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barn(inVertical)">
                                      <p:cBhvr>
                                        <p:cTn id="76" dur="500"/>
                                        <p:tgtEl>
                                          <p:spTgt spid="126"/>
                                        </p:tgtEl>
                                      </p:cBhvr>
                                    </p:animEffect>
                                  </p:childTnLst>
                                </p:cTn>
                              </p:par>
                            </p:childTnLst>
                          </p:cTn>
                        </p:par>
                        <p:par>
                          <p:cTn id="77" fill="hold">
                            <p:stCondLst>
                              <p:cond delay="9500"/>
                            </p:stCondLst>
                            <p:childTnLst>
                              <p:par>
                                <p:cTn id="78" presetID="10" presetClass="entr" presetSubtype="0" fill="hold" grpId="0" nodeType="afterEffect">
                                  <p:stCondLst>
                                    <p:cond delay="0"/>
                                  </p:stCondLst>
                                  <p:childTnLst>
                                    <p:set>
                                      <p:cBhvr>
                                        <p:cTn id="79" dur="1" fill="hold">
                                          <p:stCondLst>
                                            <p:cond delay="0"/>
                                          </p:stCondLst>
                                        </p:cTn>
                                        <p:tgtEl>
                                          <p:spTgt spid="123"/>
                                        </p:tgtEl>
                                        <p:attrNameLst>
                                          <p:attrName>style.visibility</p:attrName>
                                        </p:attrNameLst>
                                      </p:cBhvr>
                                      <p:to>
                                        <p:strVal val="visible"/>
                                      </p:to>
                                    </p:set>
                                    <p:animEffect transition="in" filter="fade">
                                      <p:cBhvr>
                                        <p:cTn id="80" dur="500"/>
                                        <p:tgtEl>
                                          <p:spTgt spid="123"/>
                                        </p:tgtEl>
                                      </p:cBhvr>
                                    </p:animEffect>
                                  </p:childTnLst>
                                </p:cTn>
                              </p:par>
                            </p:childTnLst>
                          </p:cTn>
                        </p:par>
                        <p:par>
                          <p:cTn id="81" fill="hold">
                            <p:stCondLst>
                              <p:cond delay="10000"/>
                            </p:stCondLst>
                            <p:childTnLst>
                              <p:par>
                                <p:cTn id="82" presetID="16" presetClass="entr" presetSubtype="21" fill="hold" grpId="0" nodeType="afterEffect">
                                  <p:stCondLst>
                                    <p:cond delay="0"/>
                                  </p:stCondLst>
                                  <p:childTnLst>
                                    <p:set>
                                      <p:cBhvr>
                                        <p:cTn id="83" dur="1" fill="hold">
                                          <p:stCondLst>
                                            <p:cond delay="0"/>
                                          </p:stCondLst>
                                        </p:cTn>
                                        <p:tgtEl>
                                          <p:spTgt spid="127"/>
                                        </p:tgtEl>
                                        <p:attrNameLst>
                                          <p:attrName>style.visibility</p:attrName>
                                        </p:attrNameLst>
                                      </p:cBhvr>
                                      <p:to>
                                        <p:strVal val="visible"/>
                                      </p:to>
                                    </p:set>
                                    <p:animEffect transition="in" filter="barn(inVertical)">
                                      <p:cBhvr>
                                        <p:cTn id="8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2" grpId="0"/>
      <p:bldP spid="123" grpId="0"/>
      <p:bldP spid="124" grpId="0"/>
      <p:bldP spid="125" grpId="0"/>
      <p:bldP spid="126" grpId="0"/>
      <p:bldP spid="127" grpId="0"/>
      <p:bldP spid="13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370080"/>
            <a:ext cx="10190018" cy="828674"/>
          </a:xfrm>
        </p:spPr>
        <p:txBody>
          <a:bodyPr/>
          <a:lstStyle/>
          <a:p>
            <a:pPr algn="ctr"/>
            <a:r>
              <a:rPr lang="en-IN" dirty="0" smtClean="0">
                <a:latin typeface="Berlin Sans FB" pitchFamily="34" charset="0"/>
              </a:rPr>
              <a:t>TABLE OF CONTENTS</a:t>
            </a:r>
            <a:endParaRPr lang="en-US" dirty="0">
              <a:latin typeface="Berlin Sans FB" pitchFamily="34" charset="0"/>
            </a:endParaRPr>
          </a:p>
        </p:txBody>
      </p:sp>
      <p:grpSp>
        <p:nvGrpSpPr>
          <p:cNvPr id="3" name="Group 3"/>
          <p:cNvGrpSpPr/>
          <p:nvPr/>
        </p:nvGrpSpPr>
        <p:grpSpPr>
          <a:xfrm>
            <a:off x="0" y="0"/>
            <a:ext cx="3865418" cy="6664036"/>
            <a:chOff x="0" y="1265180"/>
            <a:chExt cx="3756746" cy="5161120"/>
          </a:xfrm>
        </p:grpSpPr>
        <p:sp>
          <p:nvSpPr>
            <p:cNvPr id="5" name="Shape 580"/>
            <p:cNvSpPr/>
            <p:nvPr/>
          </p:nvSpPr>
          <p:spPr>
            <a:xfrm>
              <a:off x="2609" y="126518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6" name="Shape 581"/>
            <p:cNvSpPr/>
            <p:nvPr/>
          </p:nvSpPr>
          <p:spPr>
            <a:xfrm>
              <a:off x="400885" y="3562375"/>
              <a:ext cx="2901210" cy="691980"/>
            </a:xfrm>
            <a:prstGeom prst="rightArrow">
              <a:avLst>
                <a:gd name="adj1" fmla="val 64928"/>
                <a:gd name="adj2" fmla="val 74803"/>
              </a:avLst>
            </a:pr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7" name="Shape 582"/>
            <p:cNvSpPr/>
            <p:nvPr/>
          </p:nvSpPr>
          <p:spPr>
            <a:xfrm>
              <a:off x="400885" y="2858905"/>
              <a:ext cx="2901210" cy="691980"/>
            </a:xfrm>
            <a:prstGeom prst="rightArrow">
              <a:avLst>
                <a:gd name="adj1" fmla="val 64928"/>
                <a:gd name="adj2" fmla="val 74803"/>
              </a:avLst>
            </a:pr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8" name="Shape 583"/>
            <p:cNvSpPr/>
            <p:nvPr/>
          </p:nvSpPr>
          <p:spPr>
            <a:xfrm>
              <a:off x="2609" y="196617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9" name="Shape 584"/>
            <p:cNvSpPr/>
            <p:nvPr/>
          </p:nvSpPr>
          <p:spPr>
            <a:xfrm>
              <a:off x="409060" y="2305550"/>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1">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0" name="Shape 585"/>
            <p:cNvSpPr/>
            <p:nvPr/>
          </p:nvSpPr>
          <p:spPr>
            <a:xfrm>
              <a:off x="400885" y="4265845"/>
              <a:ext cx="2901210" cy="691980"/>
            </a:xfrm>
            <a:prstGeom prst="rightArrow">
              <a:avLst>
                <a:gd name="adj1" fmla="val 64928"/>
                <a:gd name="adj2" fmla="val 74803"/>
              </a:avLst>
            </a:pr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1" name="Shape 586"/>
            <p:cNvSpPr/>
            <p:nvPr/>
          </p:nvSpPr>
          <p:spPr>
            <a:xfrm>
              <a:off x="2609" y="262427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2" name="Shape 587"/>
            <p:cNvSpPr/>
            <p:nvPr/>
          </p:nvSpPr>
          <p:spPr>
            <a:xfrm>
              <a:off x="409060" y="3002953"/>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2">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3" name="Shape 588"/>
            <p:cNvSpPr/>
            <p:nvPr/>
          </p:nvSpPr>
          <p:spPr>
            <a:xfrm>
              <a:off x="400885" y="4969316"/>
              <a:ext cx="2901210" cy="691980"/>
            </a:xfrm>
            <a:prstGeom prst="rightArrow">
              <a:avLst>
                <a:gd name="adj1" fmla="val 64928"/>
                <a:gd name="adj2" fmla="val 74803"/>
              </a:avLst>
            </a:pr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4" name="Shape 589"/>
            <p:cNvSpPr/>
            <p:nvPr/>
          </p:nvSpPr>
          <p:spPr>
            <a:xfrm>
              <a:off x="2609" y="3303305"/>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5" name="Shape 590"/>
            <p:cNvSpPr/>
            <p:nvPr/>
          </p:nvSpPr>
          <p:spPr>
            <a:xfrm>
              <a:off x="400885" y="5672786"/>
              <a:ext cx="2901210" cy="691980"/>
            </a:xfrm>
            <a:prstGeom prst="rightArrow">
              <a:avLst>
                <a:gd name="adj1" fmla="val 64928"/>
                <a:gd name="adj2" fmla="val 74803"/>
              </a:avLst>
            </a:pr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6" name="Shape 591"/>
            <p:cNvSpPr/>
            <p:nvPr/>
          </p:nvSpPr>
          <p:spPr>
            <a:xfrm>
              <a:off x="0" y="398055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7" name="Shape 592"/>
            <p:cNvSpPr/>
            <p:nvPr/>
          </p:nvSpPr>
          <p:spPr>
            <a:xfrm>
              <a:off x="402317" y="5007554"/>
              <a:ext cx="651142" cy="1235210"/>
            </a:xfrm>
            <a:custGeom>
              <a:avLst/>
              <a:gdLst/>
              <a:ahLst/>
              <a:cxnLst>
                <a:cxn ang="0">
                  <a:pos x="wd2" y="hd2"/>
                </a:cxn>
                <a:cxn ang="5400000">
                  <a:pos x="wd2" y="hd2"/>
                </a:cxn>
                <a:cxn ang="10800000">
                  <a:pos x="wd2" y="hd2"/>
                </a:cxn>
                <a:cxn ang="16200000">
                  <a:pos x="wd2" y="hd2"/>
                </a:cxn>
              </a:cxnLst>
              <a:rect l="0" t="0" r="r" b="b"/>
              <a:pathLst>
                <a:path w="21600" h="21600" extrusionOk="0">
                  <a:moveTo>
                    <a:pt x="21345" y="0"/>
                  </a:moveTo>
                  <a:lnTo>
                    <a:pt x="434" y="11234"/>
                  </a:lnTo>
                  <a:lnTo>
                    <a:pt x="75" y="12711"/>
                  </a:lnTo>
                  <a:lnTo>
                    <a:pt x="0" y="21600"/>
                  </a:lnTo>
                  <a:lnTo>
                    <a:pt x="21600" y="8378"/>
                  </a:lnTo>
                  <a:lnTo>
                    <a:pt x="21345" y="0"/>
                  </a:lnTo>
                  <a:close/>
                </a:path>
              </a:pathLst>
            </a:custGeom>
            <a:solidFill>
              <a:schemeClr val="accent5">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8" name="Shape 593"/>
            <p:cNvSpPr/>
            <p:nvPr/>
          </p:nvSpPr>
          <p:spPr>
            <a:xfrm>
              <a:off x="409060" y="3662429"/>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3">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9" name="Shape 594"/>
            <p:cNvSpPr/>
            <p:nvPr/>
          </p:nvSpPr>
          <p:spPr>
            <a:xfrm>
              <a:off x="404868" y="4331400"/>
              <a:ext cx="654941" cy="1215633"/>
            </a:xfrm>
            <a:custGeom>
              <a:avLst/>
              <a:gdLst/>
              <a:ahLst/>
              <a:cxnLst>
                <a:cxn ang="0">
                  <a:pos x="wd2" y="hd2"/>
                </a:cxn>
                <a:cxn ang="5400000">
                  <a:pos x="wd2" y="hd2"/>
                </a:cxn>
                <a:cxn ang="10800000">
                  <a:pos x="wd2" y="hd2"/>
                </a:cxn>
                <a:cxn ang="16200000">
                  <a:pos x="wd2" y="hd2"/>
                </a:cxn>
              </a:cxnLst>
              <a:rect l="0" t="0" r="r" b="b"/>
              <a:pathLst>
                <a:path w="21600" h="21600" extrusionOk="0">
                  <a:moveTo>
                    <a:pt x="21347" y="0"/>
                  </a:moveTo>
                  <a:lnTo>
                    <a:pt x="557" y="11414"/>
                  </a:lnTo>
                  <a:lnTo>
                    <a:pt x="200" y="12915"/>
                  </a:lnTo>
                  <a:lnTo>
                    <a:pt x="0" y="21600"/>
                  </a:lnTo>
                  <a:lnTo>
                    <a:pt x="21600" y="8513"/>
                  </a:lnTo>
                  <a:lnTo>
                    <a:pt x="21347" y="0"/>
                  </a:lnTo>
                  <a:close/>
                </a:path>
              </a:pathLst>
            </a:custGeom>
            <a:solidFill>
              <a:schemeClr val="accent4">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20" name="Shape 595"/>
            <p:cNvSpPr/>
            <p:nvPr/>
          </p:nvSpPr>
          <p:spPr>
            <a:xfrm rot="19065731">
              <a:off x="698378" y="2690665"/>
              <a:ext cx="51361"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dirty="0">
                <a:ln>
                  <a:noFill/>
                </a:ln>
                <a:solidFill>
                  <a:srgbClr val="FFFFFF"/>
                </a:solidFill>
                <a:effectLst/>
                <a:uLnTx/>
                <a:uFillTx/>
                <a:latin typeface="Calibri"/>
                <a:ea typeface="Kozuka Gothic Pro EL" panose="020B0200000000000000" pitchFamily="34" charset="-128"/>
                <a:cs typeface="Lato"/>
                <a:sym typeface="Lato"/>
              </a:endParaRPr>
            </a:p>
          </p:txBody>
        </p:sp>
        <p:sp>
          <p:nvSpPr>
            <p:cNvPr id="21" name="Shape 596"/>
            <p:cNvSpPr/>
            <p:nvPr/>
          </p:nvSpPr>
          <p:spPr>
            <a:xfrm rot="19065731">
              <a:off x="724026" y="3405188"/>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2" name="Shape 597"/>
            <p:cNvSpPr/>
            <p:nvPr/>
          </p:nvSpPr>
          <p:spPr>
            <a:xfrm rot="19065731">
              <a:off x="724026" y="409406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3" name="Shape 598"/>
            <p:cNvSpPr/>
            <p:nvPr/>
          </p:nvSpPr>
          <p:spPr>
            <a:xfrm rot="19065731">
              <a:off x="724026" y="4761769"/>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4" name="Shape 599"/>
            <p:cNvSpPr/>
            <p:nvPr/>
          </p:nvSpPr>
          <p:spPr>
            <a:xfrm rot="19065731">
              <a:off x="724026" y="547181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31" name="Freeform 30"/>
            <p:cNvSpPr/>
            <p:nvPr/>
          </p:nvSpPr>
          <p:spPr bwMode="auto">
            <a:xfrm>
              <a:off x="2777518" y="2815106"/>
              <a:ext cx="979227"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01</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2" name="Freeform 31"/>
            <p:cNvSpPr/>
            <p:nvPr/>
          </p:nvSpPr>
          <p:spPr>
            <a:xfrm>
              <a:off x="2777518" y="3524322"/>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alibri"/>
                </a:rPr>
                <a:t>02</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3" name="Freeform 32"/>
            <p:cNvSpPr/>
            <p:nvPr/>
          </p:nvSpPr>
          <p:spPr>
            <a:xfrm>
              <a:off x="2777517" y="4243028"/>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03</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4" name="Freeform 33"/>
            <p:cNvSpPr/>
            <p:nvPr/>
          </p:nvSpPr>
          <p:spPr>
            <a:xfrm>
              <a:off x="2777517" y="4965076"/>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04</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5" name="Freeform 34"/>
            <p:cNvSpPr/>
            <p:nvPr/>
          </p:nvSpPr>
          <p:spPr>
            <a:xfrm>
              <a:off x="2777517" y="5684777"/>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000000"/>
                  </a:solidFill>
                  <a:effectLst/>
                  <a:uLnTx/>
                  <a:uFillTx/>
                  <a:latin typeface="Calibri"/>
                  <a:ea typeface="+mn-ea"/>
                  <a:cs typeface="+mn-cs"/>
                </a:rPr>
                <a:t>05</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sp>
        <p:nvSpPr>
          <p:cNvPr id="41" name="Rectangle 57"/>
          <p:cNvSpPr>
            <a:spLocks noChangeArrowheads="1"/>
          </p:cNvSpPr>
          <p:nvPr/>
        </p:nvSpPr>
        <p:spPr bwMode="auto">
          <a:xfrm>
            <a:off x="4155764" y="2189019"/>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smtClean="0">
                <a:ln>
                  <a:noFill/>
                </a:ln>
                <a:solidFill>
                  <a:srgbClr val="00BAF7"/>
                </a:solidFill>
                <a:effectLst/>
                <a:uLnTx/>
                <a:uFillTx/>
                <a:latin typeface="Calibri"/>
                <a:ea typeface="+mn-ea"/>
                <a:cs typeface="Arial" panose="020B0604020202020204" pitchFamily="34" charset="0"/>
              </a:rPr>
              <a:t>INTRODUCTION</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9" name="Rectangle 57"/>
          <p:cNvSpPr>
            <a:spLocks noChangeArrowheads="1"/>
          </p:cNvSpPr>
          <p:nvPr/>
        </p:nvSpPr>
        <p:spPr bwMode="auto">
          <a:xfrm>
            <a:off x="4114200" y="2743200"/>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19C1B0"/>
                </a:solidFill>
                <a:latin typeface="Calibri"/>
              </a:rPr>
              <a:t>THE MAKING OF ORGANOIDS</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0" name="Rectangle 57"/>
          <p:cNvSpPr>
            <a:spLocks noChangeArrowheads="1"/>
          </p:cNvSpPr>
          <p:nvPr/>
        </p:nvSpPr>
        <p:spPr bwMode="auto">
          <a:xfrm>
            <a:off x="4141909" y="3200400"/>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89C600"/>
                </a:solidFill>
                <a:latin typeface="Calibri"/>
              </a:rPr>
              <a:t>TYPES OF ORGANOIDS</a:t>
            </a:r>
            <a:r>
              <a:rPr kumimoji="0" lang="en-US" sz="1400" b="0" i="0" u="none" strike="noStrike" kern="1200" cap="none" spc="0" normalizeH="0" baseline="0" noProof="0" dirty="0" smtClean="0">
                <a:ln>
                  <a:noFill/>
                </a:ln>
                <a:solidFill>
                  <a:srgbClr val="21221F">
                    <a:lumMod val="75000"/>
                    <a:lumOff val="25000"/>
                  </a:srgbClr>
                </a:solidFill>
                <a:effectLst/>
                <a:uLnTx/>
                <a:uFillTx/>
                <a:latin typeface="Calibri"/>
                <a:ea typeface="+mn-ea"/>
                <a:cs typeface="Arial" panose="020B0604020202020204" pitchFamily="34" charset="0"/>
              </a:rPr>
              <a:t> </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1" name="Rectangle 57"/>
          <p:cNvSpPr>
            <a:spLocks noChangeArrowheads="1"/>
          </p:cNvSpPr>
          <p:nvPr/>
        </p:nvSpPr>
        <p:spPr bwMode="auto">
          <a:xfrm>
            <a:off x="4252745" y="3699164"/>
            <a:ext cx="42310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C000"/>
                </a:solidFill>
                <a:latin typeface="Calibri"/>
              </a:rPr>
              <a:t>OPPURTUNITIES</a:t>
            </a:r>
            <a:r>
              <a:rPr kumimoji="0" lang="en-US" sz="1400" b="0" i="0" u="none" strike="noStrike" kern="1200" cap="none" spc="0" normalizeH="0" baseline="0" noProof="0" dirty="0" smtClean="0">
                <a:ln>
                  <a:noFill/>
                </a:ln>
                <a:solidFill>
                  <a:srgbClr val="21221F">
                    <a:lumMod val="75000"/>
                    <a:lumOff val="25000"/>
                  </a:srgbClr>
                </a:solidFill>
                <a:effectLst/>
                <a:uLnTx/>
                <a:uFillTx/>
                <a:latin typeface="Calibri"/>
                <a:ea typeface="+mn-ea"/>
                <a:cs typeface="Arial" panose="020B0604020202020204" pitchFamily="34" charset="0"/>
              </a:rPr>
              <a:t> </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2" name="Rectangle 57"/>
          <p:cNvSpPr>
            <a:spLocks noChangeArrowheads="1"/>
          </p:cNvSpPr>
          <p:nvPr/>
        </p:nvSpPr>
        <p:spPr bwMode="auto">
          <a:xfrm>
            <a:off x="4197927" y="4156365"/>
            <a:ext cx="39256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F43816"/>
                </a:solidFill>
                <a:latin typeface="Calibri"/>
              </a:rPr>
              <a:t>CHALLENGES</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2" name="TextBox 41"/>
          <p:cNvSpPr txBox="1"/>
          <p:nvPr/>
        </p:nvSpPr>
        <p:spPr>
          <a:xfrm>
            <a:off x="4294909" y="4752109"/>
            <a:ext cx="3788153" cy="307777"/>
          </a:xfrm>
          <a:prstGeom prst="rect">
            <a:avLst/>
          </a:prstGeom>
          <a:noFill/>
        </p:spPr>
        <p:txBody>
          <a:bodyPr wrap="none" rtlCol="0">
            <a:spAutoFit/>
          </a:bodyPr>
          <a:lstStyle/>
          <a:p>
            <a:r>
              <a:rPr lang="en-IN" sz="1400" dirty="0" smtClean="0">
                <a:solidFill>
                  <a:schemeClr val="tx2">
                    <a:lumMod val="75000"/>
                    <a:lumOff val="25000"/>
                  </a:schemeClr>
                </a:solidFill>
              </a:rPr>
              <a:t>GLIMPSE OF WHAT IS LIKELY TO COME IN FUTURE</a:t>
            </a:r>
            <a:endParaRPr lang="en-US" sz="1400" dirty="0">
              <a:solidFill>
                <a:schemeClr val="tx2">
                  <a:lumMod val="75000"/>
                  <a:lumOff val="25000"/>
                </a:schemeClr>
              </a:solidFill>
            </a:endParaRPr>
          </a:p>
        </p:txBody>
      </p:sp>
    </p:spTree>
    <p:extLst>
      <p:ext uri="{BB962C8B-B14F-4D97-AF65-F5344CB8AC3E}">
        <p14:creationId xmlns="" xmlns:p14="http://schemas.microsoft.com/office/powerpoint/2010/main" val="447627203"/>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right)">
                                      <p:cBhvr>
                                        <p:cTn id="12" dur="500"/>
                                        <p:tgtEl>
                                          <p:spTgt spid="41"/>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ppt_x</p:attrName>
                                        </p:attrNameLst>
                                      </p:cBhvr>
                                      <p:tavLst>
                                        <p:tav tm="0">
                                          <p:val>
                                            <p:strVal val="#ppt_x-#ppt_w*1.125000"/>
                                          </p:val>
                                        </p:tav>
                                        <p:tav tm="100000">
                                          <p:val>
                                            <p:strVal val="#ppt_x"/>
                                          </p:val>
                                        </p:tav>
                                      </p:tavLst>
                                    </p:anim>
                                    <p:animEffect transition="in" filter="wipe(right)">
                                      <p:cBhvr>
                                        <p:cTn id="17" dur="500"/>
                                        <p:tgtEl>
                                          <p:spTgt spid="49"/>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p:tgtEl>
                                          <p:spTgt spid="50"/>
                                        </p:tgtEl>
                                        <p:attrNameLst>
                                          <p:attrName>ppt_x</p:attrName>
                                        </p:attrNameLst>
                                      </p:cBhvr>
                                      <p:tavLst>
                                        <p:tav tm="0">
                                          <p:val>
                                            <p:strVal val="#ppt_x-#ppt_w*1.125000"/>
                                          </p:val>
                                        </p:tav>
                                        <p:tav tm="100000">
                                          <p:val>
                                            <p:strVal val="#ppt_x"/>
                                          </p:val>
                                        </p:tav>
                                      </p:tavLst>
                                    </p:anim>
                                    <p:animEffect transition="in" filter="wipe(right)">
                                      <p:cBhvr>
                                        <p:cTn id="22" dur="500"/>
                                        <p:tgtEl>
                                          <p:spTgt spid="50"/>
                                        </p:tgtEl>
                                      </p:cBhvr>
                                    </p:animEffect>
                                  </p:childTnLst>
                                </p:cTn>
                              </p:par>
                            </p:childTnLst>
                          </p:cTn>
                        </p:par>
                        <p:par>
                          <p:cTn id="23" fill="hold">
                            <p:stCondLst>
                              <p:cond delay="2000"/>
                            </p:stCondLst>
                            <p:childTnLst>
                              <p:par>
                                <p:cTn id="24" presetID="12" presetClass="entr" presetSubtype="8"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ppt_x</p:attrName>
                                        </p:attrNameLst>
                                      </p:cBhvr>
                                      <p:tavLst>
                                        <p:tav tm="0">
                                          <p:val>
                                            <p:strVal val="#ppt_x-#ppt_w*1.125000"/>
                                          </p:val>
                                        </p:tav>
                                        <p:tav tm="100000">
                                          <p:val>
                                            <p:strVal val="#ppt_x"/>
                                          </p:val>
                                        </p:tav>
                                      </p:tavLst>
                                    </p:anim>
                                    <p:animEffect transition="in" filter="wipe(right)">
                                      <p:cBhvr>
                                        <p:cTn id="27" dur="500"/>
                                        <p:tgtEl>
                                          <p:spTgt spid="51"/>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p:tgtEl>
                                          <p:spTgt spid="52"/>
                                        </p:tgtEl>
                                        <p:attrNameLst>
                                          <p:attrName>ppt_x</p:attrName>
                                        </p:attrNameLst>
                                      </p:cBhvr>
                                      <p:tavLst>
                                        <p:tav tm="0">
                                          <p:val>
                                            <p:strVal val="#ppt_x-#ppt_w*1.125000"/>
                                          </p:val>
                                        </p:tav>
                                        <p:tav tm="100000">
                                          <p:val>
                                            <p:strVal val="#ppt_x"/>
                                          </p:val>
                                        </p:tav>
                                      </p:tavLst>
                                    </p:anim>
                                    <p:animEffect transition="in" filter="wipe(right)">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0" grpId="0"/>
      <p:bldP spid="5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21"/>
          <p:cNvGrpSpPr/>
          <p:nvPr/>
        </p:nvGrpSpPr>
        <p:grpSpPr>
          <a:xfrm>
            <a:off x="1151666" y="1866340"/>
            <a:ext cx="2964208" cy="2964208"/>
            <a:chOff x="2259973" y="-389380"/>
            <a:chExt cx="7636755" cy="7636756"/>
          </a:xfrm>
        </p:grpSpPr>
        <p:sp>
          <p:nvSpPr>
            <p:cNvPr id="543" name="Google Shape;543;p21"/>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21"/>
            <p:cNvGrpSpPr/>
            <p:nvPr/>
          </p:nvGrpSpPr>
          <p:grpSpPr>
            <a:xfrm>
              <a:off x="4027188" y="1448999"/>
              <a:ext cx="3960000" cy="3960000"/>
              <a:chOff x="4027188" y="1448999"/>
              <a:chExt cx="3960000" cy="3960000"/>
            </a:xfrm>
          </p:grpSpPr>
          <p:sp>
            <p:nvSpPr>
              <p:cNvPr id="545" name="Google Shape;545;p21"/>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21"/>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21"/>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21"/>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21"/>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21"/>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551" name="Google Shape;551;p21"/>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21"/>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21"/>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21"/>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21"/>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21"/>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21"/>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21"/>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21"/>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21"/>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21"/>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21"/>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563" name="Google Shape;563;p21"/>
          <p:cNvSpPr/>
          <p:nvPr/>
        </p:nvSpPr>
        <p:spPr>
          <a:xfrm>
            <a:off x="2028177" y="2774514"/>
            <a:ext cx="1143262"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dirty="0" smtClean="0">
                <a:solidFill>
                  <a:srgbClr val="20EBF2"/>
                </a:solidFill>
                <a:latin typeface="Impact"/>
                <a:ea typeface="Impact"/>
                <a:cs typeface="Impact"/>
                <a:sym typeface="Impact"/>
              </a:rPr>
              <a:t>0</a:t>
            </a:r>
            <a:r>
              <a:rPr lang="en-IN" altLang="zh-CN" sz="7200" dirty="0" smtClean="0">
                <a:solidFill>
                  <a:srgbClr val="20EBF2"/>
                </a:solidFill>
                <a:latin typeface="Impact"/>
                <a:ea typeface="Impact"/>
                <a:cs typeface="Impact"/>
                <a:sym typeface="Impact"/>
              </a:rPr>
              <a:t>1</a:t>
            </a:r>
            <a:endParaRPr sz="7200">
              <a:solidFill>
                <a:schemeClr val="dk1"/>
              </a:solidFill>
              <a:latin typeface="Calibri"/>
              <a:ea typeface="Calibri"/>
              <a:cs typeface="Calibri"/>
              <a:sym typeface="Calibri"/>
            </a:endParaRPr>
          </a:p>
        </p:txBody>
      </p:sp>
      <p:sp>
        <p:nvSpPr>
          <p:cNvPr id="564" name="Google Shape;564;p21"/>
          <p:cNvSpPr/>
          <p:nvPr/>
        </p:nvSpPr>
        <p:spPr>
          <a:xfrm flipH="1">
            <a:off x="4079625" y="2194559"/>
            <a:ext cx="6935373" cy="77372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000">
              <a:solidFill>
                <a:schemeClr val="bg1"/>
              </a:solidFill>
              <a:latin typeface="Berlin Sans FB" pitchFamily="34" charset="0"/>
              <a:cs typeface="Times New Roman" pitchFamily="18" charset="0"/>
              <a:sym typeface="Arial"/>
            </a:endParaRPr>
          </a:p>
        </p:txBody>
      </p:sp>
      <p:sp>
        <p:nvSpPr>
          <p:cNvPr id="25" name="TextBox 24"/>
          <p:cNvSpPr txBox="1"/>
          <p:nvPr/>
        </p:nvSpPr>
        <p:spPr>
          <a:xfrm>
            <a:off x="4473526" y="2996418"/>
            <a:ext cx="6654019" cy="1200329"/>
          </a:xfrm>
          <a:prstGeom prst="rect">
            <a:avLst/>
          </a:prstGeom>
          <a:noFill/>
        </p:spPr>
        <p:txBody>
          <a:bodyPr wrap="square" rtlCol="0">
            <a:spAutoFit/>
          </a:bodyPr>
          <a:lstStyle/>
          <a:p>
            <a:pPr algn="ctr"/>
            <a:r>
              <a:rPr lang="en-US" sz="2400" dirty="0" smtClean="0">
                <a:solidFill>
                  <a:schemeClr val="bg1"/>
                </a:solidFill>
                <a:latin typeface="Times New Roman" pitchFamily="18" charset="0"/>
                <a:cs typeface="Times New Roman" pitchFamily="18" charset="0"/>
              </a:rPr>
              <a:t>The purpose of this study is to  outline the progress, potential, limitations and challenges of the </a:t>
            </a:r>
            <a:r>
              <a:rPr lang="en-US" sz="2400" dirty="0" err="1" smtClean="0">
                <a:solidFill>
                  <a:schemeClr val="bg1"/>
                </a:solidFill>
                <a:latin typeface="Times New Roman" pitchFamily="18" charset="0"/>
                <a:cs typeface="Times New Roman" pitchFamily="18" charset="0"/>
              </a:rPr>
              <a:t>organoid</a:t>
            </a:r>
            <a:r>
              <a:rPr lang="en-US" sz="2400" dirty="0" smtClean="0">
                <a:solidFill>
                  <a:schemeClr val="bg1"/>
                </a:solidFill>
                <a:latin typeface="Times New Roman" pitchFamily="18" charset="0"/>
                <a:cs typeface="Times New Roman" pitchFamily="18" charset="0"/>
              </a:rPr>
              <a:t> technology for future biomedical research.</a:t>
            </a:r>
            <a:endParaRPr lang="en-US" sz="2400" dirty="0">
              <a:solidFill>
                <a:schemeClr val="bg1"/>
              </a:solidFill>
              <a:latin typeface="Times New Roman" pitchFamily="18" charset="0"/>
              <a:cs typeface="Times New Roman" pitchFamily="18" charset="0"/>
            </a:endParaRPr>
          </a:p>
        </p:txBody>
      </p:sp>
      <p:grpSp>
        <p:nvGrpSpPr>
          <p:cNvPr id="31" name="Google Shape;1296;p35"/>
          <p:cNvGrpSpPr/>
          <p:nvPr/>
        </p:nvGrpSpPr>
        <p:grpSpPr>
          <a:xfrm rot="10800000">
            <a:off x="3826412" y="2167204"/>
            <a:ext cx="8117058" cy="625231"/>
            <a:chOff x="0" y="282093"/>
            <a:chExt cx="12192000" cy="625231"/>
          </a:xfrm>
        </p:grpSpPr>
        <p:sp>
          <p:nvSpPr>
            <p:cNvPr id="32" name="Google Shape;1297;p3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dirty="0" smtClean="0">
                  <a:solidFill>
                    <a:schemeClr val="lt1"/>
                  </a:solidFill>
                  <a:latin typeface="Berlin Sans FB" pitchFamily="34" charset="0"/>
                  <a:ea typeface="Calibri"/>
                  <a:cs typeface="Times New Roman" pitchFamily="18" charset="0"/>
                  <a:sym typeface="Calibri"/>
                </a:rPr>
                <a:t> </a:t>
              </a:r>
              <a:r>
                <a:rPr lang="en-IN" sz="2400" dirty="0" smtClean="0">
                  <a:solidFill>
                    <a:schemeClr val="lt1"/>
                  </a:solidFill>
                  <a:latin typeface="Berlin Sans FB" pitchFamily="34" charset="0"/>
                  <a:ea typeface="Calibri"/>
                  <a:cs typeface="Times New Roman" pitchFamily="18" charset="0"/>
                  <a:sym typeface="Calibri"/>
                </a:rPr>
                <a:t>                                       </a:t>
              </a:r>
              <a:r>
                <a:rPr lang="en-IN" sz="3200" dirty="0" smtClean="0">
                  <a:solidFill>
                    <a:schemeClr val="lt1"/>
                  </a:solidFill>
                  <a:latin typeface="Berlin Sans FB" pitchFamily="34" charset="0"/>
                  <a:ea typeface="Calibri"/>
                  <a:cs typeface="Times New Roman" pitchFamily="18" charset="0"/>
                  <a:sym typeface="Calibri"/>
                </a:rPr>
                <a:t>OBJECTIVE</a:t>
              </a:r>
              <a:endParaRPr sz="3200">
                <a:solidFill>
                  <a:schemeClr val="lt1"/>
                </a:solidFill>
                <a:latin typeface="Berlin Sans FB" pitchFamily="34" charset="0"/>
                <a:ea typeface="Calibri"/>
                <a:cs typeface="Times New Roman" pitchFamily="18" charset="0"/>
                <a:sym typeface="Calibri"/>
              </a:endParaRPr>
            </a:p>
          </p:txBody>
        </p:sp>
        <p:grpSp>
          <p:nvGrpSpPr>
            <p:cNvPr id="33" name="Google Shape;1298;p35"/>
            <p:cNvGrpSpPr/>
            <p:nvPr/>
          </p:nvGrpSpPr>
          <p:grpSpPr>
            <a:xfrm>
              <a:off x="0" y="282093"/>
              <a:ext cx="12192000" cy="625231"/>
              <a:chOff x="0" y="70337"/>
              <a:chExt cx="12192000" cy="625231"/>
            </a:xfrm>
          </p:grpSpPr>
          <p:cxnSp>
            <p:nvCxnSpPr>
              <p:cNvPr id="34" name="Google Shape;1299;p3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5" name="Google Shape;1300;p3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1000"/>
                                        <p:tgtEl>
                                          <p:spTgt spid="542"/>
                                        </p:tgtEl>
                                      </p:cBhvr>
                                    </p:animEffect>
                                  </p:childTnLst>
                                </p:cTn>
                              </p:par>
                              <p:par>
                                <p:cTn id="8" presetID="23" presetClass="entr" presetSubtype="16" fill="hold" nodeType="withEffect">
                                  <p:stCondLst>
                                    <p:cond delay="500"/>
                                  </p:stCondLst>
                                  <p:childTnLst>
                                    <p:set>
                                      <p:cBhvr>
                                        <p:cTn id="9" dur="1" fill="hold">
                                          <p:stCondLst>
                                            <p:cond delay="0"/>
                                          </p:stCondLst>
                                        </p:cTn>
                                        <p:tgtEl>
                                          <p:spTgt spid="563"/>
                                        </p:tgtEl>
                                        <p:attrNameLst>
                                          <p:attrName>style.visibility</p:attrName>
                                        </p:attrNameLst>
                                      </p:cBhvr>
                                      <p:to>
                                        <p:strVal val="visible"/>
                                      </p:to>
                                    </p:set>
                                    <p:anim calcmode="lin" valueType="num">
                                      <p:cBhvr additive="base">
                                        <p:cTn id="10" dur="500"/>
                                        <p:tgtEl>
                                          <p:spTgt spid="563"/>
                                        </p:tgtEl>
                                        <p:attrNameLst>
                                          <p:attrName>ppt_w</p:attrName>
                                        </p:attrNameLst>
                                      </p:cBhvr>
                                      <p:tavLst>
                                        <p:tav tm="0">
                                          <p:val>
                                            <p:strVal val="0"/>
                                          </p:val>
                                        </p:tav>
                                        <p:tav tm="100000">
                                          <p:val>
                                            <p:strVal val="#ppt_w"/>
                                          </p:val>
                                        </p:tav>
                                      </p:tavLst>
                                    </p:anim>
                                    <p:anim calcmode="lin" valueType="num">
                                      <p:cBhvr additive="base">
                                        <p:cTn id="11" dur="500"/>
                                        <p:tgtEl>
                                          <p:spTgt spid="563"/>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542"/>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564"/>
                                        </p:tgtEl>
                                        <p:attrNameLst>
                                          <p:attrName>style.visibility</p:attrName>
                                        </p:attrNameLst>
                                      </p:cBhvr>
                                      <p:to>
                                        <p:strVal val="visible"/>
                                      </p:to>
                                    </p:set>
                                    <p:anim calcmode="lin" valueType="num">
                                      <p:cBhvr additive="base">
                                        <p:cTn id="16" dur="500"/>
                                        <p:tgtEl>
                                          <p:spTgt spid="56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96" name="Google Shape;1296;p35"/>
          <p:cNvGrpSpPr/>
          <p:nvPr/>
        </p:nvGrpSpPr>
        <p:grpSpPr>
          <a:xfrm>
            <a:off x="2588455" y="310228"/>
            <a:ext cx="9355015" cy="625231"/>
            <a:chOff x="0" y="282093"/>
            <a:chExt cx="12192000" cy="625231"/>
          </a:xfrm>
        </p:grpSpPr>
        <p:sp>
          <p:nvSpPr>
            <p:cNvPr id="1297" name="Google Shape;1297;p3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98" name="Google Shape;1298;p35"/>
            <p:cNvGrpSpPr/>
            <p:nvPr/>
          </p:nvGrpSpPr>
          <p:grpSpPr>
            <a:xfrm>
              <a:off x="0" y="282093"/>
              <a:ext cx="12192000" cy="625231"/>
              <a:chOff x="0" y="70337"/>
              <a:chExt cx="12192000" cy="625231"/>
            </a:xfrm>
          </p:grpSpPr>
          <p:cxnSp>
            <p:nvCxnSpPr>
              <p:cNvPr id="1299" name="Google Shape;1299;p3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300" name="Google Shape;1300;p3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301" name="Google Shape;1301;p35"/>
          <p:cNvSpPr/>
          <p:nvPr/>
        </p:nvSpPr>
        <p:spPr>
          <a:xfrm flipH="1">
            <a:off x="3483429" y="302321"/>
            <a:ext cx="487679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smtClean="0">
                <a:solidFill>
                  <a:schemeClr val="lt1"/>
                </a:solidFill>
                <a:latin typeface="Impact"/>
                <a:ea typeface="Impact"/>
                <a:cs typeface="Impact"/>
                <a:sym typeface="Impact"/>
              </a:rPr>
              <a:t>INTRODUCTION</a:t>
            </a:r>
            <a:endParaRPr sz="3200" b="1">
              <a:solidFill>
                <a:schemeClr val="lt1"/>
              </a:solidFill>
              <a:latin typeface="Impact"/>
              <a:ea typeface="Impact"/>
              <a:cs typeface="Impact"/>
              <a:sym typeface="Impact"/>
            </a:endParaRPr>
          </a:p>
        </p:txBody>
      </p:sp>
      <p:sp>
        <p:nvSpPr>
          <p:cNvPr id="32" name="TextBox 31"/>
          <p:cNvSpPr txBox="1"/>
          <p:nvPr/>
        </p:nvSpPr>
        <p:spPr>
          <a:xfrm>
            <a:off x="580571" y="1786597"/>
            <a:ext cx="5384131" cy="4708981"/>
          </a:xfrm>
          <a:prstGeom prst="rect">
            <a:avLst/>
          </a:prstGeom>
          <a:noFill/>
        </p:spPr>
        <p:txBody>
          <a:bodyPr wrap="square" rtlCol="0">
            <a:spAutoFit/>
          </a:bodyPr>
          <a:lstStyle/>
          <a:p>
            <a:pPr algn="just"/>
            <a:r>
              <a:rPr lang="en-US" sz="2000" dirty="0" err="1" smtClean="0">
                <a:solidFill>
                  <a:schemeClr val="bg1"/>
                </a:solidFill>
                <a:latin typeface="Times New Roman" pitchFamily="18" charset="0"/>
                <a:cs typeface="Times New Roman" pitchFamily="18" charset="0"/>
              </a:rPr>
              <a:t>Organoids</a:t>
            </a:r>
            <a:r>
              <a:rPr lang="en-US" sz="2000" dirty="0" smtClean="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are miniature sized, self-organized structures, that are derived from stem cells or tissues in culture and can develop into structures that resemble the in vivo anatomy and physiology of intact organs. </a:t>
            </a:r>
            <a:r>
              <a:rPr lang="en-US" sz="2000" dirty="0" err="1" smtClean="0">
                <a:solidFill>
                  <a:schemeClr val="bg1"/>
                </a:solidFill>
                <a:latin typeface="Times New Roman" pitchFamily="18" charset="0"/>
                <a:cs typeface="Times New Roman" pitchFamily="18" charset="0"/>
              </a:rPr>
              <a:t>Organoids</a:t>
            </a:r>
            <a:r>
              <a:rPr lang="en-US" sz="2000" dirty="0" smtClean="0">
                <a:solidFill>
                  <a:schemeClr val="bg1"/>
                </a:solidFill>
                <a:latin typeface="Times New Roman" pitchFamily="18" charset="0"/>
                <a:cs typeface="Times New Roman" pitchFamily="18" charset="0"/>
              </a:rPr>
              <a:t> can be generated from human cell sources, including adult tissue-specific stem cells, embryonic stem cells (</a:t>
            </a:r>
            <a:r>
              <a:rPr lang="en-US" sz="2000" dirty="0" err="1" smtClean="0">
                <a:solidFill>
                  <a:schemeClr val="bg1"/>
                </a:solidFill>
                <a:latin typeface="Times New Roman" pitchFamily="18" charset="0"/>
                <a:cs typeface="Times New Roman" pitchFamily="18" charset="0"/>
              </a:rPr>
              <a:t>hESCs</a:t>
            </a:r>
            <a:r>
              <a:rPr lang="en-US" sz="2000" dirty="0" smtClean="0">
                <a:solidFill>
                  <a:schemeClr val="bg1"/>
                </a:solidFill>
                <a:latin typeface="Times New Roman" pitchFamily="18" charset="0"/>
                <a:cs typeface="Times New Roman" pitchFamily="18" charset="0"/>
              </a:rPr>
              <a:t>), and induced </a:t>
            </a:r>
            <a:r>
              <a:rPr lang="en-US" sz="2000" dirty="0" err="1" smtClean="0">
                <a:solidFill>
                  <a:schemeClr val="bg1"/>
                </a:solidFill>
                <a:latin typeface="Times New Roman" pitchFamily="18" charset="0"/>
                <a:cs typeface="Times New Roman" pitchFamily="18" charset="0"/>
              </a:rPr>
              <a:t>pluripotent</a:t>
            </a:r>
            <a:r>
              <a:rPr lang="en-US" sz="2000" dirty="0" smtClean="0">
                <a:solidFill>
                  <a:schemeClr val="bg1"/>
                </a:solidFill>
                <a:latin typeface="Times New Roman" pitchFamily="18" charset="0"/>
                <a:cs typeface="Times New Roman" pitchFamily="18" charset="0"/>
              </a:rPr>
              <a:t> stem cells (</a:t>
            </a:r>
            <a:r>
              <a:rPr lang="en-US" sz="2000" dirty="0" err="1" smtClean="0">
                <a:solidFill>
                  <a:schemeClr val="bg1"/>
                </a:solidFill>
                <a:latin typeface="Times New Roman" pitchFamily="18" charset="0"/>
                <a:cs typeface="Times New Roman" pitchFamily="18" charset="0"/>
              </a:rPr>
              <a:t>hIPSCs</a:t>
            </a:r>
            <a:r>
              <a:rPr lang="en-US" sz="2000" dirty="0" smtClean="0">
                <a:solidFill>
                  <a:schemeClr val="bg1"/>
                </a:solidFill>
                <a:latin typeface="Times New Roman" pitchFamily="18" charset="0"/>
                <a:cs typeface="Times New Roman" pitchFamily="18" charset="0"/>
              </a:rPr>
              <a:t>).To date, researchers have been able to produce </a:t>
            </a:r>
            <a:r>
              <a:rPr lang="en-US" sz="2000" dirty="0" err="1" smtClean="0">
                <a:solidFill>
                  <a:schemeClr val="bg1"/>
                </a:solidFill>
                <a:latin typeface="Times New Roman" pitchFamily="18" charset="0"/>
                <a:cs typeface="Times New Roman" pitchFamily="18" charset="0"/>
              </a:rPr>
              <a:t>organoids</a:t>
            </a:r>
            <a:r>
              <a:rPr lang="en-US" sz="2000" dirty="0" smtClean="0">
                <a:solidFill>
                  <a:schemeClr val="bg1"/>
                </a:solidFill>
                <a:latin typeface="Times New Roman" pitchFamily="18" charset="0"/>
                <a:cs typeface="Times New Roman" pitchFamily="18" charset="0"/>
              </a:rPr>
              <a:t> that resemble the brain, kidney, lung, intestine, stomach, and liver, and many more are on the way. These offer an opportunity to better understand complex biology in a physiologically relevant context where 2 D models have not proven as successful.</a:t>
            </a:r>
            <a:endParaRPr lang="en-US" sz="2000" dirty="0">
              <a:solidFill>
                <a:schemeClr val="bg1"/>
              </a:solidFill>
              <a:latin typeface="Times New Roman" pitchFamily="18" charset="0"/>
              <a:cs typeface="Times New Roman" pitchFamily="18" charset="0"/>
            </a:endParaRPr>
          </a:p>
        </p:txBody>
      </p:sp>
      <p:sp>
        <p:nvSpPr>
          <p:cNvPr id="10242" name="AutoShape 2"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8" name="Google Shape;542;p21"/>
          <p:cNvGrpSpPr/>
          <p:nvPr/>
        </p:nvGrpSpPr>
        <p:grpSpPr>
          <a:xfrm>
            <a:off x="534572" y="-239149"/>
            <a:ext cx="2180493" cy="2138287"/>
            <a:chOff x="2259973" y="-389380"/>
            <a:chExt cx="7636755" cy="7636756"/>
          </a:xfrm>
        </p:grpSpPr>
        <p:sp>
          <p:nvSpPr>
            <p:cNvPr id="69" name="Google Shape;543;p21"/>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0" name="Google Shape;544;p21"/>
            <p:cNvGrpSpPr/>
            <p:nvPr/>
          </p:nvGrpSpPr>
          <p:grpSpPr>
            <a:xfrm>
              <a:off x="4027188" y="1448999"/>
              <a:ext cx="3960000" cy="3960000"/>
              <a:chOff x="4027188" y="1448999"/>
              <a:chExt cx="3960000" cy="3960000"/>
            </a:xfrm>
          </p:grpSpPr>
          <p:sp>
            <p:nvSpPr>
              <p:cNvPr id="83" name="Google Shape;545;p21"/>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546;p21"/>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547;p21"/>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548;p21"/>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549;p21"/>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550;p21"/>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551;p21"/>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552;p21"/>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553;p21"/>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554;p21"/>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555;p21"/>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556;p21"/>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557;p21"/>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558;p21"/>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559;p21"/>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560;p21"/>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561;p21"/>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562;p21"/>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2" name="Rectangle 91"/>
          <p:cNvSpPr/>
          <p:nvPr/>
        </p:nvSpPr>
        <p:spPr>
          <a:xfrm>
            <a:off x="1223890" y="478301"/>
            <a:ext cx="900332" cy="830997"/>
          </a:xfrm>
          <a:prstGeom prst="rect">
            <a:avLst/>
          </a:prstGeom>
        </p:spPr>
        <p:txBody>
          <a:bodyPr wrap="square">
            <a:spAutoFit/>
          </a:bodyPr>
          <a:lstStyle/>
          <a:p>
            <a:pPr lvl="0"/>
            <a:r>
              <a:rPr lang="en-US" altLang="zh-CN" sz="4800" dirty="0" smtClean="0">
                <a:solidFill>
                  <a:srgbClr val="20EBF2"/>
                </a:solidFill>
                <a:latin typeface="Impact"/>
                <a:ea typeface="Impact"/>
                <a:cs typeface="Impact"/>
                <a:sym typeface="Impact"/>
              </a:rPr>
              <a:t>02</a:t>
            </a:r>
            <a:endParaRPr lang="zh-CN" altLang="en-US" sz="4800" dirty="0">
              <a:solidFill>
                <a:schemeClr val="dk1"/>
              </a:solidFill>
              <a:latin typeface="Calibri"/>
              <a:ea typeface="Calibri"/>
              <a:cs typeface="Calibri"/>
              <a:sym typeface="Calibri"/>
            </a:endParaRPr>
          </a:p>
        </p:txBody>
      </p:sp>
      <p:sp>
        <p:nvSpPr>
          <p:cNvPr id="10250" name="AutoShape 10"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6"/>
                                        </p:tgtEl>
                                        <p:attrNameLst>
                                          <p:attrName>style.visibility</p:attrName>
                                        </p:attrNameLst>
                                      </p:cBhvr>
                                      <p:to>
                                        <p:strVal val="visible"/>
                                      </p:to>
                                    </p:set>
                                    <p:animEffect transition="in" filter="fade">
                                      <p:cBhvr>
                                        <p:cTn id="7" dur="1000"/>
                                        <p:tgtEl>
                                          <p:spTgt spid="1296"/>
                                        </p:tgtEl>
                                      </p:cBhvr>
                                    </p:animEffect>
                                  </p:childTnLst>
                                </p:cTn>
                              </p:par>
                              <p:par>
                                <p:cTn id="8" presetID="23" presetClass="entr" presetSubtype="16" fill="hold" nodeType="withEffect">
                                  <p:stCondLst>
                                    <p:cond delay="250"/>
                                  </p:stCondLst>
                                  <p:childTnLst>
                                    <p:set>
                                      <p:cBhvr>
                                        <p:cTn id="9" dur="1" fill="hold">
                                          <p:stCondLst>
                                            <p:cond delay="0"/>
                                          </p:stCondLst>
                                        </p:cTn>
                                        <p:tgtEl>
                                          <p:spTgt spid="1301"/>
                                        </p:tgtEl>
                                        <p:attrNameLst>
                                          <p:attrName>style.visibility</p:attrName>
                                        </p:attrNameLst>
                                      </p:cBhvr>
                                      <p:to>
                                        <p:strVal val="visible"/>
                                      </p:to>
                                    </p:set>
                                    <p:anim calcmode="lin" valueType="num">
                                      <p:cBhvr additive="base">
                                        <p:cTn id="10" dur="500"/>
                                        <p:tgtEl>
                                          <p:spTgt spid="1301"/>
                                        </p:tgtEl>
                                        <p:attrNameLst>
                                          <p:attrName>ppt_w</p:attrName>
                                        </p:attrNameLst>
                                      </p:cBhvr>
                                      <p:tavLst>
                                        <p:tav tm="0">
                                          <p:val>
                                            <p:strVal val="0"/>
                                          </p:val>
                                        </p:tav>
                                        <p:tav tm="100000">
                                          <p:val>
                                            <p:strVal val="#ppt_w"/>
                                          </p:val>
                                        </p:tav>
                                      </p:tavLst>
                                    </p:anim>
                                    <p:anim calcmode="lin" valueType="num">
                                      <p:cBhvr additive="base">
                                        <p:cTn id="11" dur="500"/>
                                        <p:tgtEl>
                                          <p:spTgt spid="1301"/>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8" presetClass="emph" presetSubtype="0" fill="hold" nodeType="withEffect">
                                  <p:stCondLst>
                                    <p:cond delay="1000"/>
                                  </p:stCondLst>
                                  <p:childTnLst>
                                    <p:animRot by="-21600000">
                                      <p:cBhvr>
                                        <p:cTn id="16" dur="1000" fill="hold"/>
                                        <p:tgtEl>
                                          <p:spTgt spid="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p:nvPr/>
        </p:nvSpPr>
        <p:spPr>
          <a:xfrm>
            <a:off x="301625" y="1682750"/>
            <a:ext cx="4451350" cy="4449763"/>
          </a:xfrm>
          <a:custGeom>
            <a:avLst/>
            <a:gdLst/>
            <a:ahLst/>
            <a:cxnLst/>
            <a:rect l="l" t="t" r="r" b="b"/>
            <a:pathLst>
              <a:path w="4451350" h="4449763" extrusionOk="0">
                <a:moveTo>
                  <a:pt x="585303" y="721155"/>
                </a:moveTo>
                <a:cubicBezTo>
                  <a:pt x="1204501" y="46171"/>
                  <a:pt x="2174197" y="-180568"/>
                  <a:pt x="3028648" y="149841"/>
                </a:cubicBezTo>
                <a:cubicBezTo>
                  <a:pt x="3883414" y="480371"/>
                  <a:pt x="4448107" y="1300883"/>
                  <a:pt x="4451337" y="2217040"/>
                </a:cubicBezTo>
                <a:cubicBezTo>
                  <a:pt x="4454567" y="3133201"/>
                  <a:pt x="3895669" y="3957674"/>
                  <a:pt x="3043250" y="4294216"/>
                </a:cubicBezTo>
                <a:cubicBezTo>
                  <a:pt x="2191151" y="4630632"/>
                  <a:pt x="1219882" y="4410729"/>
                  <a:pt x="595943" y="3740125"/>
                </a:cubicBezTo>
                <a:lnTo>
                  <a:pt x="2225675" y="2224882"/>
                </a:lnTo>
                <a:lnTo>
                  <a:pt x="585303" y="721155"/>
                </a:lnTo>
                <a:close/>
              </a:path>
              <a:path w="4451350" h="4449763" fill="none" extrusionOk="0">
                <a:moveTo>
                  <a:pt x="585303" y="721155"/>
                </a:moveTo>
                <a:cubicBezTo>
                  <a:pt x="1204501" y="46171"/>
                  <a:pt x="2174197" y="-180568"/>
                  <a:pt x="3028648" y="149841"/>
                </a:cubicBezTo>
                <a:cubicBezTo>
                  <a:pt x="3883414" y="480371"/>
                  <a:pt x="4448107" y="1300883"/>
                  <a:pt x="4451337" y="2217040"/>
                </a:cubicBezTo>
                <a:cubicBezTo>
                  <a:pt x="4454567" y="3133201"/>
                  <a:pt x="3895669" y="3957674"/>
                  <a:pt x="3043250" y="4294216"/>
                </a:cubicBezTo>
                <a:cubicBezTo>
                  <a:pt x="2191151" y="4630632"/>
                  <a:pt x="1219882" y="4410729"/>
                  <a:pt x="595943" y="3740125"/>
                </a:cubicBezTo>
              </a:path>
            </a:pathLst>
          </a:custGeom>
          <a:noFill/>
          <a:ln w="146050" cap="rnd" cmpd="sng">
            <a:solidFill>
              <a:srgbClr val="35FBFA">
                <a:alpha val="69803"/>
              </a:srgbClr>
            </a:solidFill>
            <a:prstDash val="solid"/>
            <a:bevel/>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7"/>
          <p:cNvSpPr/>
          <p:nvPr/>
        </p:nvSpPr>
        <p:spPr>
          <a:xfrm>
            <a:off x="819150" y="2341563"/>
            <a:ext cx="134938" cy="13493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0" name="Google Shape;300;p17"/>
          <p:cNvSpPr/>
          <p:nvPr/>
        </p:nvSpPr>
        <p:spPr>
          <a:xfrm>
            <a:off x="2459038" y="1614488"/>
            <a:ext cx="136525" cy="13652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1" name="Google Shape;301;p17"/>
          <p:cNvSpPr/>
          <p:nvPr/>
        </p:nvSpPr>
        <p:spPr>
          <a:xfrm>
            <a:off x="4167188" y="2411413"/>
            <a:ext cx="134937" cy="13493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2" name="Google Shape;302;p17"/>
          <p:cNvSpPr/>
          <p:nvPr/>
        </p:nvSpPr>
        <p:spPr>
          <a:xfrm>
            <a:off x="4687888" y="3840163"/>
            <a:ext cx="134937" cy="13493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3" name="Google Shape;303;p17"/>
          <p:cNvSpPr/>
          <p:nvPr/>
        </p:nvSpPr>
        <p:spPr>
          <a:xfrm>
            <a:off x="4224338" y="5197475"/>
            <a:ext cx="136525" cy="13493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4" name="Google Shape;304;p17"/>
          <p:cNvSpPr/>
          <p:nvPr/>
        </p:nvSpPr>
        <p:spPr>
          <a:xfrm>
            <a:off x="2459038" y="6065838"/>
            <a:ext cx="136525" cy="13493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5" name="Google Shape;305;p17"/>
          <p:cNvSpPr/>
          <p:nvPr/>
        </p:nvSpPr>
        <p:spPr>
          <a:xfrm>
            <a:off x="830263" y="5353050"/>
            <a:ext cx="134937" cy="13493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6" name="Google Shape;306;p17"/>
          <p:cNvSpPr/>
          <p:nvPr/>
        </p:nvSpPr>
        <p:spPr>
          <a:xfrm>
            <a:off x="4979988" y="3700463"/>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07" name="Google Shape;307;p17"/>
          <p:cNvCxnSpPr/>
          <p:nvPr/>
        </p:nvCxnSpPr>
        <p:spPr>
          <a:xfrm>
            <a:off x="5773738" y="1196975"/>
            <a:ext cx="0" cy="5248275"/>
          </a:xfrm>
          <a:prstGeom prst="straightConnector1">
            <a:avLst/>
          </a:prstGeom>
          <a:noFill/>
          <a:ln w="9525" cap="flat" cmpd="sng">
            <a:solidFill>
              <a:schemeClr val="lt1">
                <a:alpha val="29411"/>
              </a:schemeClr>
            </a:solidFill>
            <a:prstDash val="solid"/>
            <a:round/>
            <a:headEnd type="none" w="med" len="med"/>
            <a:tailEnd type="none" w="med" len="med"/>
          </a:ln>
        </p:spPr>
      </p:cxnSp>
      <p:sp>
        <p:nvSpPr>
          <p:cNvPr id="308" name="Google Shape;308;p17"/>
          <p:cNvSpPr/>
          <p:nvPr/>
        </p:nvSpPr>
        <p:spPr>
          <a:xfrm>
            <a:off x="6091238" y="1196975"/>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smtClean="0">
                <a:solidFill>
                  <a:schemeClr val="lt1"/>
                </a:solidFill>
                <a:latin typeface="Microsoft Yahei"/>
                <a:ea typeface="Microsoft Yahei"/>
                <a:sym typeface="Microsoft Yahei"/>
              </a:rPr>
              <a:t>STEP 1</a:t>
            </a:r>
            <a:endParaRPr/>
          </a:p>
        </p:txBody>
      </p:sp>
      <p:sp>
        <p:nvSpPr>
          <p:cNvPr id="309" name="Google Shape;309;p17"/>
          <p:cNvSpPr/>
          <p:nvPr/>
        </p:nvSpPr>
        <p:spPr>
          <a:xfrm>
            <a:off x="6091238" y="2197049"/>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smtClean="0">
                <a:solidFill>
                  <a:schemeClr val="lt1"/>
                </a:solidFill>
                <a:latin typeface="Microsoft Yahei"/>
                <a:ea typeface="Microsoft Yahei"/>
                <a:sym typeface="Microsoft Yahei"/>
              </a:rPr>
              <a:t>STEP 2</a:t>
            </a:r>
            <a:endParaRPr/>
          </a:p>
        </p:txBody>
      </p:sp>
      <p:sp>
        <p:nvSpPr>
          <p:cNvPr id="310" name="Google Shape;310;p17"/>
          <p:cNvSpPr/>
          <p:nvPr/>
        </p:nvSpPr>
        <p:spPr>
          <a:xfrm>
            <a:off x="6091238" y="3745775"/>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smtClean="0">
                <a:solidFill>
                  <a:schemeClr val="lt1"/>
                </a:solidFill>
                <a:latin typeface="Microsoft Yahei"/>
                <a:ea typeface="Microsoft Yahei"/>
                <a:sym typeface="Microsoft Yahei"/>
              </a:rPr>
              <a:t>STEP 3</a:t>
            </a:r>
            <a:endParaRPr/>
          </a:p>
        </p:txBody>
      </p:sp>
      <p:sp>
        <p:nvSpPr>
          <p:cNvPr id="311" name="Google Shape;311;p17"/>
          <p:cNvSpPr/>
          <p:nvPr/>
        </p:nvSpPr>
        <p:spPr>
          <a:xfrm>
            <a:off x="6091238" y="4733369"/>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smtClean="0">
                <a:solidFill>
                  <a:schemeClr val="lt1"/>
                </a:solidFill>
                <a:latin typeface="Microsoft Yahei"/>
                <a:ea typeface="Microsoft Yahei"/>
                <a:sym typeface="Microsoft Yahei"/>
              </a:rPr>
              <a:t>STEP 4</a:t>
            </a:r>
            <a:endParaRPr/>
          </a:p>
        </p:txBody>
      </p:sp>
      <p:sp>
        <p:nvSpPr>
          <p:cNvPr id="312" name="Google Shape;312;p17"/>
          <p:cNvSpPr/>
          <p:nvPr/>
        </p:nvSpPr>
        <p:spPr>
          <a:xfrm>
            <a:off x="6091238" y="5719375"/>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smtClean="0">
                <a:solidFill>
                  <a:schemeClr val="lt1"/>
                </a:solidFill>
                <a:latin typeface="Microsoft Yahei"/>
                <a:ea typeface="Microsoft Yahei"/>
                <a:sym typeface="Microsoft Yahei"/>
              </a:rPr>
              <a:t>STEP 5</a:t>
            </a:r>
            <a:endParaRPr/>
          </a:p>
        </p:txBody>
      </p:sp>
      <p:sp>
        <p:nvSpPr>
          <p:cNvPr id="313" name="Google Shape;313;p17"/>
          <p:cNvSpPr/>
          <p:nvPr/>
        </p:nvSpPr>
        <p:spPr>
          <a:xfrm>
            <a:off x="6091238" y="1477101"/>
            <a:ext cx="5692775" cy="45016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smtClean="0">
                <a:solidFill>
                  <a:srgbClr val="20EBF2"/>
                </a:solidFill>
                <a:latin typeface="Times New Roman" pitchFamily="18" charset="0"/>
                <a:cs typeface="Times New Roman" pitchFamily="18" charset="0"/>
                <a:sym typeface="Teko"/>
              </a:rPr>
              <a:t>Obtain  sample.</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100">
              <a:solidFill>
                <a:srgbClr val="20EBF2"/>
              </a:solidFill>
              <a:latin typeface="Teko"/>
              <a:ea typeface="Teko"/>
              <a:cs typeface="Teko"/>
              <a:sym typeface="Teko"/>
            </a:endParaRPr>
          </a:p>
        </p:txBody>
      </p:sp>
      <p:sp>
        <p:nvSpPr>
          <p:cNvPr id="314" name="Google Shape;314;p17"/>
          <p:cNvSpPr/>
          <p:nvPr/>
        </p:nvSpPr>
        <p:spPr>
          <a:xfrm>
            <a:off x="6091238" y="2461846"/>
            <a:ext cx="6100762" cy="77372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2400" dirty="0" smtClean="0">
                <a:solidFill>
                  <a:srgbClr val="20EBF2"/>
                </a:solidFill>
                <a:latin typeface="Times New Roman" pitchFamily="18" charset="0"/>
                <a:cs typeface="Times New Roman" pitchFamily="18" charset="0"/>
                <a:sym typeface="Teko"/>
              </a:rPr>
              <a:t>Mechanically and chemically dissociate  tissue into single cell.</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2000">
              <a:solidFill>
                <a:srgbClr val="20EBF2"/>
              </a:solidFill>
              <a:latin typeface="Teko"/>
              <a:ea typeface="Teko"/>
              <a:cs typeface="Teko"/>
              <a:sym typeface="Teko"/>
            </a:endParaRPr>
          </a:p>
        </p:txBody>
      </p:sp>
      <p:sp>
        <p:nvSpPr>
          <p:cNvPr id="315" name="Google Shape;315;p17"/>
          <p:cNvSpPr/>
          <p:nvPr/>
        </p:nvSpPr>
        <p:spPr>
          <a:xfrm>
            <a:off x="6091238" y="4023360"/>
            <a:ext cx="6100762" cy="67525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smtClean="0">
                <a:solidFill>
                  <a:srgbClr val="20EBF2"/>
                </a:solidFill>
                <a:latin typeface="Times New Roman" pitchFamily="18" charset="0"/>
                <a:cs typeface="Times New Roman" pitchFamily="18" charset="0"/>
                <a:sym typeface="Teko"/>
              </a:rPr>
              <a:t>Use cell sorter  to obtain target cells.</a:t>
            </a:r>
            <a:endParaRPr sz="2400">
              <a:latin typeface="Times New Roman" pitchFamily="18" charset="0"/>
              <a:cs typeface="Times New Roman" pitchFamily="18" charset="0"/>
            </a:endParaRPr>
          </a:p>
        </p:txBody>
      </p:sp>
      <p:sp>
        <p:nvSpPr>
          <p:cNvPr id="316" name="Google Shape;316;p17"/>
          <p:cNvSpPr/>
          <p:nvPr/>
        </p:nvSpPr>
        <p:spPr>
          <a:xfrm>
            <a:off x="6091238" y="5008098"/>
            <a:ext cx="5692775" cy="68944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smtClean="0">
                <a:solidFill>
                  <a:srgbClr val="20EBF2"/>
                </a:solidFill>
                <a:latin typeface="Times New Roman" pitchFamily="18" charset="0"/>
                <a:cs typeface="Times New Roman" pitchFamily="18" charset="0"/>
                <a:sym typeface="Teko"/>
              </a:rPr>
              <a:t>Add targeted cells to </a:t>
            </a:r>
            <a:r>
              <a:rPr lang="en-IN" sz="2400" dirty="0" err="1" smtClean="0">
                <a:solidFill>
                  <a:srgbClr val="20EBF2"/>
                </a:solidFill>
                <a:latin typeface="Times New Roman" pitchFamily="18" charset="0"/>
                <a:cs typeface="Times New Roman" pitchFamily="18" charset="0"/>
                <a:sym typeface="Teko"/>
              </a:rPr>
              <a:t>matrigel</a:t>
            </a:r>
            <a:r>
              <a:rPr lang="en-IN" sz="2400" dirty="0" smtClean="0">
                <a:solidFill>
                  <a:srgbClr val="20EBF2"/>
                </a:solidFill>
                <a:latin typeface="Times New Roman" pitchFamily="18" charset="0"/>
                <a:cs typeface="Times New Roman" pitchFamily="18" charset="0"/>
                <a:sym typeface="Teko"/>
              </a:rPr>
              <a:t>.</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100">
              <a:solidFill>
                <a:srgbClr val="20EBF2"/>
              </a:solidFill>
              <a:latin typeface="Teko"/>
              <a:ea typeface="Teko"/>
              <a:cs typeface="Teko"/>
              <a:sym typeface="Teko"/>
            </a:endParaRPr>
          </a:p>
        </p:txBody>
      </p:sp>
      <p:sp>
        <p:nvSpPr>
          <p:cNvPr id="317" name="Google Shape;317;p17"/>
          <p:cNvSpPr/>
          <p:nvPr/>
        </p:nvSpPr>
        <p:spPr>
          <a:xfrm>
            <a:off x="6077170" y="6037262"/>
            <a:ext cx="5692775" cy="82073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smtClean="0">
                <a:solidFill>
                  <a:srgbClr val="20EBF2"/>
                </a:solidFill>
                <a:latin typeface="Times New Roman" pitchFamily="18" charset="0"/>
                <a:cs typeface="Times New Roman" pitchFamily="18" charset="0"/>
                <a:sym typeface="Teko"/>
              </a:rPr>
              <a:t>Allow cells to grow for 1 to 90 days.</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2400">
              <a:solidFill>
                <a:srgbClr val="20EBF2"/>
              </a:solidFill>
              <a:latin typeface="Times New Roman" pitchFamily="18" charset="0"/>
              <a:ea typeface="Teko"/>
              <a:cs typeface="Times New Roman" pitchFamily="18" charset="0"/>
              <a:sym typeface="Teko"/>
            </a:endParaRPr>
          </a:p>
        </p:txBody>
      </p:sp>
      <p:grpSp>
        <p:nvGrpSpPr>
          <p:cNvPr id="318" name="Google Shape;318;p17"/>
          <p:cNvGrpSpPr/>
          <p:nvPr/>
        </p:nvGrpSpPr>
        <p:grpSpPr>
          <a:xfrm>
            <a:off x="0" y="282093"/>
            <a:ext cx="12192000" cy="625231"/>
            <a:chOff x="0" y="282093"/>
            <a:chExt cx="12192000" cy="625231"/>
          </a:xfrm>
        </p:grpSpPr>
        <p:sp>
          <p:nvSpPr>
            <p:cNvPr id="319" name="Google Shape;319;p17"/>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p17"/>
            <p:cNvGrpSpPr/>
            <p:nvPr/>
          </p:nvGrpSpPr>
          <p:grpSpPr>
            <a:xfrm>
              <a:off x="0" y="282093"/>
              <a:ext cx="12192000" cy="625231"/>
              <a:chOff x="0" y="70337"/>
              <a:chExt cx="12192000" cy="625231"/>
            </a:xfrm>
          </p:grpSpPr>
          <p:cxnSp>
            <p:nvCxnSpPr>
              <p:cNvPr id="321" name="Google Shape;321;p17"/>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22" name="Google Shape;322;p17"/>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23" name="Google Shape;323;p17"/>
          <p:cNvSpPr/>
          <p:nvPr/>
        </p:nvSpPr>
        <p:spPr>
          <a:xfrm flipH="1">
            <a:off x="3685734" y="302321"/>
            <a:ext cx="5964702"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smtClean="0">
                <a:solidFill>
                  <a:schemeClr val="lt1"/>
                </a:solidFill>
                <a:latin typeface="Impact"/>
                <a:ea typeface="Impact"/>
                <a:cs typeface="Impact"/>
                <a:sym typeface="Impact"/>
              </a:rPr>
              <a:t>MAKING OF AN ORGANOID</a:t>
            </a:r>
            <a:endParaRPr sz="3200" b="1">
              <a:solidFill>
                <a:schemeClr val="lt1"/>
              </a:solidFill>
              <a:latin typeface="Impact"/>
              <a:ea typeface="Impact"/>
              <a:cs typeface="Impact"/>
              <a:sym typeface="Impact"/>
            </a:endParaRPr>
          </a:p>
        </p:txBody>
      </p:sp>
      <p:pic>
        <p:nvPicPr>
          <p:cNvPr id="324" name="Google Shape;324;p17"/>
          <p:cNvPicPr preferRelativeResize="0"/>
          <p:nvPr/>
        </p:nvPicPr>
        <p:blipFill rotWithShape="1">
          <a:blip r:embed="rId3">
            <a:alphaModFix/>
          </a:blip>
          <a:srcRect/>
          <a:stretch/>
        </p:blipFill>
        <p:spPr>
          <a:xfrm>
            <a:off x="712387" y="2032595"/>
            <a:ext cx="3681813" cy="3681813"/>
          </a:xfrm>
          <a:prstGeom prst="rect">
            <a:avLst/>
          </a:prstGeom>
          <a:noFill/>
          <a:ln>
            <a:noFill/>
          </a:ln>
        </p:spPr>
      </p:pic>
      <p:sp>
        <p:nvSpPr>
          <p:cNvPr id="325" name="Google Shape;325;p17"/>
          <p:cNvSpPr/>
          <p:nvPr/>
        </p:nvSpPr>
        <p:spPr>
          <a:xfrm>
            <a:off x="5132388" y="3852863"/>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7"/>
          <p:cNvSpPr/>
          <p:nvPr/>
        </p:nvSpPr>
        <p:spPr>
          <a:xfrm>
            <a:off x="2334419" y="1087868"/>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17"/>
          <p:cNvSpPr/>
          <p:nvPr/>
        </p:nvSpPr>
        <p:spPr>
          <a:xfrm>
            <a:off x="4348163" y="2050555"/>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17"/>
          <p:cNvSpPr/>
          <p:nvPr/>
        </p:nvSpPr>
        <p:spPr>
          <a:xfrm>
            <a:off x="4394200" y="5300071"/>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17"/>
          <p:cNvSpPr/>
          <p:nvPr/>
        </p:nvSpPr>
        <p:spPr>
          <a:xfrm>
            <a:off x="2360412" y="6365081"/>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9"/>
                                        </p:tgtEl>
                                        <p:attrNameLst>
                                          <p:attrName>style.visibility</p:attrName>
                                        </p:attrNameLst>
                                      </p:cBhvr>
                                      <p:to>
                                        <p:strVal val="visible"/>
                                      </p:to>
                                    </p:set>
                                    <p:animEffect transition="in" filter="fade">
                                      <p:cBhvr>
                                        <p:cTn id="11" dur="500"/>
                                        <p:tgtEl>
                                          <p:spTgt spid="299"/>
                                        </p:tgtEl>
                                      </p:cBhvr>
                                    </p:animEffect>
                                  </p:childTnLst>
                                </p:cTn>
                              </p:par>
                              <p:par>
                                <p:cTn id="12" presetID="10" presetClass="entr" presetSubtype="0" fill="hold" nodeType="withEffect">
                                  <p:stCondLst>
                                    <p:cond delay="0"/>
                                  </p:stCondLst>
                                  <p:childTnLst>
                                    <p:set>
                                      <p:cBhvr>
                                        <p:cTn id="13" dur="1" fill="hold">
                                          <p:stCondLst>
                                            <p:cond delay="0"/>
                                          </p:stCondLst>
                                        </p:cTn>
                                        <p:tgtEl>
                                          <p:spTgt spid="300"/>
                                        </p:tgtEl>
                                        <p:attrNameLst>
                                          <p:attrName>style.visibility</p:attrName>
                                        </p:attrNameLst>
                                      </p:cBhvr>
                                      <p:to>
                                        <p:strVal val="visible"/>
                                      </p:to>
                                    </p:set>
                                    <p:animEffect transition="in" filter="fade">
                                      <p:cBhvr>
                                        <p:cTn id="14" dur="500"/>
                                        <p:tgtEl>
                                          <p:spTgt spid="300"/>
                                        </p:tgtEl>
                                      </p:cBhvr>
                                    </p:animEffect>
                                  </p:childTnLst>
                                </p:cTn>
                              </p:par>
                              <p:par>
                                <p:cTn id="15" presetID="10" presetClass="entr" presetSubtype="0" fill="hold" nodeType="withEffect">
                                  <p:stCondLst>
                                    <p:cond delay="0"/>
                                  </p:stCondLst>
                                  <p:childTnLst>
                                    <p:set>
                                      <p:cBhvr>
                                        <p:cTn id="16" dur="1" fill="hold">
                                          <p:stCondLst>
                                            <p:cond delay="0"/>
                                          </p:stCondLst>
                                        </p:cTn>
                                        <p:tgtEl>
                                          <p:spTgt spid="301"/>
                                        </p:tgtEl>
                                        <p:attrNameLst>
                                          <p:attrName>style.visibility</p:attrName>
                                        </p:attrNameLst>
                                      </p:cBhvr>
                                      <p:to>
                                        <p:strVal val="visible"/>
                                      </p:to>
                                    </p:set>
                                    <p:animEffect transition="in" filter="fade">
                                      <p:cBhvr>
                                        <p:cTn id="17" dur="500"/>
                                        <p:tgtEl>
                                          <p:spTgt spid="301"/>
                                        </p:tgtEl>
                                      </p:cBhvr>
                                    </p:animEffect>
                                  </p:childTnLst>
                                </p:cTn>
                              </p:par>
                              <p:par>
                                <p:cTn id="18" presetID="10" presetClass="entr" presetSubtype="0" fill="hold" nodeType="withEffect">
                                  <p:stCondLst>
                                    <p:cond delay="0"/>
                                  </p:stCondLst>
                                  <p:childTnLst>
                                    <p:set>
                                      <p:cBhvr>
                                        <p:cTn id="19" dur="1" fill="hold">
                                          <p:stCondLst>
                                            <p:cond delay="0"/>
                                          </p:stCondLst>
                                        </p:cTn>
                                        <p:tgtEl>
                                          <p:spTgt spid="302"/>
                                        </p:tgtEl>
                                        <p:attrNameLst>
                                          <p:attrName>style.visibility</p:attrName>
                                        </p:attrNameLst>
                                      </p:cBhvr>
                                      <p:to>
                                        <p:strVal val="visible"/>
                                      </p:to>
                                    </p:set>
                                    <p:animEffect transition="in" filter="fade">
                                      <p:cBhvr>
                                        <p:cTn id="20" dur="500"/>
                                        <p:tgtEl>
                                          <p:spTgt spid="302"/>
                                        </p:tgtEl>
                                      </p:cBhvr>
                                    </p:animEffect>
                                  </p:childTnLst>
                                </p:cTn>
                              </p:par>
                              <p:par>
                                <p:cTn id="21" presetID="10" presetClass="entr" presetSubtype="0" fill="hold" nodeType="withEffect">
                                  <p:stCondLst>
                                    <p:cond delay="0"/>
                                  </p:stCondLst>
                                  <p:childTnLst>
                                    <p:set>
                                      <p:cBhvr>
                                        <p:cTn id="22" dur="1" fill="hold">
                                          <p:stCondLst>
                                            <p:cond delay="0"/>
                                          </p:stCondLst>
                                        </p:cTn>
                                        <p:tgtEl>
                                          <p:spTgt spid="303"/>
                                        </p:tgtEl>
                                        <p:attrNameLst>
                                          <p:attrName>style.visibility</p:attrName>
                                        </p:attrNameLst>
                                      </p:cBhvr>
                                      <p:to>
                                        <p:strVal val="visible"/>
                                      </p:to>
                                    </p:set>
                                    <p:animEffect transition="in" filter="fade">
                                      <p:cBhvr>
                                        <p:cTn id="23" dur="500"/>
                                        <p:tgtEl>
                                          <p:spTgt spid="303"/>
                                        </p:tgtEl>
                                      </p:cBhvr>
                                    </p:animEffect>
                                  </p:childTnLst>
                                </p:cTn>
                              </p:par>
                              <p:par>
                                <p:cTn id="24" presetID="10" presetClass="entr" presetSubtype="0" fill="hold" nodeType="withEffect">
                                  <p:stCondLst>
                                    <p:cond delay="0"/>
                                  </p:stCondLst>
                                  <p:childTnLst>
                                    <p:set>
                                      <p:cBhvr>
                                        <p:cTn id="25" dur="1" fill="hold">
                                          <p:stCondLst>
                                            <p:cond delay="0"/>
                                          </p:stCondLst>
                                        </p:cTn>
                                        <p:tgtEl>
                                          <p:spTgt spid="304"/>
                                        </p:tgtEl>
                                        <p:attrNameLst>
                                          <p:attrName>style.visibility</p:attrName>
                                        </p:attrNameLst>
                                      </p:cBhvr>
                                      <p:to>
                                        <p:strVal val="visible"/>
                                      </p:to>
                                    </p:set>
                                    <p:animEffect transition="in" filter="fade">
                                      <p:cBhvr>
                                        <p:cTn id="26" dur="500"/>
                                        <p:tgtEl>
                                          <p:spTgt spid="304"/>
                                        </p:tgtEl>
                                      </p:cBhvr>
                                    </p:animEffect>
                                  </p:childTnLst>
                                </p:cTn>
                              </p:par>
                              <p:par>
                                <p:cTn id="27" presetID="10" presetClass="entr" presetSubtype="0" fill="hold" nodeType="withEffect">
                                  <p:stCondLst>
                                    <p:cond delay="0"/>
                                  </p:stCondLst>
                                  <p:childTnLst>
                                    <p:set>
                                      <p:cBhvr>
                                        <p:cTn id="28" dur="1" fill="hold">
                                          <p:stCondLst>
                                            <p:cond delay="0"/>
                                          </p:stCondLst>
                                        </p:cTn>
                                        <p:tgtEl>
                                          <p:spTgt spid="305"/>
                                        </p:tgtEl>
                                        <p:attrNameLst>
                                          <p:attrName>style.visibility</p:attrName>
                                        </p:attrNameLst>
                                      </p:cBhvr>
                                      <p:to>
                                        <p:strVal val="visible"/>
                                      </p:to>
                                    </p:set>
                                    <p:animEffect transition="in" filter="fade">
                                      <p:cBhvr>
                                        <p:cTn id="29" dur="500"/>
                                        <p:tgtEl>
                                          <p:spTgt spid="305"/>
                                        </p:tgtEl>
                                      </p:cBhvr>
                                    </p:animEffect>
                                  </p:childTnLst>
                                </p:cTn>
                              </p:par>
                              <p:par>
                                <p:cTn id="30" presetID="23" presetClass="entr" presetSubtype="16" fill="hold" nodeType="withEffect">
                                  <p:stCondLst>
                                    <p:cond delay="750"/>
                                  </p:stCondLst>
                                  <p:childTnLst>
                                    <p:set>
                                      <p:cBhvr>
                                        <p:cTn id="31" dur="1" fill="hold">
                                          <p:stCondLst>
                                            <p:cond delay="0"/>
                                          </p:stCondLst>
                                        </p:cTn>
                                        <p:tgtEl>
                                          <p:spTgt spid="306"/>
                                        </p:tgtEl>
                                        <p:attrNameLst>
                                          <p:attrName>style.visibility</p:attrName>
                                        </p:attrNameLst>
                                      </p:cBhvr>
                                      <p:to>
                                        <p:strVal val="visible"/>
                                      </p:to>
                                    </p:set>
                                    <p:anim calcmode="lin" valueType="num">
                                      <p:cBhvr additive="base">
                                        <p:cTn id="32" dur="500"/>
                                        <p:tgtEl>
                                          <p:spTgt spid="306"/>
                                        </p:tgtEl>
                                        <p:attrNameLst>
                                          <p:attrName>ppt_w</p:attrName>
                                        </p:attrNameLst>
                                      </p:cBhvr>
                                      <p:tavLst>
                                        <p:tav tm="0">
                                          <p:val>
                                            <p:strVal val="0"/>
                                          </p:val>
                                        </p:tav>
                                        <p:tav tm="100000">
                                          <p:val>
                                            <p:strVal val="#ppt_w"/>
                                          </p:val>
                                        </p:tav>
                                      </p:tavLst>
                                    </p:anim>
                                    <p:anim calcmode="lin" valueType="num">
                                      <p:cBhvr additive="base">
                                        <p:cTn id="33" dur="500"/>
                                        <p:tgtEl>
                                          <p:spTgt spid="306"/>
                                        </p:tgtEl>
                                        <p:attrNameLst>
                                          <p:attrName>ppt_h</p:attrName>
                                        </p:attrNameLst>
                                      </p:cBhvr>
                                      <p:tavLst>
                                        <p:tav tm="0">
                                          <p:val>
                                            <p:strVal val="0"/>
                                          </p:val>
                                        </p:tav>
                                        <p:tav tm="100000">
                                          <p:val>
                                            <p:strVal val="#ppt_h"/>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307"/>
                                        </p:tgtEl>
                                        <p:attrNameLst>
                                          <p:attrName>style.visibility</p:attrName>
                                        </p:attrNameLst>
                                      </p:cBhvr>
                                      <p:to>
                                        <p:strVal val="visible"/>
                                      </p:to>
                                    </p:set>
                                    <p:animEffect transition="in" filter="fade">
                                      <p:cBhvr>
                                        <p:cTn id="37" dur="500"/>
                                        <p:tgtEl>
                                          <p:spTgt spid="307"/>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308"/>
                                        </p:tgtEl>
                                        <p:attrNameLst>
                                          <p:attrName>style.visibility</p:attrName>
                                        </p:attrNameLst>
                                      </p:cBhvr>
                                      <p:to>
                                        <p:strVal val="visible"/>
                                      </p:to>
                                    </p:set>
                                    <p:animEffect transition="in" filter="fade">
                                      <p:cBhvr>
                                        <p:cTn id="41" dur="500"/>
                                        <p:tgtEl>
                                          <p:spTgt spid="308"/>
                                        </p:tgtEl>
                                      </p:cBhvr>
                                    </p:animEffect>
                                  </p:childTnLst>
                                </p:cTn>
                              </p:par>
                              <p:par>
                                <p:cTn id="42" presetID="10" presetClass="entr" presetSubtype="0" fill="hold" nodeType="withEffect">
                                  <p:stCondLst>
                                    <p:cond delay="0"/>
                                  </p:stCondLst>
                                  <p:childTnLst>
                                    <p:set>
                                      <p:cBhvr>
                                        <p:cTn id="43" dur="1" fill="hold">
                                          <p:stCondLst>
                                            <p:cond delay="0"/>
                                          </p:stCondLst>
                                        </p:cTn>
                                        <p:tgtEl>
                                          <p:spTgt spid="309"/>
                                        </p:tgtEl>
                                        <p:attrNameLst>
                                          <p:attrName>style.visibility</p:attrName>
                                        </p:attrNameLst>
                                      </p:cBhvr>
                                      <p:to>
                                        <p:strVal val="visible"/>
                                      </p:to>
                                    </p:set>
                                    <p:animEffect transition="in" filter="fade">
                                      <p:cBhvr>
                                        <p:cTn id="44" dur="500"/>
                                        <p:tgtEl>
                                          <p:spTgt spid="309"/>
                                        </p:tgtEl>
                                      </p:cBhvr>
                                    </p:animEffect>
                                  </p:childTnLst>
                                </p:cTn>
                              </p:par>
                              <p:par>
                                <p:cTn id="45" presetID="10" presetClass="entr" presetSubtype="0" fill="hold" nodeType="withEffect">
                                  <p:stCondLst>
                                    <p:cond delay="0"/>
                                  </p:stCondLst>
                                  <p:childTnLst>
                                    <p:set>
                                      <p:cBhvr>
                                        <p:cTn id="46" dur="1" fill="hold">
                                          <p:stCondLst>
                                            <p:cond delay="0"/>
                                          </p:stCondLst>
                                        </p:cTn>
                                        <p:tgtEl>
                                          <p:spTgt spid="310"/>
                                        </p:tgtEl>
                                        <p:attrNameLst>
                                          <p:attrName>style.visibility</p:attrName>
                                        </p:attrNameLst>
                                      </p:cBhvr>
                                      <p:to>
                                        <p:strVal val="visible"/>
                                      </p:to>
                                    </p:set>
                                    <p:animEffect transition="in" filter="fade">
                                      <p:cBhvr>
                                        <p:cTn id="47" dur="500"/>
                                        <p:tgtEl>
                                          <p:spTgt spid="310"/>
                                        </p:tgtEl>
                                      </p:cBhvr>
                                    </p:animEffect>
                                  </p:childTnLst>
                                </p:cTn>
                              </p:par>
                              <p:par>
                                <p:cTn id="48" presetID="10" presetClass="entr" presetSubtype="0" fill="hold" nodeType="withEffect">
                                  <p:stCondLst>
                                    <p:cond delay="0"/>
                                  </p:stCondLst>
                                  <p:childTnLst>
                                    <p:set>
                                      <p:cBhvr>
                                        <p:cTn id="49" dur="1" fill="hold">
                                          <p:stCondLst>
                                            <p:cond delay="0"/>
                                          </p:stCondLst>
                                        </p:cTn>
                                        <p:tgtEl>
                                          <p:spTgt spid="311"/>
                                        </p:tgtEl>
                                        <p:attrNameLst>
                                          <p:attrName>style.visibility</p:attrName>
                                        </p:attrNameLst>
                                      </p:cBhvr>
                                      <p:to>
                                        <p:strVal val="visible"/>
                                      </p:to>
                                    </p:set>
                                    <p:animEffect transition="in" filter="fade">
                                      <p:cBhvr>
                                        <p:cTn id="50" dur="500"/>
                                        <p:tgtEl>
                                          <p:spTgt spid="311"/>
                                        </p:tgtEl>
                                      </p:cBhvr>
                                    </p:animEffect>
                                  </p:childTnLst>
                                </p:cTn>
                              </p:par>
                              <p:par>
                                <p:cTn id="51" presetID="10" presetClass="entr" presetSubtype="0" fill="hold" nodeType="withEffect">
                                  <p:stCondLst>
                                    <p:cond delay="0"/>
                                  </p:stCondLst>
                                  <p:childTnLst>
                                    <p:set>
                                      <p:cBhvr>
                                        <p:cTn id="52" dur="1" fill="hold">
                                          <p:stCondLst>
                                            <p:cond delay="0"/>
                                          </p:stCondLst>
                                        </p:cTn>
                                        <p:tgtEl>
                                          <p:spTgt spid="312"/>
                                        </p:tgtEl>
                                        <p:attrNameLst>
                                          <p:attrName>style.visibility</p:attrName>
                                        </p:attrNameLst>
                                      </p:cBhvr>
                                      <p:to>
                                        <p:strVal val="visible"/>
                                      </p:to>
                                    </p:set>
                                    <p:animEffect transition="in" filter="fade">
                                      <p:cBhvr>
                                        <p:cTn id="53" dur="500"/>
                                        <p:tgtEl>
                                          <p:spTgt spid="312"/>
                                        </p:tgtEl>
                                      </p:cBhvr>
                                    </p:animEffect>
                                  </p:childTnLst>
                                </p:cTn>
                              </p:par>
                            </p:childTnLst>
                          </p:cTn>
                        </p:par>
                        <p:par>
                          <p:cTn id="54" fill="hold">
                            <p:stCondLst>
                              <p:cond delay="2000"/>
                            </p:stCondLst>
                            <p:childTnLst>
                              <p:par>
                                <p:cTn id="55" presetID="10" presetClass="entr" presetSubtype="0" fill="hold" nodeType="afterEffect">
                                  <p:stCondLst>
                                    <p:cond delay="0"/>
                                  </p:stCondLst>
                                  <p:childTnLst>
                                    <p:set>
                                      <p:cBhvr>
                                        <p:cTn id="56" dur="1" fill="hold">
                                          <p:stCondLst>
                                            <p:cond delay="0"/>
                                          </p:stCondLst>
                                        </p:cTn>
                                        <p:tgtEl>
                                          <p:spTgt spid="313"/>
                                        </p:tgtEl>
                                        <p:attrNameLst>
                                          <p:attrName>style.visibility</p:attrName>
                                        </p:attrNameLst>
                                      </p:cBhvr>
                                      <p:to>
                                        <p:strVal val="visible"/>
                                      </p:to>
                                    </p:set>
                                    <p:animEffect transition="in" filter="fade">
                                      <p:cBhvr>
                                        <p:cTn id="57" dur="750"/>
                                        <p:tgtEl>
                                          <p:spTgt spid="313"/>
                                        </p:tgtEl>
                                      </p:cBhvr>
                                    </p:animEffect>
                                  </p:childTnLst>
                                </p:cTn>
                              </p:par>
                              <p:par>
                                <p:cTn id="58" presetID="10" presetClass="entr" presetSubtype="0" fill="hold" nodeType="withEffect">
                                  <p:stCondLst>
                                    <p:cond delay="0"/>
                                  </p:stCondLst>
                                  <p:childTnLst>
                                    <p:set>
                                      <p:cBhvr>
                                        <p:cTn id="59" dur="1" fill="hold">
                                          <p:stCondLst>
                                            <p:cond delay="0"/>
                                          </p:stCondLst>
                                        </p:cTn>
                                        <p:tgtEl>
                                          <p:spTgt spid="314"/>
                                        </p:tgtEl>
                                        <p:attrNameLst>
                                          <p:attrName>style.visibility</p:attrName>
                                        </p:attrNameLst>
                                      </p:cBhvr>
                                      <p:to>
                                        <p:strVal val="visible"/>
                                      </p:to>
                                    </p:set>
                                    <p:animEffect transition="in" filter="fade">
                                      <p:cBhvr>
                                        <p:cTn id="60" dur="750"/>
                                        <p:tgtEl>
                                          <p:spTgt spid="314"/>
                                        </p:tgtEl>
                                      </p:cBhvr>
                                    </p:animEffect>
                                  </p:childTnLst>
                                </p:cTn>
                              </p:par>
                              <p:par>
                                <p:cTn id="61" presetID="10" presetClass="entr" presetSubtype="0" fill="hold" nodeType="withEffect">
                                  <p:stCondLst>
                                    <p:cond delay="0"/>
                                  </p:stCondLst>
                                  <p:childTnLst>
                                    <p:set>
                                      <p:cBhvr>
                                        <p:cTn id="62" dur="1" fill="hold">
                                          <p:stCondLst>
                                            <p:cond delay="0"/>
                                          </p:stCondLst>
                                        </p:cTn>
                                        <p:tgtEl>
                                          <p:spTgt spid="315"/>
                                        </p:tgtEl>
                                        <p:attrNameLst>
                                          <p:attrName>style.visibility</p:attrName>
                                        </p:attrNameLst>
                                      </p:cBhvr>
                                      <p:to>
                                        <p:strVal val="visible"/>
                                      </p:to>
                                    </p:set>
                                    <p:animEffect transition="in" filter="fade">
                                      <p:cBhvr>
                                        <p:cTn id="63" dur="750"/>
                                        <p:tgtEl>
                                          <p:spTgt spid="315"/>
                                        </p:tgtEl>
                                      </p:cBhvr>
                                    </p:animEffect>
                                  </p:childTnLst>
                                </p:cTn>
                              </p:par>
                              <p:par>
                                <p:cTn id="64" presetID="10" presetClass="entr" presetSubtype="0" fill="hold" nodeType="withEffect">
                                  <p:stCondLst>
                                    <p:cond delay="0"/>
                                  </p:stCondLst>
                                  <p:childTnLst>
                                    <p:set>
                                      <p:cBhvr>
                                        <p:cTn id="65" dur="1" fill="hold">
                                          <p:stCondLst>
                                            <p:cond delay="0"/>
                                          </p:stCondLst>
                                        </p:cTn>
                                        <p:tgtEl>
                                          <p:spTgt spid="316"/>
                                        </p:tgtEl>
                                        <p:attrNameLst>
                                          <p:attrName>style.visibility</p:attrName>
                                        </p:attrNameLst>
                                      </p:cBhvr>
                                      <p:to>
                                        <p:strVal val="visible"/>
                                      </p:to>
                                    </p:set>
                                    <p:animEffect transition="in" filter="fade">
                                      <p:cBhvr>
                                        <p:cTn id="66" dur="750"/>
                                        <p:tgtEl>
                                          <p:spTgt spid="316"/>
                                        </p:tgtEl>
                                      </p:cBhvr>
                                    </p:animEffect>
                                  </p:childTnLst>
                                </p:cTn>
                              </p:par>
                              <p:par>
                                <p:cTn id="67" presetID="10" presetClass="entr" presetSubtype="0" fill="hold" nodeType="withEffect">
                                  <p:stCondLst>
                                    <p:cond delay="0"/>
                                  </p:stCondLst>
                                  <p:childTnLst>
                                    <p:set>
                                      <p:cBhvr>
                                        <p:cTn id="68" dur="1" fill="hold">
                                          <p:stCondLst>
                                            <p:cond delay="0"/>
                                          </p:stCondLst>
                                        </p:cTn>
                                        <p:tgtEl>
                                          <p:spTgt spid="317"/>
                                        </p:tgtEl>
                                        <p:attrNameLst>
                                          <p:attrName>style.visibility</p:attrName>
                                        </p:attrNameLst>
                                      </p:cBhvr>
                                      <p:to>
                                        <p:strVal val="visible"/>
                                      </p:to>
                                    </p:set>
                                    <p:animEffect transition="in" filter="fade">
                                      <p:cBhvr>
                                        <p:cTn id="69" dur="750"/>
                                        <p:tgtEl>
                                          <p:spTgt spid="317"/>
                                        </p:tgtEl>
                                      </p:cBhvr>
                                    </p:animEffect>
                                  </p:childTnLst>
                                </p:cTn>
                              </p:par>
                              <p:par>
                                <p:cTn id="70" presetID="10" presetClass="entr" presetSubtype="0" fill="hold" nodeType="withEffect">
                                  <p:stCondLst>
                                    <p:cond delay="0"/>
                                  </p:stCondLst>
                                  <p:childTnLst>
                                    <p:set>
                                      <p:cBhvr>
                                        <p:cTn id="71" dur="1" fill="hold">
                                          <p:stCondLst>
                                            <p:cond delay="0"/>
                                          </p:stCondLst>
                                        </p:cTn>
                                        <p:tgtEl>
                                          <p:spTgt spid="318"/>
                                        </p:tgtEl>
                                        <p:attrNameLst>
                                          <p:attrName>style.visibility</p:attrName>
                                        </p:attrNameLst>
                                      </p:cBhvr>
                                      <p:to>
                                        <p:strVal val="visible"/>
                                      </p:to>
                                    </p:set>
                                    <p:animEffect transition="in" filter="fade">
                                      <p:cBhvr>
                                        <p:cTn id="72" dur="1000"/>
                                        <p:tgtEl>
                                          <p:spTgt spid="318"/>
                                        </p:tgtEl>
                                      </p:cBhvr>
                                    </p:animEffect>
                                  </p:childTnLst>
                                </p:cTn>
                              </p:par>
                              <p:par>
                                <p:cTn id="73" presetID="23" presetClass="entr" presetSubtype="16" fill="hold" nodeType="withEffect">
                                  <p:stCondLst>
                                    <p:cond delay="250"/>
                                  </p:stCondLst>
                                  <p:childTnLst>
                                    <p:set>
                                      <p:cBhvr>
                                        <p:cTn id="74" dur="1" fill="hold">
                                          <p:stCondLst>
                                            <p:cond delay="0"/>
                                          </p:stCondLst>
                                        </p:cTn>
                                        <p:tgtEl>
                                          <p:spTgt spid="323"/>
                                        </p:tgtEl>
                                        <p:attrNameLst>
                                          <p:attrName>style.visibility</p:attrName>
                                        </p:attrNameLst>
                                      </p:cBhvr>
                                      <p:to>
                                        <p:strVal val="visible"/>
                                      </p:to>
                                    </p:set>
                                    <p:anim calcmode="lin" valueType="num">
                                      <p:cBhvr additive="base">
                                        <p:cTn id="75" dur="500"/>
                                        <p:tgtEl>
                                          <p:spTgt spid="323"/>
                                        </p:tgtEl>
                                        <p:attrNameLst>
                                          <p:attrName>ppt_w</p:attrName>
                                        </p:attrNameLst>
                                      </p:cBhvr>
                                      <p:tavLst>
                                        <p:tav tm="0">
                                          <p:val>
                                            <p:strVal val="0"/>
                                          </p:val>
                                        </p:tav>
                                        <p:tav tm="100000">
                                          <p:val>
                                            <p:strVal val="#ppt_w"/>
                                          </p:val>
                                        </p:tav>
                                      </p:tavLst>
                                    </p:anim>
                                    <p:anim calcmode="lin" valueType="num">
                                      <p:cBhvr additive="base">
                                        <p:cTn id="76" dur="500"/>
                                        <p:tgtEl>
                                          <p:spTgt spid="323"/>
                                        </p:tgtEl>
                                        <p:attrNameLst>
                                          <p:attrName>ppt_h</p:attrName>
                                        </p:attrNameLst>
                                      </p:cBhvr>
                                      <p:tavLst>
                                        <p:tav tm="0">
                                          <p:val>
                                            <p:str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324"/>
                                        </p:tgtEl>
                                        <p:attrNameLst>
                                          <p:attrName>style.visibility</p:attrName>
                                        </p:attrNameLst>
                                      </p:cBhvr>
                                      <p:to>
                                        <p:strVal val="visible"/>
                                      </p:to>
                                    </p:set>
                                    <p:anim calcmode="lin" valueType="num">
                                      <p:cBhvr additive="base">
                                        <p:cTn id="81" dur="500"/>
                                        <p:tgtEl>
                                          <p:spTgt spid="324"/>
                                        </p:tgtEl>
                                        <p:attrNameLst>
                                          <p:attrName>ppt_w</p:attrName>
                                        </p:attrNameLst>
                                      </p:cBhvr>
                                      <p:tavLst>
                                        <p:tav tm="0">
                                          <p:val>
                                            <p:strVal val="0"/>
                                          </p:val>
                                        </p:tav>
                                        <p:tav tm="100000">
                                          <p:val>
                                            <p:strVal val="#ppt_w"/>
                                          </p:val>
                                        </p:tav>
                                      </p:tavLst>
                                    </p:anim>
                                    <p:anim calcmode="lin" valueType="num">
                                      <p:cBhvr additive="base">
                                        <p:cTn id="82" dur="500"/>
                                        <p:tgtEl>
                                          <p:spTgt spid="324"/>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750"/>
                                  </p:stCondLst>
                                  <p:childTnLst>
                                    <p:set>
                                      <p:cBhvr>
                                        <p:cTn id="84" dur="1" fill="hold">
                                          <p:stCondLst>
                                            <p:cond delay="0"/>
                                          </p:stCondLst>
                                        </p:cTn>
                                        <p:tgtEl>
                                          <p:spTgt spid="325"/>
                                        </p:tgtEl>
                                        <p:attrNameLst>
                                          <p:attrName>style.visibility</p:attrName>
                                        </p:attrNameLst>
                                      </p:cBhvr>
                                      <p:to>
                                        <p:strVal val="visible"/>
                                      </p:to>
                                    </p:set>
                                    <p:anim calcmode="lin" valueType="num">
                                      <p:cBhvr additive="base">
                                        <p:cTn id="85" dur="500"/>
                                        <p:tgtEl>
                                          <p:spTgt spid="325"/>
                                        </p:tgtEl>
                                        <p:attrNameLst>
                                          <p:attrName>ppt_w</p:attrName>
                                        </p:attrNameLst>
                                      </p:cBhvr>
                                      <p:tavLst>
                                        <p:tav tm="0">
                                          <p:val>
                                            <p:strVal val="0"/>
                                          </p:val>
                                        </p:tav>
                                        <p:tav tm="100000">
                                          <p:val>
                                            <p:strVal val="#ppt_w"/>
                                          </p:val>
                                        </p:tav>
                                      </p:tavLst>
                                    </p:anim>
                                    <p:anim calcmode="lin" valueType="num">
                                      <p:cBhvr additive="base">
                                        <p:cTn id="86" dur="500"/>
                                        <p:tgtEl>
                                          <p:spTgt spid="325"/>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750"/>
                                  </p:stCondLst>
                                  <p:childTnLst>
                                    <p:set>
                                      <p:cBhvr>
                                        <p:cTn id="88" dur="1" fill="hold">
                                          <p:stCondLst>
                                            <p:cond delay="0"/>
                                          </p:stCondLst>
                                        </p:cTn>
                                        <p:tgtEl>
                                          <p:spTgt spid="326"/>
                                        </p:tgtEl>
                                        <p:attrNameLst>
                                          <p:attrName>style.visibility</p:attrName>
                                        </p:attrNameLst>
                                      </p:cBhvr>
                                      <p:to>
                                        <p:strVal val="visible"/>
                                      </p:to>
                                    </p:set>
                                    <p:anim calcmode="lin" valueType="num">
                                      <p:cBhvr additive="base">
                                        <p:cTn id="89" dur="500"/>
                                        <p:tgtEl>
                                          <p:spTgt spid="326"/>
                                        </p:tgtEl>
                                        <p:attrNameLst>
                                          <p:attrName>ppt_w</p:attrName>
                                        </p:attrNameLst>
                                      </p:cBhvr>
                                      <p:tavLst>
                                        <p:tav tm="0">
                                          <p:val>
                                            <p:strVal val="0"/>
                                          </p:val>
                                        </p:tav>
                                        <p:tav tm="100000">
                                          <p:val>
                                            <p:strVal val="#ppt_w"/>
                                          </p:val>
                                        </p:tav>
                                      </p:tavLst>
                                    </p:anim>
                                    <p:anim calcmode="lin" valueType="num">
                                      <p:cBhvr additive="base">
                                        <p:cTn id="90" dur="500"/>
                                        <p:tgtEl>
                                          <p:spTgt spid="326"/>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75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p:tgtEl>
                                          <p:spTgt spid="327"/>
                                        </p:tgtEl>
                                        <p:attrNameLst>
                                          <p:attrName>ppt_w</p:attrName>
                                        </p:attrNameLst>
                                      </p:cBhvr>
                                      <p:tavLst>
                                        <p:tav tm="0">
                                          <p:val>
                                            <p:strVal val="0"/>
                                          </p:val>
                                        </p:tav>
                                        <p:tav tm="100000">
                                          <p:val>
                                            <p:strVal val="#ppt_w"/>
                                          </p:val>
                                        </p:tav>
                                      </p:tavLst>
                                    </p:anim>
                                    <p:anim calcmode="lin" valueType="num">
                                      <p:cBhvr additive="base">
                                        <p:cTn id="94" dur="500"/>
                                        <p:tgtEl>
                                          <p:spTgt spid="327"/>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750"/>
                                  </p:stCondLst>
                                  <p:childTnLst>
                                    <p:set>
                                      <p:cBhvr>
                                        <p:cTn id="96" dur="1" fill="hold">
                                          <p:stCondLst>
                                            <p:cond delay="0"/>
                                          </p:stCondLst>
                                        </p:cTn>
                                        <p:tgtEl>
                                          <p:spTgt spid="328"/>
                                        </p:tgtEl>
                                        <p:attrNameLst>
                                          <p:attrName>style.visibility</p:attrName>
                                        </p:attrNameLst>
                                      </p:cBhvr>
                                      <p:to>
                                        <p:strVal val="visible"/>
                                      </p:to>
                                    </p:set>
                                    <p:anim calcmode="lin" valueType="num">
                                      <p:cBhvr additive="base">
                                        <p:cTn id="97" dur="500"/>
                                        <p:tgtEl>
                                          <p:spTgt spid="328"/>
                                        </p:tgtEl>
                                        <p:attrNameLst>
                                          <p:attrName>ppt_w</p:attrName>
                                        </p:attrNameLst>
                                      </p:cBhvr>
                                      <p:tavLst>
                                        <p:tav tm="0">
                                          <p:val>
                                            <p:strVal val="0"/>
                                          </p:val>
                                        </p:tav>
                                        <p:tav tm="100000">
                                          <p:val>
                                            <p:strVal val="#ppt_w"/>
                                          </p:val>
                                        </p:tav>
                                      </p:tavLst>
                                    </p:anim>
                                    <p:anim calcmode="lin" valueType="num">
                                      <p:cBhvr additive="base">
                                        <p:cTn id="98" dur="500"/>
                                        <p:tgtEl>
                                          <p:spTgt spid="328"/>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750"/>
                                  </p:stCondLst>
                                  <p:childTnLst>
                                    <p:set>
                                      <p:cBhvr>
                                        <p:cTn id="100" dur="1" fill="hold">
                                          <p:stCondLst>
                                            <p:cond delay="0"/>
                                          </p:stCondLst>
                                        </p:cTn>
                                        <p:tgtEl>
                                          <p:spTgt spid="329"/>
                                        </p:tgtEl>
                                        <p:attrNameLst>
                                          <p:attrName>style.visibility</p:attrName>
                                        </p:attrNameLst>
                                      </p:cBhvr>
                                      <p:to>
                                        <p:strVal val="visible"/>
                                      </p:to>
                                    </p:set>
                                    <p:anim calcmode="lin" valueType="num">
                                      <p:cBhvr additive="base">
                                        <p:cTn id="101" dur="500"/>
                                        <p:tgtEl>
                                          <p:spTgt spid="329"/>
                                        </p:tgtEl>
                                        <p:attrNameLst>
                                          <p:attrName>ppt_w</p:attrName>
                                        </p:attrNameLst>
                                      </p:cBhvr>
                                      <p:tavLst>
                                        <p:tav tm="0">
                                          <p:val>
                                            <p:strVal val="0"/>
                                          </p:val>
                                        </p:tav>
                                        <p:tav tm="100000">
                                          <p:val>
                                            <p:strVal val="#ppt_w"/>
                                          </p:val>
                                        </p:tav>
                                      </p:tavLst>
                                    </p:anim>
                                    <p:anim calcmode="lin" valueType="num">
                                      <p:cBhvr additive="base">
                                        <p:cTn id="102" dur="500"/>
                                        <p:tgtEl>
                                          <p:spTgt spid="3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4124</Words>
  <PresentationFormat>Custom</PresentationFormat>
  <Paragraphs>287</Paragraphs>
  <Slides>28</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Berlin Sans FB Demi</vt:lpstr>
      <vt:lpstr>Calibri</vt:lpstr>
      <vt:lpstr>Times New Roman</vt:lpstr>
      <vt:lpstr>Berlin Sans FB</vt:lpstr>
      <vt:lpstr>Kozuka Gothic Pro EL</vt:lpstr>
      <vt:lpstr>Lato</vt:lpstr>
      <vt:lpstr>Source Sans Pro</vt:lpstr>
      <vt:lpstr>Impact</vt:lpstr>
      <vt:lpstr>Microsoft Yahei</vt:lpstr>
      <vt:lpstr>Teko</vt:lpstr>
      <vt:lpstr>Office 主题</vt:lpstr>
      <vt:lpstr>Slide 1</vt:lpstr>
      <vt:lpstr>Slide 2</vt:lpstr>
      <vt:lpstr>Slide 3</vt:lpstr>
      <vt:lpstr>TABLE OF CONTENTS</vt:lpstr>
      <vt:lpstr>Tree Infographic Layout</vt:lpstr>
      <vt:lpstr>TABLE OF CONTENTS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Devanjana</cp:lastModifiedBy>
  <cp:revision>27</cp:revision>
  <dcterms:modified xsi:type="dcterms:W3CDTF">2021-01-23T05:18:23Z</dcterms:modified>
</cp:coreProperties>
</file>