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1" r:id="rId2"/>
  </p:sldMasterIdLst>
  <p:notesMasterIdLst>
    <p:notesMasterId r:id="rId19"/>
  </p:notesMasterIdLst>
  <p:handoutMasterIdLst>
    <p:handoutMasterId r:id="rId20"/>
  </p:handoutMasterIdLst>
  <p:sldIdLst>
    <p:sldId id="422" r:id="rId3"/>
    <p:sldId id="256" r:id="rId4"/>
    <p:sldId id="257" r:id="rId5"/>
    <p:sldId id="421" r:id="rId6"/>
    <p:sldId id="264" r:id="rId7"/>
    <p:sldId id="278" r:id="rId8"/>
    <p:sldId id="260" r:id="rId9"/>
    <p:sldId id="272" r:id="rId10"/>
    <p:sldId id="261" r:id="rId11"/>
    <p:sldId id="259" r:id="rId12"/>
    <p:sldId id="263" r:id="rId13"/>
    <p:sldId id="265" r:id="rId14"/>
    <p:sldId id="266" r:id="rId15"/>
    <p:sldId id="280" r:id="rId16"/>
    <p:sldId id="270" r:id="rId17"/>
    <p:sldId id="411" r:id="rId18"/>
  </p:sldIdLst>
  <p:sldSz cx="12192000" cy="6858000"/>
  <p:notesSz cx="6858000" cy="9144000"/>
  <p:embeddedFontLst>
    <p:embeddedFont>
      <p:font typeface="Berlin Sans FB Demi" pitchFamily="34" charset="0"/>
      <p:bold r:id="rId21"/>
    </p:embeddedFont>
    <p:embeddedFont>
      <p:font typeface="BentonSans Medium" charset="0"/>
      <p:regular r:id="rId22"/>
      <p:italic r:id="rId23"/>
    </p:embeddedFont>
    <p:embeddedFont>
      <p:font typeface="Calibri" pitchFamily="34" charset="0"/>
      <p:regular r:id="rId24"/>
      <p:bold r:id="rId25"/>
      <p:italic r:id="rId26"/>
      <p:boldItalic r:id="rId27"/>
    </p:embeddedFont>
    <p:embeddedFont>
      <p:font typeface="Berlin Sans FB" pitchFamily="34" charset="0"/>
      <p:regular r:id="rId28"/>
      <p:bold r:id="rId29"/>
    </p:embeddedFont>
    <p:embeddedFont>
      <p:font typeface="Impact" pitchFamily="34" charset="0"/>
      <p:regular r:id="rId30"/>
    </p:embeddedFont>
    <p:embeddedFont>
      <p:font typeface="Microsoft Yahei" pitchFamily="34" charset="-122"/>
      <p:regular r:id="rId31"/>
      <p:bold r:id="rId32"/>
    </p:embeddedFont>
    <p:embeddedFont>
      <p:font typeface="Teko" charset="0"/>
      <p:regular r:id="rId33"/>
      <p:bold r:id="rId34"/>
    </p:embeddedFont>
    <p:embeddedFont>
      <p:font typeface="Source Sans Pro"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varScale="1">
        <p:scale>
          <a:sx n="73" d="100"/>
          <a:sy n="73" d="100"/>
        </p:scale>
        <p:origin x="-1236" y="-10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5BCEFB2-DF8E-45EB-9A78-9D113FA415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9003C00-5DB6-4888-8E9A-73FC855B61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289946-A10F-494D-B89B-614A847C32CF}" type="datetime5">
              <a:rPr lang="en-US" smtClean="0"/>
              <a:pPr/>
              <a:t>25-Jan-21</a:t>
            </a:fld>
            <a:endParaRPr lang="en-US"/>
          </a:p>
        </p:txBody>
      </p:sp>
      <p:sp>
        <p:nvSpPr>
          <p:cNvPr id="4" name="Footer Placeholder 3">
            <a:extLst>
              <a:ext uri="{FF2B5EF4-FFF2-40B4-BE49-F238E27FC236}">
                <a16:creationId xmlns="" xmlns:a16="http://schemas.microsoft.com/office/drawing/2014/main" id="{88EB0D3D-6029-46ED-8561-F9A1A5CA4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5" name="Slide Number Placeholder 4">
            <a:extLst>
              <a:ext uri="{FF2B5EF4-FFF2-40B4-BE49-F238E27FC236}">
                <a16:creationId xmlns="" xmlns:a16="http://schemas.microsoft.com/office/drawing/2014/main" id="{1E00A2B2-B6A2-4AED-8F00-F2BCE9E264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A62971-5FFD-4800-A281-DE84618DB508}" type="slidenum">
              <a:rPr lang="en-US" smtClean="0"/>
              <a:pPr/>
              <a:t>‹#›</a:t>
            </a:fld>
            <a:endParaRPr lang="en-US"/>
          </a:p>
        </p:txBody>
      </p:sp>
    </p:spTree>
    <p:extLst>
      <p:ext uri="{BB962C8B-B14F-4D97-AF65-F5344CB8AC3E}">
        <p14:creationId xmlns="" xmlns:p14="http://schemas.microsoft.com/office/powerpoint/2010/main" val="17215721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FD16CDB-E61C-4159-BC99-3ABF37C3909F}" type="datetime5">
              <a:rPr lang="en-US" smtClean="0"/>
              <a:pPr/>
              <a:t>25-Jan-21</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AXP Internal</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5" name="Google Shape;236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6" name="Google Shape;2366;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277E16-3478-4C8B-ACE0-E64617C3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68724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277E16-3478-4C8B-ACE0-E64617C3F1B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99376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3" name="Google Shape;129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7" name="Google Shape;99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8" name="Google Shape;99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4FA1C3-2D55-48E9-966D-BA6C77C8667D}"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79214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AF664B-FB11-49B9-BED4-F0A033DEBA27}"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3678512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7B6BD-A243-49BF-82DB-2A760B2782F8}"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2209421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C1F63F-894D-4F55-943E-47C8396BDE82}" type="datetime1">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117621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5F24F6-1320-4499-A669-15A4BB1C397E}" type="datetime1">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1849288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593ACC-FB86-4BD3-85E2-ED58A4A04801}" type="datetime1">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3260740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24707-692D-4B9A-B3CD-F34A11B09883}" type="datetime1">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94431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B76FF6-70DD-4691-A988-22C377D907C7}" type="datetime1">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62966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8CB0EE-11AA-49AF-8780-9AC522A8776F}" type="datetime1">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2949234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A2F6D-1516-4309-87BE-441F0C9B2181}"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94793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C05122-CD44-4E53-B6B8-88B8B693B527}" type="datetime1">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2638658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grpSp>
        <p:nvGrpSpPr>
          <p:cNvPr id="103" name="Group 102"/>
          <p:cNvGrpSpPr/>
          <p:nvPr userDrawn="1"/>
        </p:nvGrpSpPr>
        <p:grpSpPr>
          <a:xfrm>
            <a:off x="-214534" y="5967516"/>
            <a:ext cx="12616084" cy="992156"/>
            <a:chOff x="-214534" y="5891316"/>
            <a:chExt cx="11955223" cy="992156"/>
          </a:xfrm>
        </p:grpSpPr>
        <p:grpSp>
          <p:nvGrpSpPr>
            <p:cNvPr id="104" name="Group 103"/>
            <p:cNvGrpSpPr/>
            <p:nvPr userDrawn="1"/>
          </p:nvGrpSpPr>
          <p:grpSpPr>
            <a:xfrm rot="19624637">
              <a:off x="-214534" y="5891316"/>
              <a:ext cx="6171059" cy="979006"/>
              <a:chOff x="6179040" y="-254682"/>
              <a:chExt cx="9705191" cy="1593330"/>
            </a:xfrm>
            <a:solidFill>
              <a:schemeClr val="tx2">
                <a:lumMod val="20000"/>
                <a:lumOff val="80000"/>
                <a:alpha val="10000"/>
              </a:schemeClr>
            </a:solidFill>
          </p:grpSpPr>
          <p:sp>
            <p:nvSpPr>
              <p:cNvPr id="110" name="Freeform 2882"/>
              <p:cNvSpPr>
                <a:spLocks/>
              </p:cNvSpPr>
              <p:nvPr userDrawn="1"/>
            </p:nvSpPr>
            <p:spPr bwMode="auto">
              <a:xfrm rot="1990267">
                <a:off x="6787590" y="-254682"/>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4 h 80"/>
                  <a:gd name="T46" fmla="*/ 220 w 1761"/>
                  <a:gd name="T47" fmla="*/ 80 h 80"/>
                  <a:gd name="T48" fmla="*/ 308 w 1761"/>
                  <a:gd name="T49" fmla="*/ 24 h 80"/>
                  <a:gd name="T50" fmla="*/ 396 w 1761"/>
                  <a:gd name="T51" fmla="*/ 80 h 80"/>
                  <a:gd name="T52" fmla="*/ 484 w 1761"/>
                  <a:gd name="T53" fmla="*/ 24 h 80"/>
                  <a:gd name="T54" fmla="*/ 572 w 1761"/>
                  <a:gd name="T55" fmla="*/ 80 h 80"/>
                  <a:gd name="T56" fmla="*/ 661 w 1761"/>
                  <a:gd name="T57" fmla="*/ 24 h 80"/>
                  <a:gd name="T58" fmla="*/ 749 w 1761"/>
                  <a:gd name="T59" fmla="*/ 80 h 80"/>
                  <a:gd name="T60" fmla="*/ 837 w 1761"/>
                  <a:gd name="T61" fmla="*/ 24 h 80"/>
                  <a:gd name="T62" fmla="*/ 925 w 1761"/>
                  <a:gd name="T63" fmla="*/ 80 h 80"/>
                  <a:gd name="T64" fmla="*/ 1013 w 1761"/>
                  <a:gd name="T65" fmla="*/ 24 h 80"/>
                  <a:gd name="T66" fmla="*/ 1101 w 1761"/>
                  <a:gd name="T67" fmla="*/ 80 h 80"/>
                  <a:gd name="T68" fmla="*/ 1189 w 1761"/>
                  <a:gd name="T69" fmla="*/ 24 h 80"/>
                  <a:gd name="T70" fmla="*/ 1277 w 1761"/>
                  <a:gd name="T71" fmla="*/ 80 h 80"/>
                  <a:gd name="T72" fmla="*/ 1365 w 1761"/>
                  <a:gd name="T73" fmla="*/ 24 h 80"/>
                  <a:gd name="T74" fmla="*/ 1454 w 1761"/>
                  <a:gd name="T75" fmla="*/ 80 h 80"/>
                  <a:gd name="T76" fmla="*/ 1542 w 1761"/>
                  <a:gd name="T77" fmla="*/ 24 h 80"/>
                  <a:gd name="T78" fmla="*/ 1630 w 1761"/>
                  <a:gd name="T79" fmla="*/ 80 h 80"/>
                  <a:gd name="T80" fmla="*/ 1718 w 1761"/>
                  <a:gd name="T81" fmla="*/ 24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4"/>
                    </a:lnTo>
                    <a:lnTo>
                      <a:pt x="220" y="80"/>
                    </a:lnTo>
                    <a:lnTo>
                      <a:pt x="308" y="24"/>
                    </a:lnTo>
                    <a:lnTo>
                      <a:pt x="396" y="80"/>
                    </a:lnTo>
                    <a:lnTo>
                      <a:pt x="484" y="24"/>
                    </a:lnTo>
                    <a:lnTo>
                      <a:pt x="572" y="80"/>
                    </a:lnTo>
                    <a:lnTo>
                      <a:pt x="661" y="24"/>
                    </a:lnTo>
                    <a:lnTo>
                      <a:pt x="749" y="80"/>
                    </a:lnTo>
                    <a:lnTo>
                      <a:pt x="837" y="24"/>
                    </a:lnTo>
                    <a:lnTo>
                      <a:pt x="925" y="80"/>
                    </a:lnTo>
                    <a:lnTo>
                      <a:pt x="1013" y="24"/>
                    </a:lnTo>
                    <a:lnTo>
                      <a:pt x="1101" y="80"/>
                    </a:lnTo>
                    <a:lnTo>
                      <a:pt x="1189" y="24"/>
                    </a:lnTo>
                    <a:lnTo>
                      <a:pt x="1277" y="80"/>
                    </a:lnTo>
                    <a:lnTo>
                      <a:pt x="1365" y="24"/>
                    </a:lnTo>
                    <a:lnTo>
                      <a:pt x="1454" y="80"/>
                    </a:lnTo>
                    <a:lnTo>
                      <a:pt x="1542" y="24"/>
                    </a:lnTo>
                    <a:lnTo>
                      <a:pt x="1630" y="80"/>
                    </a:lnTo>
                    <a:lnTo>
                      <a:pt x="1718" y="24"/>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11" name="Freeform 2883"/>
              <p:cNvSpPr>
                <a:spLocks/>
              </p:cNvSpPr>
              <p:nvPr userDrawn="1"/>
            </p:nvSpPr>
            <p:spPr bwMode="auto">
              <a:xfrm rot="1990267">
                <a:off x="6582463" y="59131"/>
                <a:ext cx="9096641" cy="666508"/>
              </a:xfrm>
              <a:custGeom>
                <a:avLst/>
                <a:gdLst>
                  <a:gd name="T0" fmla="*/ 1630 w 1761"/>
                  <a:gd name="T1" fmla="*/ 56 h 80"/>
                  <a:gd name="T2" fmla="*/ 1541 w 1761"/>
                  <a:gd name="T3" fmla="*/ 0 h 80"/>
                  <a:gd name="T4" fmla="*/ 1454 w 1761"/>
                  <a:gd name="T5" fmla="*/ 56 h 80"/>
                  <a:gd name="T6" fmla="*/ 1365 w 1761"/>
                  <a:gd name="T7" fmla="*/ 0 h 80"/>
                  <a:gd name="T8" fmla="*/ 1277 w 1761"/>
                  <a:gd name="T9" fmla="*/ 56 h 80"/>
                  <a:gd name="T10" fmla="*/ 1189 w 1761"/>
                  <a:gd name="T11" fmla="*/ 0 h 80"/>
                  <a:gd name="T12" fmla="*/ 1101 w 1761"/>
                  <a:gd name="T13" fmla="*/ 56 h 80"/>
                  <a:gd name="T14" fmla="*/ 1013 w 1761"/>
                  <a:gd name="T15" fmla="*/ 0 h 80"/>
                  <a:gd name="T16" fmla="*/ 925 w 1761"/>
                  <a:gd name="T17" fmla="*/ 56 h 80"/>
                  <a:gd name="T18" fmla="*/ 837 w 1761"/>
                  <a:gd name="T19" fmla="*/ 0 h 80"/>
                  <a:gd name="T20" fmla="*/ 748 w 1761"/>
                  <a:gd name="T21" fmla="*/ 56 h 80"/>
                  <a:gd name="T22" fmla="*/ 660 w 1761"/>
                  <a:gd name="T23" fmla="*/ 0 h 80"/>
                  <a:gd name="T24" fmla="*/ 572 w 1761"/>
                  <a:gd name="T25" fmla="*/ 56 h 80"/>
                  <a:gd name="T26" fmla="*/ 484 w 1761"/>
                  <a:gd name="T27" fmla="*/ 0 h 80"/>
                  <a:gd name="T28" fmla="*/ 396 w 1761"/>
                  <a:gd name="T29" fmla="*/ 56 h 80"/>
                  <a:gd name="T30" fmla="*/ 308 w 1761"/>
                  <a:gd name="T31" fmla="*/ 0 h 80"/>
                  <a:gd name="T32" fmla="*/ 220 w 1761"/>
                  <a:gd name="T33" fmla="*/ 56 h 80"/>
                  <a:gd name="T34" fmla="*/ 132 w 1761"/>
                  <a:gd name="T35" fmla="*/ 0 h 80"/>
                  <a:gd name="T36" fmla="*/ 43 w 1761"/>
                  <a:gd name="T37" fmla="*/ 56 h 80"/>
                  <a:gd name="T38" fmla="*/ 0 w 1761"/>
                  <a:gd name="T39" fmla="*/ 28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12" name="Freeform 2884"/>
              <p:cNvSpPr>
                <a:spLocks/>
              </p:cNvSpPr>
              <p:nvPr userDrawn="1"/>
            </p:nvSpPr>
            <p:spPr bwMode="auto">
              <a:xfrm rot="1990267">
                <a:off x="6381892" y="365973"/>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13" name="Freeform 2885"/>
              <p:cNvSpPr>
                <a:spLocks/>
              </p:cNvSpPr>
              <p:nvPr userDrawn="1"/>
            </p:nvSpPr>
            <p:spPr bwMode="auto">
              <a:xfrm rot="1990267">
                <a:off x="6179040" y="680469"/>
                <a:ext cx="9096641" cy="658179"/>
              </a:xfrm>
              <a:custGeom>
                <a:avLst/>
                <a:gdLst>
                  <a:gd name="T0" fmla="*/ 1630 w 1761"/>
                  <a:gd name="T1" fmla="*/ 56 h 79"/>
                  <a:gd name="T2" fmla="*/ 1541 w 1761"/>
                  <a:gd name="T3" fmla="*/ 0 h 79"/>
                  <a:gd name="T4" fmla="*/ 1454 w 1761"/>
                  <a:gd name="T5" fmla="*/ 56 h 79"/>
                  <a:gd name="T6" fmla="*/ 1365 w 1761"/>
                  <a:gd name="T7" fmla="*/ 0 h 79"/>
                  <a:gd name="T8" fmla="*/ 1277 w 1761"/>
                  <a:gd name="T9" fmla="*/ 56 h 79"/>
                  <a:gd name="T10" fmla="*/ 1189 w 1761"/>
                  <a:gd name="T11" fmla="*/ 0 h 79"/>
                  <a:gd name="T12" fmla="*/ 1101 w 1761"/>
                  <a:gd name="T13" fmla="*/ 56 h 79"/>
                  <a:gd name="T14" fmla="*/ 1013 w 1761"/>
                  <a:gd name="T15" fmla="*/ 0 h 79"/>
                  <a:gd name="T16" fmla="*/ 925 w 1761"/>
                  <a:gd name="T17" fmla="*/ 56 h 79"/>
                  <a:gd name="T18" fmla="*/ 837 w 1761"/>
                  <a:gd name="T19" fmla="*/ 0 h 79"/>
                  <a:gd name="T20" fmla="*/ 748 w 1761"/>
                  <a:gd name="T21" fmla="*/ 56 h 79"/>
                  <a:gd name="T22" fmla="*/ 660 w 1761"/>
                  <a:gd name="T23" fmla="*/ 0 h 79"/>
                  <a:gd name="T24" fmla="*/ 572 w 1761"/>
                  <a:gd name="T25" fmla="*/ 56 h 79"/>
                  <a:gd name="T26" fmla="*/ 484 w 1761"/>
                  <a:gd name="T27" fmla="*/ 0 h 79"/>
                  <a:gd name="T28" fmla="*/ 396 w 1761"/>
                  <a:gd name="T29" fmla="*/ 56 h 79"/>
                  <a:gd name="T30" fmla="*/ 308 w 1761"/>
                  <a:gd name="T31" fmla="*/ 0 h 79"/>
                  <a:gd name="T32" fmla="*/ 220 w 1761"/>
                  <a:gd name="T33" fmla="*/ 56 h 79"/>
                  <a:gd name="T34" fmla="*/ 132 w 1761"/>
                  <a:gd name="T35" fmla="*/ 0 h 79"/>
                  <a:gd name="T36" fmla="*/ 43 w 1761"/>
                  <a:gd name="T37" fmla="*/ 56 h 79"/>
                  <a:gd name="T38" fmla="*/ 0 w 1761"/>
                  <a:gd name="T39" fmla="*/ 28 h 79"/>
                  <a:gd name="T40" fmla="*/ 0 w 1761"/>
                  <a:gd name="T41" fmla="*/ 51 h 79"/>
                  <a:gd name="T42" fmla="*/ 44 w 1761"/>
                  <a:gd name="T43" fmla="*/ 79 h 79"/>
                  <a:gd name="T44" fmla="*/ 132 w 1761"/>
                  <a:gd name="T45" fmla="*/ 23 h 79"/>
                  <a:gd name="T46" fmla="*/ 220 w 1761"/>
                  <a:gd name="T47" fmla="*/ 79 h 79"/>
                  <a:gd name="T48" fmla="*/ 308 w 1761"/>
                  <a:gd name="T49" fmla="*/ 23 h 79"/>
                  <a:gd name="T50" fmla="*/ 396 w 1761"/>
                  <a:gd name="T51" fmla="*/ 79 h 79"/>
                  <a:gd name="T52" fmla="*/ 484 w 1761"/>
                  <a:gd name="T53" fmla="*/ 23 h 79"/>
                  <a:gd name="T54" fmla="*/ 572 w 1761"/>
                  <a:gd name="T55" fmla="*/ 79 h 79"/>
                  <a:gd name="T56" fmla="*/ 661 w 1761"/>
                  <a:gd name="T57" fmla="*/ 23 h 79"/>
                  <a:gd name="T58" fmla="*/ 749 w 1761"/>
                  <a:gd name="T59" fmla="*/ 79 h 79"/>
                  <a:gd name="T60" fmla="*/ 837 w 1761"/>
                  <a:gd name="T61" fmla="*/ 23 h 79"/>
                  <a:gd name="T62" fmla="*/ 925 w 1761"/>
                  <a:gd name="T63" fmla="*/ 79 h 79"/>
                  <a:gd name="T64" fmla="*/ 1013 w 1761"/>
                  <a:gd name="T65" fmla="*/ 23 h 79"/>
                  <a:gd name="T66" fmla="*/ 1101 w 1761"/>
                  <a:gd name="T67" fmla="*/ 79 h 79"/>
                  <a:gd name="T68" fmla="*/ 1189 w 1761"/>
                  <a:gd name="T69" fmla="*/ 23 h 79"/>
                  <a:gd name="T70" fmla="*/ 1277 w 1761"/>
                  <a:gd name="T71" fmla="*/ 79 h 79"/>
                  <a:gd name="T72" fmla="*/ 1365 w 1761"/>
                  <a:gd name="T73" fmla="*/ 23 h 79"/>
                  <a:gd name="T74" fmla="*/ 1454 w 1761"/>
                  <a:gd name="T75" fmla="*/ 79 h 79"/>
                  <a:gd name="T76" fmla="*/ 1542 w 1761"/>
                  <a:gd name="T77" fmla="*/ 23 h 79"/>
                  <a:gd name="T78" fmla="*/ 1630 w 1761"/>
                  <a:gd name="T79" fmla="*/ 79 h 79"/>
                  <a:gd name="T80" fmla="*/ 1718 w 1761"/>
                  <a:gd name="T81" fmla="*/ 23 h 79"/>
                  <a:gd name="T82" fmla="*/ 1761 w 1761"/>
                  <a:gd name="T83" fmla="*/ 50 h 79"/>
                  <a:gd name="T84" fmla="*/ 1761 w 1761"/>
                  <a:gd name="T85" fmla="*/ 27 h 79"/>
                  <a:gd name="T86" fmla="*/ 1718 w 1761"/>
                  <a:gd name="T87" fmla="*/ 0 h 79"/>
                  <a:gd name="T88" fmla="*/ 1630 w 1761"/>
                  <a:gd name="T89"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79">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1"/>
                    </a:lnTo>
                    <a:lnTo>
                      <a:pt x="44" y="79"/>
                    </a:lnTo>
                    <a:lnTo>
                      <a:pt x="132" y="23"/>
                    </a:lnTo>
                    <a:lnTo>
                      <a:pt x="220" y="79"/>
                    </a:lnTo>
                    <a:lnTo>
                      <a:pt x="308" y="23"/>
                    </a:lnTo>
                    <a:lnTo>
                      <a:pt x="396" y="79"/>
                    </a:lnTo>
                    <a:lnTo>
                      <a:pt x="484" y="23"/>
                    </a:lnTo>
                    <a:lnTo>
                      <a:pt x="572" y="79"/>
                    </a:lnTo>
                    <a:lnTo>
                      <a:pt x="661" y="23"/>
                    </a:lnTo>
                    <a:lnTo>
                      <a:pt x="749" y="79"/>
                    </a:lnTo>
                    <a:lnTo>
                      <a:pt x="837" y="23"/>
                    </a:lnTo>
                    <a:lnTo>
                      <a:pt x="925" y="79"/>
                    </a:lnTo>
                    <a:lnTo>
                      <a:pt x="1013" y="23"/>
                    </a:lnTo>
                    <a:lnTo>
                      <a:pt x="1101" y="79"/>
                    </a:lnTo>
                    <a:lnTo>
                      <a:pt x="1189" y="23"/>
                    </a:lnTo>
                    <a:lnTo>
                      <a:pt x="1277" y="79"/>
                    </a:lnTo>
                    <a:lnTo>
                      <a:pt x="1365" y="23"/>
                    </a:lnTo>
                    <a:lnTo>
                      <a:pt x="1454" y="79"/>
                    </a:lnTo>
                    <a:lnTo>
                      <a:pt x="1542" y="23"/>
                    </a:lnTo>
                    <a:lnTo>
                      <a:pt x="1630" y="79"/>
                    </a:lnTo>
                    <a:lnTo>
                      <a:pt x="1718" y="23"/>
                    </a:lnTo>
                    <a:lnTo>
                      <a:pt x="1761" y="50"/>
                    </a:lnTo>
                    <a:lnTo>
                      <a:pt x="1761" y="27"/>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grpSp>
        <p:grpSp>
          <p:nvGrpSpPr>
            <p:cNvPr id="105" name="Group 104"/>
            <p:cNvGrpSpPr/>
            <p:nvPr userDrawn="1"/>
          </p:nvGrpSpPr>
          <p:grpSpPr>
            <a:xfrm rot="19624637">
              <a:off x="5569630" y="5904466"/>
              <a:ext cx="6171059" cy="979006"/>
              <a:chOff x="6179040" y="-254682"/>
              <a:chExt cx="9705191" cy="1593330"/>
            </a:xfrm>
            <a:solidFill>
              <a:schemeClr val="tx2">
                <a:lumMod val="20000"/>
                <a:lumOff val="80000"/>
                <a:alpha val="10000"/>
              </a:schemeClr>
            </a:solidFill>
          </p:grpSpPr>
          <p:sp>
            <p:nvSpPr>
              <p:cNvPr id="106" name="Freeform 2882"/>
              <p:cNvSpPr>
                <a:spLocks/>
              </p:cNvSpPr>
              <p:nvPr userDrawn="1"/>
            </p:nvSpPr>
            <p:spPr bwMode="auto">
              <a:xfrm rot="1990267">
                <a:off x="6787590" y="-254682"/>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4 h 80"/>
                  <a:gd name="T46" fmla="*/ 220 w 1761"/>
                  <a:gd name="T47" fmla="*/ 80 h 80"/>
                  <a:gd name="T48" fmla="*/ 308 w 1761"/>
                  <a:gd name="T49" fmla="*/ 24 h 80"/>
                  <a:gd name="T50" fmla="*/ 396 w 1761"/>
                  <a:gd name="T51" fmla="*/ 80 h 80"/>
                  <a:gd name="T52" fmla="*/ 484 w 1761"/>
                  <a:gd name="T53" fmla="*/ 24 h 80"/>
                  <a:gd name="T54" fmla="*/ 572 w 1761"/>
                  <a:gd name="T55" fmla="*/ 80 h 80"/>
                  <a:gd name="T56" fmla="*/ 661 w 1761"/>
                  <a:gd name="T57" fmla="*/ 24 h 80"/>
                  <a:gd name="T58" fmla="*/ 749 w 1761"/>
                  <a:gd name="T59" fmla="*/ 80 h 80"/>
                  <a:gd name="T60" fmla="*/ 837 w 1761"/>
                  <a:gd name="T61" fmla="*/ 24 h 80"/>
                  <a:gd name="T62" fmla="*/ 925 w 1761"/>
                  <a:gd name="T63" fmla="*/ 80 h 80"/>
                  <a:gd name="T64" fmla="*/ 1013 w 1761"/>
                  <a:gd name="T65" fmla="*/ 24 h 80"/>
                  <a:gd name="T66" fmla="*/ 1101 w 1761"/>
                  <a:gd name="T67" fmla="*/ 80 h 80"/>
                  <a:gd name="T68" fmla="*/ 1189 w 1761"/>
                  <a:gd name="T69" fmla="*/ 24 h 80"/>
                  <a:gd name="T70" fmla="*/ 1277 w 1761"/>
                  <a:gd name="T71" fmla="*/ 80 h 80"/>
                  <a:gd name="T72" fmla="*/ 1365 w 1761"/>
                  <a:gd name="T73" fmla="*/ 24 h 80"/>
                  <a:gd name="T74" fmla="*/ 1454 w 1761"/>
                  <a:gd name="T75" fmla="*/ 80 h 80"/>
                  <a:gd name="T76" fmla="*/ 1542 w 1761"/>
                  <a:gd name="T77" fmla="*/ 24 h 80"/>
                  <a:gd name="T78" fmla="*/ 1630 w 1761"/>
                  <a:gd name="T79" fmla="*/ 80 h 80"/>
                  <a:gd name="T80" fmla="*/ 1718 w 1761"/>
                  <a:gd name="T81" fmla="*/ 24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4"/>
                    </a:lnTo>
                    <a:lnTo>
                      <a:pt x="220" y="80"/>
                    </a:lnTo>
                    <a:lnTo>
                      <a:pt x="308" y="24"/>
                    </a:lnTo>
                    <a:lnTo>
                      <a:pt x="396" y="80"/>
                    </a:lnTo>
                    <a:lnTo>
                      <a:pt x="484" y="24"/>
                    </a:lnTo>
                    <a:lnTo>
                      <a:pt x="572" y="80"/>
                    </a:lnTo>
                    <a:lnTo>
                      <a:pt x="661" y="24"/>
                    </a:lnTo>
                    <a:lnTo>
                      <a:pt x="749" y="80"/>
                    </a:lnTo>
                    <a:lnTo>
                      <a:pt x="837" y="24"/>
                    </a:lnTo>
                    <a:lnTo>
                      <a:pt x="925" y="80"/>
                    </a:lnTo>
                    <a:lnTo>
                      <a:pt x="1013" y="24"/>
                    </a:lnTo>
                    <a:lnTo>
                      <a:pt x="1101" y="80"/>
                    </a:lnTo>
                    <a:lnTo>
                      <a:pt x="1189" y="24"/>
                    </a:lnTo>
                    <a:lnTo>
                      <a:pt x="1277" y="80"/>
                    </a:lnTo>
                    <a:lnTo>
                      <a:pt x="1365" y="24"/>
                    </a:lnTo>
                    <a:lnTo>
                      <a:pt x="1454" y="80"/>
                    </a:lnTo>
                    <a:lnTo>
                      <a:pt x="1542" y="24"/>
                    </a:lnTo>
                    <a:lnTo>
                      <a:pt x="1630" y="80"/>
                    </a:lnTo>
                    <a:lnTo>
                      <a:pt x="1718" y="24"/>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7" name="Freeform 2883"/>
              <p:cNvSpPr>
                <a:spLocks/>
              </p:cNvSpPr>
              <p:nvPr userDrawn="1"/>
            </p:nvSpPr>
            <p:spPr bwMode="auto">
              <a:xfrm rot="1990267">
                <a:off x="6582463" y="59131"/>
                <a:ext cx="9096641" cy="666508"/>
              </a:xfrm>
              <a:custGeom>
                <a:avLst/>
                <a:gdLst>
                  <a:gd name="T0" fmla="*/ 1630 w 1761"/>
                  <a:gd name="T1" fmla="*/ 56 h 80"/>
                  <a:gd name="T2" fmla="*/ 1541 w 1761"/>
                  <a:gd name="T3" fmla="*/ 0 h 80"/>
                  <a:gd name="T4" fmla="*/ 1454 w 1761"/>
                  <a:gd name="T5" fmla="*/ 56 h 80"/>
                  <a:gd name="T6" fmla="*/ 1365 w 1761"/>
                  <a:gd name="T7" fmla="*/ 0 h 80"/>
                  <a:gd name="T8" fmla="*/ 1277 w 1761"/>
                  <a:gd name="T9" fmla="*/ 56 h 80"/>
                  <a:gd name="T10" fmla="*/ 1189 w 1761"/>
                  <a:gd name="T11" fmla="*/ 0 h 80"/>
                  <a:gd name="T12" fmla="*/ 1101 w 1761"/>
                  <a:gd name="T13" fmla="*/ 56 h 80"/>
                  <a:gd name="T14" fmla="*/ 1013 w 1761"/>
                  <a:gd name="T15" fmla="*/ 0 h 80"/>
                  <a:gd name="T16" fmla="*/ 925 w 1761"/>
                  <a:gd name="T17" fmla="*/ 56 h 80"/>
                  <a:gd name="T18" fmla="*/ 837 w 1761"/>
                  <a:gd name="T19" fmla="*/ 0 h 80"/>
                  <a:gd name="T20" fmla="*/ 748 w 1761"/>
                  <a:gd name="T21" fmla="*/ 56 h 80"/>
                  <a:gd name="T22" fmla="*/ 660 w 1761"/>
                  <a:gd name="T23" fmla="*/ 0 h 80"/>
                  <a:gd name="T24" fmla="*/ 572 w 1761"/>
                  <a:gd name="T25" fmla="*/ 56 h 80"/>
                  <a:gd name="T26" fmla="*/ 484 w 1761"/>
                  <a:gd name="T27" fmla="*/ 0 h 80"/>
                  <a:gd name="T28" fmla="*/ 396 w 1761"/>
                  <a:gd name="T29" fmla="*/ 56 h 80"/>
                  <a:gd name="T30" fmla="*/ 308 w 1761"/>
                  <a:gd name="T31" fmla="*/ 0 h 80"/>
                  <a:gd name="T32" fmla="*/ 220 w 1761"/>
                  <a:gd name="T33" fmla="*/ 56 h 80"/>
                  <a:gd name="T34" fmla="*/ 132 w 1761"/>
                  <a:gd name="T35" fmla="*/ 0 h 80"/>
                  <a:gd name="T36" fmla="*/ 43 w 1761"/>
                  <a:gd name="T37" fmla="*/ 56 h 80"/>
                  <a:gd name="T38" fmla="*/ 0 w 1761"/>
                  <a:gd name="T39" fmla="*/ 28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8" name="Freeform 2884"/>
              <p:cNvSpPr>
                <a:spLocks/>
              </p:cNvSpPr>
              <p:nvPr userDrawn="1"/>
            </p:nvSpPr>
            <p:spPr bwMode="auto">
              <a:xfrm rot="1990267">
                <a:off x="6381892" y="365973"/>
                <a:ext cx="9096641" cy="666508"/>
              </a:xfrm>
              <a:custGeom>
                <a:avLst/>
                <a:gdLst>
                  <a:gd name="T0" fmla="*/ 1630 w 1761"/>
                  <a:gd name="T1" fmla="*/ 57 h 80"/>
                  <a:gd name="T2" fmla="*/ 1541 w 1761"/>
                  <a:gd name="T3" fmla="*/ 0 h 80"/>
                  <a:gd name="T4" fmla="*/ 1454 w 1761"/>
                  <a:gd name="T5" fmla="*/ 57 h 80"/>
                  <a:gd name="T6" fmla="*/ 1365 w 1761"/>
                  <a:gd name="T7" fmla="*/ 0 h 80"/>
                  <a:gd name="T8" fmla="*/ 1277 w 1761"/>
                  <a:gd name="T9" fmla="*/ 57 h 80"/>
                  <a:gd name="T10" fmla="*/ 1189 w 1761"/>
                  <a:gd name="T11" fmla="*/ 0 h 80"/>
                  <a:gd name="T12" fmla="*/ 1101 w 1761"/>
                  <a:gd name="T13" fmla="*/ 57 h 80"/>
                  <a:gd name="T14" fmla="*/ 1013 w 1761"/>
                  <a:gd name="T15" fmla="*/ 0 h 80"/>
                  <a:gd name="T16" fmla="*/ 925 w 1761"/>
                  <a:gd name="T17" fmla="*/ 57 h 80"/>
                  <a:gd name="T18" fmla="*/ 837 w 1761"/>
                  <a:gd name="T19" fmla="*/ 0 h 80"/>
                  <a:gd name="T20" fmla="*/ 748 w 1761"/>
                  <a:gd name="T21" fmla="*/ 57 h 80"/>
                  <a:gd name="T22" fmla="*/ 660 w 1761"/>
                  <a:gd name="T23" fmla="*/ 0 h 80"/>
                  <a:gd name="T24" fmla="*/ 572 w 1761"/>
                  <a:gd name="T25" fmla="*/ 57 h 80"/>
                  <a:gd name="T26" fmla="*/ 484 w 1761"/>
                  <a:gd name="T27" fmla="*/ 0 h 80"/>
                  <a:gd name="T28" fmla="*/ 396 w 1761"/>
                  <a:gd name="T29" fmla="*/ 57 h 80"/>
                  <a:gd name="T30" fmla="*/ 308 w 1761"/>
                  <a:gd name="T31" fmla="*/ 0 h 80"/>
                  <a:gd name="T32" fmla="*/ 220 w 1761"/>
                  <a:gd name="T33" fmla="*/ 57 h 80"/>
                  <a:gd name="T34" fmla="*/ 132 w 1761"/>
                  <a:gd name="T35" fmla="*/ 0 h 80"/>
                  <a:gd name="T36" fmla="*/ 43 w 1761"/>
                  <a:gd name="T37" fmla="*/ 57 h 80"/>
                  <a:gd name="T38" fmla="*/ 0 w 1761"/>
                  <a:gd name="T39" fmla="*/ 29 h 80"/>
                  <a:gd name="T40" fmla="*/ 0 w 1761"/>
                  <a:gd name="T41" fmla="*/ 52 h 80"/>
                  <a:gd name="T42" fmla="*/ 44 w 1761"/>
                  <a:gd name="T43" fmla="*/ 80 h 80"/>
                  <a:gd name="T44" fmla="*/ 132 w 1761"/>
                  <a:gd name="T45" fmla="*/ 23 h 80"/>
                  <a:gd name="T46" fmla="*/ 220 w 1761"/>
                  <a:gd name="T47" fmla="*/ 80 h 80"/>
                  <a:gd name="T48" fmla="*/ 308 w 1761"/>
                  <a:gd name="T49" fmla="*/ 23 h 80"/>
                  <a:gd name="T50" fmla="*/ 396 w 1761"/>
                  <a:gd name="T51" fmla="*/ 80 h 80"/>
                  <a:gd name="T52" fmla="*/ 484 w 1761"/>
                  <a:gd name="T53" fmla="*/ 23 h 80"/>
                  <a:gd name="T54" fmla="*/ 572 w 1761"/>
                  <a:gd name="T55" fmla="*/ 80 h 80"/>
                  <a:gd name="T56" fmla="*/ 661 w 1761"/>
                  <a:gd name="T57" fmla="*/ 23 h 80"/>
                  <a:gd name="T58" fmla="*/ 749 w 1761"/>
                  <a:gd name="T59" fmla="*/ 80 h 80"/>
                  <a:gd name="T60" fmla="*/ 837 w 1761"/>
                  <a:gd name="T61" fmla="*/ 23 h 80"/>
                  <a:gd name="T62" fmla="*/ 925 w 1761"/>
                  <a:gd name="T63" fmla="*/ 80 h 80"/>
                  <a:gd name="T64" fmla="*/ 1013 w 1761"/>
                  <a:gd name="T65" fmla="*/ 23 h 80"/>
                  <a:gd name="T66" fmla="*/ 1101 w 1761"/>
                  <a:gd name="T67" fmla="*/ 80 h 80"/>
                  <a:gd name="T68" fmla="*/ 1189 w 1761"/>
                  <a:gd name="T69" fmla="*/ 23 h 80"/>
                  <a:gd name="T70" fmla="*/ 1277 w 1761"/>
                  <a:gd name="T71" fmla="*/ 80 h 80"/>
                  <a:gd name="T72" fmla="*/ 1365 w 1761"/>
                  <a:gd name="T73" fmla="*/ 23 h 80"/>
                  <a:gd name="T74" fmla="*/ 1454 w 1761"/>
                  <a:gd name="T75" fmla="*/ 80 h 80"/>
                  <a:gd name="T76" fmla="*/ 1542 w 1761"/>
                  <a:gd name="T77" fmla="*/ 23 h 80"/>
                  <a:gd name="T78" fmla="*/ 1630 w 1761"/>
                  <a:gd name="T79" fmla="*/ 80 h 80"/>
                  <a:gd name="T80" fmla="*/ 1718 w 1761"/>
                  <a:gd name="T81" fmla="*/ 23 h 80"/>
                  <a:gd name="T82" fmla="*/ 1761 w 1761"/>
                  <a:gd name="T83" fmla="*/ 51 h 80"/>
                  <a:gd name="T84" fmla="*/ 1761 w 1761"/>
                  <a:gd name="T85" fmla="*/ 28 h 80"/>
                  <a:gd name="T86" fmla="*/ 1718 w 1761"/>
                  <a:gd name="T87" fmla="*/ 0 h 80"/>
                  <a:gd name="T88" fmla="*/ 1630 w 1761"/>
                  <a:gd name="T89"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80">
                    <a:moveTo>
                      <a:pt x="1630" y="57"/>
                    </a:moveTo>
                    <a:lnTo>
                      <a:pt x="1541" y="0"/>
                    </a:lnTo>
                    <a:lnTo>
                      <a:pt x="1454" y="57"/>
                    </a:lnTo>
                    <a:lnTo>
                      <a:pt x="1365" y="0"/>
                    </a:lnTo>
                    <a:lnTo>
                      <a:pt x="1277" y="57"/>
                    </a:lnTo>
                    <a:lnTo>
                      <a:pt x="1189" y="0"/>
                    </a:lnTo>
                    <a:lnTo>
                      <a:pt x="1101" y="57"/>
                    </a:lnTo>
                    <a:lnTo>
                      <a:pt x="1013" y="0"/>
                    </a:lnTo>
                    <a:lnTo>
                      <a:pt x="925" y="57"/>
                    </a:lnTo>
                    <a:lnTo>
                      <a:pt x="837" y="0"/>
                    </a:lnTo>
                    <a:lnTo>
                      <a:pt x="748" y="57"/>
                    </a:lnTo>
                    <a:lnTo>
                      <a:pt x="660" y="0"/>
                    </a:lnTo>
                    <a:lnTo>
                      <a:pt x="572" y="57"/>
                    </a:lnTo>
                    <a:lnTo>
                      <a:pt x="484" y="0"/>
                    </a:lnTo>
                    <a:lnTo>
                      <a:pt x="396" y="57"/>
                    </a:lnTo>
                    <a:lnTo>
                      <a:pt x="308" y="0"/>
                    </a:lnTo>
                    <a:lnTo>
                      <a:pt x="220" y="57"/>
                    </a:lnTo>
                    <a:lnTo>
                      <a:pt x="132" y="0"/>
                    </a:lnTo>
                    <a:lnTo>
                      <a:pt x="43" y="57"/>
                    </a:lnTo>
                    <a:lnTo>
                      <a:pt x="0" y="29"/>
                    </a:lnTo>
                    <a:lnTo>
                      <a:pt x="0" y="52"/>
                    </a:lnTo>
                    <a:lnTo>
                      <a:pt x="44" y="80"/>
                    </a:lnTo>
                    <a:lnTo>
                      <a:pt x="132" y="23"/>
                    </a:lnTo>
                    <a:lnTo>
                      <a:pt x="220" y="80"/>
                    </a:lnTo>
                    <a:lnTo>
                      <a:pt x="308" y="23"/>
                    </a:lnTo>
                    <a:lnTo>
                      <a:pt x="396" y="80"/>
                    </a:lnTo>
                    <a:lnTo>
                      <a:pt x="484" y="23"/>
                    </a:lnTo>
                    <a:lnTo>
                      <a:pt x="572" y="80"/>
                    </a:lnTo>
                    <a:lnTo>
                      <a:pt x="661" y="23"/>
                    </a:lnTo>
                    <a:lnTo>
                      <a:pt x="749" y="80"/>
                    </a:lnTo>
                    <a:lnTo>
                      <a:pt x="837" y="23"/>
                    </a:lnTo>
                    <a:lnTo>
                      <a:pt x="925" y="80"/>
                    </a:lnTo>
                    <a:lnTo>
                      <a:pt x="1013" y="23"/>
                    </a:lnTo>
                    <a:lnTo>
                      <a:pt x="1101" y="80"/>
                    </a:lnTo>
                    <a:lnTo>
                      <a:pt x="1189" y="23"/>
                    </a:lnTo>
                    <a:lnTo>
                      <a:pt x="1277" y="80"/>
                    </a:lnTo>
                    <a:lnTo>
                      <a:pt x="1365" y="23"/>
                    </a:lnTo>
                    <a:lnTo>
                      <a:pt x="1454" y="80"/>
                    </a:lnTo>
                    <a:lnTo>
                      <a:pt x="1542" y="23"/>
                    </a:lnTo>
                    <a:lnTo>
                      <a:pt x="1630" y="80"/>
                    </a:lnTo>
                    <a:lnTo>
                      <a:pt x="1718" y="23"/>
                    </a:lnTo>
                    <a:lnTo>
                      <a:pt x="1761" y="51"/>
                    </a:lnTo>
                    <a:lnTo>
                      <a:pt x="1761" y="28"/>
                    </a:lnTo>
                    <a:lnTo>
                      <a:pt x="1718" y="0"/>
                    </a:lnTo>
                    <a:lnTo>
                      <a:pt x="1630" y="57"/>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sp>
            <p:nvSpPr>
              <p:cNvPr id="109" name="Freeform 2885"/>
              <p:cNvSpPr>
                <a:spLocks/>
              </p:cNvSpPr>
              <p:nvPr userDrawn="1"/>
            </p:nvSpPr>
            <p:spPr bwMode="auto">
              <a:xfrm rot="1990267">
                <a:off x="6179040" y="680469"/>
                <a:ext cx="9096641" cy="658179"/>
              </a:xfrm>
              <a:custGeom>
                <a:avLst/>
                <a:gdLst>
                  <a:gd name="T0" fmla="*/ 1630 w 1761"/>
                  <a:gd name="T1" fmla="*/ 56 h 79"/>
                  <a:gd name="T2" fmla="*/ 1541 w 1761"/>
                  <a:gd name="T3" fmla="*/ 0 h 79"/>
                  <a:gd name="T4" fmla="*/ 1454 w 1761"/>
                  <a:gd name="T5" fmla="*/ 56 h 79"/>
                  <a:gd name="T6" fmla="*/ 1365 w 1761"/>
                  <a:gd name="T7" fmla="*/ 0 h 79"/>
                  <a:gd name="T8" fmla="*/ 1277 w 1761"/>
                  <a:gd name="T9" fmla="*/ 56 h 79"/>
                  <a:gd name="T10" fmla="*/ 1189 w 1761"/>
                  <a:gd name="T11" fmla="*/ 0 h 79"/>
                  <a:gd name="T12" fmla="*/ 1101 w 1761"/>
                  <a:gd name="T13" fmla="*/ 56 h 79"/>
                  <a:gd name="T14" fmla="*/ 1013 w 1761"/>
                  <a:gd name="T15" fmla="*/ 0 h 79"/>
                  <a:gd name="T16" fmla="*/ 925 w 1761"/>
                  <a:gd name="T17" fmla="*/ 56 h 79"/>
                  <a:gd name="T18" fmla="*/ 837 w 1761"/>
                  <a:gd name="T19" fmla="*/ 0 h 79"/>
                  <a:gd name="T20" fmla="*/ 748 w 1761"/>
                  <a:gd name="T21" fmla="*/ 56 h 79"/>
                  <a:gd name="T22" fmla="*/ 660 w 1761"/>
                  <a:gd name="T23" fmla="*/ 0 h 79"/>
                  <a:gd name="T24" fmla="*/ 572 w 1761"/>
                  <a:gd name="T25" fmla="*/ 56 h 79"/>
                  <a:gd name="T26" fmla="*/ 484 w 1761"/>
                  <a:gd name="T27" fmla="*/ 0 h 79"/>
                  <a:gd name="T28" fmla="*/ 396 w 1761"/>
                  <a:gd name="T29" fmla="*/ 56 h 79"/>
                  <a:gd name="T30" fmla="*/ 308 w 1761"/>
                  <a:gd name="T31" fmla="*/ 0 h 79"/>
                  <a:gd name="T32" fmla="*/ 220 w 1761"/>
                  <a:gd name="T33" fmla="*/ 56 h 79"/>
                  <a:gd name="T34" fmla="*/ 132 w 1761"/>
                  <a:gd name="T35" fmla="*/ 0 h 79"/>
                  <a:gd name="T36" fmla="*/ 43 w 1761"/>
                  <a:gd name="T37" fmla="*/ 56 h 79"/>
                  <a:gd name="T38" fmla="*/ 0 w 1761"/>
                  <a:gd name="T39" fmla="*/ 28 h 79"/>
                  <a:gd name="T40" fmla="*/ 0 w 1761"/>
                  <a:gd name="T41" fmla="*/ 51 h 79"/>
                  <a:gd name="T42" fmla="*/ 44 w 1761"/>
                  <a:gd name="T43" fmla="*/ 79 h 79"/>
                  <a:gd name="T44" fmla="*/ 132 w 1761"/>
                  <a:gd name="T45" fmla="*/ 23 h 79"/>
                  <a:gd name="T46" fmla="*/ 220 w 1761"/>
                  <a:gd name="T47" fmla="*/ 79 h 79"/>
                  <a:gd name="T48" fmla="*/ 308 w 1761"/>
                  <a:gd name="T49" fmla="*/ 23 h 79"/>
                  <a:gd name="T50" fmla="*/ 396 w 1761"/>
                  <a:gd name="T51" fmla="*/ 79 h 79"/>
                  <a:gd name="T52" fmla="*/ 484 w 1761"/>
                  <a:gd name="T53" fmla="*/ 23 h 79"/>
                  <a:gd name="T54" fmla="*/ 572 w 1761"/>
                  <a:gd name="T55" fmla="*/ 79 h 79"/>
                  <a:gd name="T56" fmla="*/ 661 w 1761"/>
                  <a:gd name="T57" fmla="*/ 23 h 79"/>
                  <a:gd name="T58" fmla="*/ 749 w 1761"/>
                  <a:gd name="T59" fmla="*/ 79 h 79"/>
                  <a:gd name="T60" fmla="*/ 837 w 1761"/>
                  <a:gd name="T61" fmla="*/ 23 h 79"/>
                  <a:gd name="T62" fmla="*/ 925 w 1761"/>
                  <a:gd name="T63" fmla="*/ 79 h 79"/>
                  <a:gd name="T64" fmla="*/ 1013 w 1761"/>
                  <a:gd name="T65" fmla="*/ 23 h 79"/>
                  <a:gd name="T66" fmla="*/ 1101 w 1761"/>
                  <a:gd name="T67" fmla="*/ 79 h 79"/>
                  <a:gd name="T68" fmla="*/ 1189 w 1761"/>
                  <a:gd name="T69" fmla="*/ 23 h 79"/>
                  <a:gd name="T70" fmla="*/ 1277 w 1761"/>
                  <a:gd name="T71" fmla="*/ 79 h 79"/>
                  <a:gd name="T72" fmla="*/ 1365 w 1761"/>
                  <a:gd name="T73" fmla="*/ 23 h 79"/>
                  <a:gd name="T74" fmla="*/ 1454 w 1761"/>
                  <a:gd name="T75" fmla="*/ 79 h 79"/>
                  <a:gd name="T76" fmla="*/ 1542 w 1761"/>
                  <a:gd name="T77" fmla="*/ 23 h 79"/>
                  <a:gd name="T78" fmla="*/ 1630 w 1761"/>
                  <a:gd name="T79" fmla="*/ 79 h 79"/>
                  <a:gd name="T80" fmla="*/ 1718 w 1761"/>
                  <a:gd name="T81" fmla="*/ 23 h 79"/>
                  <a:gd name="T82" fmla="*/ 1761 w 1761"/>
                  <a:gd name="T83" fmla="*/ 50 h 79"/>
                  <a:gd name="T84" fmla="*/ 1761 w 1761"/>
                  <a:gd name="T85" fmla="*/ 27 h 79"/>
                  <a:gd name="T86" fmla="*/ 1718 w 1761"/>
                  <a:gd name="T87" fmla="*/ 0 h 79"/>
                  <a:gd name="T88" fmla="*/ 1630 w 1761"/>
                  <a:gd name="T89"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1" h="79">
                    <a:moveTo>
                      <a:pt x="1630" y="56"/>
                    </a:moveTo>
                    <a:lnTo>
                      <a:pt x="1541" y="0"/>
                    </a:lnTo>
                    <a:lnTo>
                      <a:pt x="1454" y="56"/>
                    </a:lnTo>
                    <a:lnTo>
                      <a:pt x="1365" y="0"/>
                    </a:lnTo>
                    <a:lnTo>
                      <a:pt x="1277" y="56"/>
                    </a:lnTo>
                    <a:lnTo>
                      <a:pt x="1189" y="0"/>
                    </a:lnTo>
                    <a:lnTo>
                      <a:pt x="1101" y="56"/>
                    </a:lnTo>
                    <a:lnTo>
                      <a:pt x="1013" y="0"/>
                    </a:lnTo>
                    <a:lnTo>
                      <a:pt x="925" y="56"/>
                    </a:lnTo>
                    <a:lnTo>
                      <a:pt x="837" y="0"/>
                    </a:lnTo>
                    <a:lnTo>
                      <a:pt x="748" y="56"/>
                    </a:lnTo>
                    <a:lnTo>
                      <a:pt x="660" y="0"/>
                    </a:lnTo>
                    <a:lnTo>
                      <a:pt x="572" y="56"/>
                    </a:lnTo>
                    <a:lnTo>
                      <a:pt x="484" y="0"/>
                    </a:lnTo>
                    <a:lnTo>
                      <a:pt x="396" y="56"/>
                    </a:lnTo>
                    <a:lnTo>
                      <a:pt x="308" y="0"/>
                    </a:lnTo>
                    <a:lnTo>
                      <a:pt x="220" y="56"/>
                    </a:lnTo>
                    <a:lnTo>
                      <a:pt x="132" y="0"/>
                    </a:lnTo>
                    <a:lnTo>
                      <a:pt x="43" y="56"/>
                    </a:lnTo>
                    <a:lnTo>
                      <a:pt x="0" y="28"/>
                    </a:lnTo>
                    <a:lnTo>
                      <a:pt x="0" y="51"/>
                    </a:lnTo>
                    <a:lnTo>
                      <a:pt x="44" y="79"/>
                    </a:lnTo>
                    <a:lnTo>
                      <a:pt x="132" y="23"/>
                    </a:lnTo>
                    <a:lnTo>
                      <a:pt x="220" y="79"/>
                    </a:lnTo>
                    <a:lnTo>
                      <a:pt x="308" y="23"/>
                    </a:lnTo>
                    <a:lnTo>
                      <a:pt x="396" y="79"/>
                    </a:lnTo>
                    <a:lnTo>
                      <a:pt x="484" y="23"/>
                    </a:lnTo>
                    <a:lnTo>
                      <a:pt x="572" y="79"/>
                    </a:lnTo>
                    <a:lnTo>
                      <a:pt x="661" y="23"/>
                    </a:lnTo>
                    <a:lnTo>
                      <a:pt x="749" y="79"/>
                    </a:lnTo>
                    <a:lnTo>
                      <a:pt x="837" y="23"/>
                    </a:lnTo>
                    <a:lnTo>
                      <a:pt x="925" y="79"/>
                    </a:lnTo>
                    <a:lnTo>
                      <a:pt x="1013" y="23"/>
                    </a:lnTo>
                    <a:lnTo>
                      <a:pt x="1101" y="79"/>
                    </a:lnTo>
                    <a:lnTo>
                      <a:pt x="1189" y="23"/>
                    </a:lnTo>
                    <a:lnTo>
                      <a:pt x="1277" y="79"/>
                    </a:lnTo>
                    <a:lnTo>
                      <a:pt x="1365" y="23"/>
                    </a:lnTo>
                    <a:lnTo>
                      <a:pt x="1454" y="79"/>
                    </a:lnTo>
                    <a:lnTo>
                      <a:pt x="1542" y="23"/>
                    </a:lnTo>
                    <a:lnTo>
                      <a:pt x="1630" y="79"/>
                    </a:lnTo>
                    <a:lnTo>
                      <a:pt x="1718" y="23"/>
                    </a:lnTo>
                    <a:lnTo>
                      <a:pt x="1761" y="50"/>
                    </a:lnTo>
                    <a:lnTo>
                      <a:pt x="1761" y="27"/>
                    </a:lnTo>
                    <a:lnTo>
                      <a:pt x="1718" y="0"/>
                    </a:lnTo>
                    <a:lnTo>
                      <a:pt x="1630" y="56"/>
                    </a:lnTo>
                    <a:close/>
                  </a:path>
                </a:pathLst>
              </a:custGeom>
              <a:grpFill/>
              <a:ln>
                <a:noFill/>
              </a:ln>
            </p:spPr>
            <p:txBody>
              <a:bodyPr vert="horz" wrap="square" lIns="91440" tIns="45720" rIns="91440" bIns="45720" numCol="1" anchor="t" anchorCtr="0" compatLnSpc="1">
                <a:prstTxWarp prst="textNoShape">
                  <a:avLst/>
                </a:prstTxWarp>
              </a:bodyPr>
              <a:lstStyle/>
              <a:p>
                <a:endParaRPr lang="en-IN"/>
              </a:p>
            </p:txBody>
          </p:sp>
        </p:grpSp>
      </p:grpSp>
      <p:sp>
        <p:nvSpPr>
          <p:cNvPr id="116" name="Pentagon 115"/>
          <p:cNvSpPr/>
          <p:nvPr userDrawn="1"/>
        </p:nvSpPr>
        <p:spPr>
          <a:xfrm rot="16200000">
            <a:off x="11263540" y="6476777"/>
            <a:ext cx="338137" cy="424307"/>
          </a:xfrm>
          <a:prstGeom prst="homePlate">
            <a:avLst>
              <a:gd name="adj" fmla="val 57690"/>
            </a:avLst>
          </a:prstGeom>
          <a:solidFill>
            <a:srgbClr val="FFE1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endParaRPr>
          </a:p>
        </p:txBody>
      </p:sp>
      <p:sp>
        <p:nvSpPr>
          <p:cNvPr id="117" name="TextBox 116"/>
          <p:cNvSpPr txBox="1"/>
          <p:nvPr userDrawn="1"/>
        </p:nvSpPr>
        <p:spPr>
          <a:xfrm>
            <a:off x="11228704" y="6578582"/>
            <a:ext cx="405880" cy="276999"/>
          </a:xfrm>
          <a:prstGeom prst="rect">
            <a:avLst/>
          </a:prstGeom>
          <a:noFill/>
        </p:spPr>
        <p:txBody>
          <a:bodyPr wrap="none" rtlCol="0">
            <a:spAutoFit/>
          </a:bodyPr>
          <a:lstStyle/>
          <a:p>
            <a:pPr algn="ctr"/>
            <a:fld id="{260E2A6B-A809-4840-BF14-8648BC0BDF87}" type="slidenum">
              <a:rPr lang="id-ID" sz="1200" b="1" smtClean="0">
                <a:solidFill>
                  <a:schemeClr val="bg1"/>
                </a:solidFill>
                <a:latin typeface="Raleway" panose="020B0003030101060003" pitchFamily="34" charset="0"/>
              </a:rPr>
              <a:pPr algn="ctr"/>
              <a:t>‹#›</a:t>
            </a:fld>
            <a:endParaRPr lang="id-ID" sz="1200" dirty="0">
              <a:solidFill>
                <a:schemeClr val="bg1"/>
              </a:solidFill>
              <a:latin typeface="Raleway" panose="020B0003030101060003" pitchFamily="34" charset="0"/>
            </a:endParaRPr>
          </a:p>
        </p:txBody>
      </p:sp>
    </p:spTree>
    <p:extLst>
      <p:ext uri="{BB962C8B-B14F-4D97-AF65-F5344CB8AC3E}">
        <p14:creationId xmlns="" xmlns:p14="http://schemas.microsoft.com/office/powerpoint/2010/main" val="79468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right)">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75381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 xmlns:p14="http://schemas.microsoft.com/office/powerpoint/2010/main" val="2874947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6096000" y="0"/>
            <a:ext cx="6095999" cy="6858000"/>
          </a:xfrm>
        </p:spPr>
        <p:txBody>
          <a:bodyPr/>
          <a:lstStyle/>
          <a:p>
            <a:endParaRPr lang="en-US"/>
          </a:p>
        </p:txBody>
      </p:sp>
    </p:spTree>
    <p:extLst>
      <p:ext uri="{BB962C8B-B14F-4D97-AF65-F5344CB8AC3E}">
        <p14:creationId xmlns="" xmlns:p14="http://schemas.microsoft.com/office/powerpoint/2010/main" val="3075786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628147" y="2046526"/>
            <a:ext cx="2178552" cy="2178552"/>
          </a:xfrm>
        </p:spPr>
        <p:txBody>
          <a:bodyPr/>
          <a:lstStyle/>
          <a:p>
            <a:endParaRPr lang="en-US"/>
          </a:p>
        </p:txBody>
      </p:sp>
      <p:sp>
        <p:nvSpPr>
          <p:cNvPr id="12" name="Picture Placeholder 6"/>
          <p:cNvSpPr>
            <a:spLocks noGrp="1"/>
          </p:cNvSpPr>
          <p:nvPr>
            <p:ph type="pic" sz="quarter" idx="15"/>
          </p:nvPr>
        </p:nvSpPr>
        <p:spPr>
          <a:xfrm>
            <a:off x="8341958" y="2650091"/>
            <a:ext cx="2178552" cy="217855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
        <p:nvSpPr>
          <p:cNvPr id="7" name="Picture Placeholder 6"/>
          <p:cNvSpPr>
            <a:spLocks noGrp="1"/>
          </p:cNvSpPr>
          <p:nvPr>
            <p:ph type="pic" sz="quarter" idx="13"/>
          </p:nvPr>
        </p:nvSpPr>
        <p:spPr>
          <a:xfrm>
            <a:off x="1009497" y="1638457"/>
            <a:ext cx="2178552" cy="2178552"/>
          </a:xfrm>
        </p:spPr>
        <p:txBody>
          <a:bodyPr/>
          <a:lstStyle/>
          <a:p>
            <a:endParaRPr lang="en-US"/>
          </a:p>
        </p:txBody>
      </p:sp>
    </p:spTree>
    <p:extLst>
      <p:ext uri="{BB962C8B-B14F-4D97-AF65-F5344CB8AC3E}">
        <p14:creationId xmlns="" xmlns:p14="http://schemas.microsoft.com/office/powerpoint/2010/main" val="29458332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659482" y="2046526"/>
            <a:ext cx="2178552" cy="2178552"/>
          </a:xfrm>
        </p:spPr>
        <p:txBody>
          <a:bodyPr/>
          <a:lstStyle/>
          <a:p>
            <a:endParaRPr lang="en-US"/>
          </a:p>
        </p:txBody>
      </p:sp>
      <p:sp>
        <p:nvSpPr>
          <p:cNvPr id="12" name="Picture Placeholder 6"/>
          <p:cNvSpPr>
            <a:spLocks noGrp="1"/>
          </p:cNvSpPr>
          <p:nvPr>
            <p:ph type="pic" sz="quarter" idx="15"/>
          </p:nvPr>
        </p:nvSpPr>
        <p:spPr>
          <a:xfrm>
            <a:off x="8413804" y="1638456"/>
            <a:ext cx="2178552" cy="2178552"/>
          </a:xfrm>
        </p:spPr>
        <p:txBody>
          <a:bodyPr/>
          <a:lstStyle/>
          <a:p>
            <a:endParaRPr lang="en-US"/>
          </a:p>
        </p:txBody>
      </p:sp>
      <p:sp>
        <p:nvSpPr>
          <p:cNvPr id="7" name="Picture Placeholder 6"/>
          <p:cNvSpPr>
            <a:spLocks noGrp="1"/>
          </p:cNvSpPr>
          <p:nvPr>
            <p:ph type="pic" sz="quarter" idx="13"/>
          </p:nvPr>
        </p:nvSpPr>
        <p:spPr>
          <a:xfrm>
            <a:off x="1030585" y="2650091"/>
            <a:ext cx="2178552" cy="217855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725156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5986634" y="1762812"/>
            <a:ext cx="6205366" cy="4223209"/>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371755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3429001"/>
            <a:ext cx="12191999"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3671169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1849103"/>
            <a:ext cx="12192000" cy="2996275"/>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300303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36146" y="2030522"/>
            <a:ext cx="2454963" cy="3387184"/>
          </a:xfrm>
        </p:spPr>
        <p:txBody>
          <a:bodyPr/>
          <a:lstStyle/>
          <a:p>
            <a:endParaRPr lang="en-US"/>
          </a:p>
        </p:txBody>
      </p:sp>
      <p:sp>
        <p:nvSpPr>
          <p:cNvPr id="11" name="Picture Placeholder 6"/>
          <p:cNvSpPr>
            <a:spLocks noGrp="1"/>
          </p:cNvSpPr>
          <p:nvPr>
            <p:ph type="pic" sz="quarter" idx="16"/>
          </p:nvPr>
        </p:nvSpPr>
        <p:spPr>
          <a:xfrm>
            <a:off x="3464012" y="2030522"/>
            <a:ext cx="2454963" cy="3387184"/>
          </a:xfrm>
        </p:spPr>
        <p:txBody>
          <a:bodyPr/>
          <a:lstStyle/>
          <a:p>
            <a:endParaRPr lang="en-US"/>
          </a:p>
        </p:txBody>
      </p:sp>
      <p:sp>
        <p:nvSpPr>
          <p:cNvPr id="13" name="Picture Placeholder 6"/>
          <p:cNvSpPr>
            <a:spLocks noGrp="1"/>
          </p:cNvSpPr>
          <p:nvPr>
            <p:ph type="pic" sz="quarter" idx="17"/>
          </p:nvPr>
        </p:nvSpPr>
        <p:spPr>
          <a:xfrm>
            <a:off x="6291880" y="2030522"/>
            <a:ext cx="2454963" cy="3387184"/>
          </a:xfrm>
        </p:spPr>
        <p:txBody>
          <a:bodyPr/>
          <a:lstStyle/>
          <a:p>
            <a:endParaRPr lang="en-US"/>
          </a:p>
        </p:txBody>
      </p:sp>
      <p:sp>
        <p:nvSpPr>
          <p:cNvPr id="14" name="Picture Placeholder 6"/>
          <p:cNvSpPr>
            <a:spLocks noGrp="1"/>
          </p:cNvSpPr>
          <p:nvPr>
            <p:ph type="pic" sz="quarter" idx="18"/>
          </p:nvPr>
        </p:nvSpPr>
        <p:spPr>
          <a:xfrm>
            <a:off x="9116747" y="2030522"/>
            <a:ext cx="2454963" cy="3387184"/>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889341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0" name="Picture Placeholder 19"/>
          <p:cNvSpPr>
            <a:spLocks noGrp="1"/>
          </p:cNvSpPr>
          <p:nvPr>
            <p:ph type="pic" sz="quarter" idx="15"/>
          </p:nvPr>
        </p:nvSpPr>
        <p:spPr>
          <a:xfrm>
            <a:off x="1203540" y="2227763"/>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1" name="Picture Placeholder 20"/>
          <p:cNvSpPr>
            <a:spLocks noGrp="1"/>
          </p:cNvSpPr>
          <p:nvPr>
            <p:ph type="pic" sz="quarter" idx="16"/>
          </p:nvPr>
        </p:nvSpPr>
        <p:spPr>
          <a:xfrm>
            <a:off x="5299560"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2" name="Picture Placeholder 21"/>
          <p:cNvSpPr>
            <a:spLocks noGrp="1"/>
          </p:cNvSpPr>
          <p:nvPr>
            <p:ph type="pic" sz="quarter" idx="18"/>
          </p:nvPr>
        </p:nvSpPr>
        <p:spPr>
          <a:xfrm>
            <a:off x="9442001" y="2227762"/>
            <a:ext cx="1741009" cy="1741009"/>
          </a:xfrm>
          <a:custGeom>
            <a:avLst/>
            <a:gdLst>
              <a:gd name="connsiteX0" fmla="*/ 70511 w 1741009"/>
              <a:gd name="connsiteY0" fmla="*/ 0 h 1741009"/>
              <a:gd name="connsiteX1" fmla="*/ 1670498 w 1741009"/>
              <a:gd name="connsiteY1" fmla="*/ 0 h 1741009"/>
              <a:gd name="connsiteX2" fmla="*/ 1741009 w 1741009"/>
              <a:gd name="connsiteY2" fmla="*/ 70511 h 1741009"/>
              <a:gd name="connsiteX3" fmla="*/ 1741009 w 1741009"/>
              <a:gd name="connsiteY3" fmla="*/ 1670498 h 1741009"/>
              <a:gd name="connsiteX4" fmla="*/ 1670498 w 1741009"/>
              <a:gd name="connsiteY4" fmla="*/ 1741009 h 1741009"/>
              <a:gd name="connsiteX5" fmla="*/ 70511 w 1741009"/>
              <a:gd name="connsiteY5" fmla="*/ 1741009 h 1741009"/>
              <a:gd name="connsiteX6" fmla="*/ 0 w 1741009"/>
              <a:gd name="connsiteY6" fmla="*/ 1670498 h 1741009"/>
              <a:gd name="connsiteX7" fmla="*/ 0 w 1741009"/>
              <a:gd name="connsiteY7" fmla="*/ 70511 h 1741009"/>
              <a:gd name="connsiteX8" fmla="*/ 70511 w 1741009"/>
              <a:gd name="connsiteY8" fmla="*/ 0 h 174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1009" h="1741009">
                <a:moveTo>
                  <a:pt x="70511" y="0"/>
                </a:moveTo>
                <a:lnTo>
                  <a:pt x="1670498" y="0"/>
                </a:lnTo>
                <a:cubicBezTo>
                  <a:pt x="1709440" y="0"/>
                  <a:pt x="1741009" y="31569"/>
                  <a:pt x="1741009" y="70511"/>
                </a:cubicBezTo>
                <a:lnTo>
                  <a:pt x="1741009" y="1670498"/>
                </a:lnTo>
                <a:cubicBezTo>
                  <a:pt x="1741009" y="1709440"/>
                  <a:pt x="1709440" y="1741009"/>
                  <a:pt x="1670498" y="1741009"/>
                </a:cubicBezTo>
                <a:lnTo>
                  <a:pt x="70511" y="1741009"/>
                </a:lnTo>
                <a:cubicBezTo>
                  <a:pt x="31569" y="1741009"/>
                  <a:pt x="0" y="1709440"/>
                  <a:pt x="0" y="1670498"/>
                </a:cubicBezTo>
                <a:lnTo>
                  <a:pt x="0" y="70511"/>
                </a:lnTo>
                <a:cubicBezTo>
                  <a:pt x="0" y="31569"/>
                  <a:pt x="31569" y="0"/>
                  <a:pt x="70511"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86711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07328" y="1968598"/>
            <a:ext cx="2664812" cy="2723860"/>
          </a:xfrm>
        </p:spPr>
        <p:txBody>
          <a:bodyPr/>
          <a:lstStyle/>
          <a:p>
            <a:endParaRPr lang="en-US"/>
          </a:p>
        </p:txBody>
      </p:sp>
      <p:sp>
        <p:nvSpPr>
          <p:cNvPr id="11" name="Picture Placeholder 6"/>
          <p:cNvSpPr>
            <a:spLocks noGrp="1"/>
          </p:cNvSpPr>
          <p:nvPr>
            <p:ph type="pic" sz="quarter" idx="16"/>
          </p:nvPr>
        </p:nvSpPr>
        <p:spPr>
          <a:xfrm>
            <a:off x="3378172" y="1968598"/>
            <a:ext cx="2664812" cy="2723860"/>
          </a:xfrm>
        </p:spPr>
        <p:txBody>
          <a:bodyPr/>
          <a:lstStyle/>
          <a:p>
            <a:endParaRPr lang="en-US"/>
          </a:p>
        </p:txBody>
      </p:sp>
      <p:sp>
        <p:nvSpPr>
          <p:cNvPr id="13" name="Picture Placeholder 6"/>
          <p:cNvSpPr>
            <a:spLocks noGrp="1"/>
          </p:cNvSpPr>
          <p:nvPr>
            <p:ph type="pic" sz="quarter" idx="17"/>
          </p:nvPr>
        </p:nvSpPr>
        <p:spPr>
          <a:xfrm>
            <a:off x="6149016" y="1968598"/>
            <a:ext cx="2664812" cy="2723860"/>
          </a:xfrm>
        </p:spPr>
        <p:txBody>
          <a:bodyPr/>
          <a:lstStyle/>
          <a:p>
            <a:endParaRPr lang="en-US"/>
          </a:p>
        </p:txBody>
      </p:sp>
      <p:sp>
        <p:nvSpPr>
          <p:cNvPr id="14" name="Picture Placeholder 6"/>
          <p:cNvSpPr>
            <a:spLocks noGrp="1"/>
          </p:cNvSpPr>
          <p:nvPr>
            <p:ph type="pic" sz="quarter" idx="18"/>
          </p:nvPr>
        </p:nvSpPr>
        <p:spPr>
          <a:xfrm>
            <a:off x="8919861" y="1968598"/>
            <a:ext cx="2651850" cy="272386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981648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533401" y="1783113"/>
            <a:ext cx="2535997" cy="3348242"/>
          </a:xfrm>
        </p:spPr>
        <p:txBody>
          <a:bodyPr/>
          <a:lstStyle/>
          <a:p>
            <a:endParaRPr lang="en-US"/>
          </a:p>
        </p:txBody>
      </p:sp>
      <p:sp>
        <p:nvSpPr>
          <p:cNvPr id="11" name="Picture Placeholder 6"/>
          <p:cNvSpPr>
            <a:spLocks noGrp="1"/>
          </p:cNvSpPr>
          <p:nvPr>
            <p:ph type="pic" sz="quarter" idx="16"/>
          </p:nvPr>
        </p:nvSpPr>
        <p:spPr>
          <a:xfrm>
            <a:off x="3395604" y="1783113"/>
            <a:ext cx="2533417" cy="3348242"/>
          </a:xfrm>
        </p:spPr>
        <p:txBody>
          <a:bodyPr/>
          <a:lstStyle/>
          <a:p>
            <a:endParaRPr lang="en-US"/>
          </a:p>
        </p:txBody>
      </p:sp>
      <p:sp>
        <p:nvSpPr>
          <p:cNvPr id="13" name="Picture Placeholder 6"/>
          <p:cNvSpPr>
            <a:spLocks noGrp="1"/>
          </p:cNvSpPr>
          <p:nvPr>
            <p:ph type="pic" sz="quarter" idx="17"/>
          </p:nvPr>
        </p:nvSpPr>
        <p:spPr>
          <a:xfrm>
            <a:off x="6260394" y="1783113"/>
            <a:ext cx="2533417" cy="3348242"/>
          </a:xfrm>
        </p:spPr>
        <p:txBody>
          <a:bodyPr/>
          <a:lstStyle/>
          <a:p>
            <a:endParaRPr lang="en-US"/>
          </a:p>
        </p:txBody>
      </p:sp>
      <p:sp>
        <p:nvSpPr>
          <p:cNvPr id="14" name="Picture Placeholder 6"/>
          <p:cNvSpPr>
            <a:spLocks noGrp="1"/>
          </p:cNvSpPr>
          <p:nvPr>
            <p:ph type="pic" sz="quarter" idx="18"/>
          </p:nvPr>
        </p:nvSpPr>
        <p:spPr>
          <a:xfrm>
            <a:off x="9112266" y="1783113"/>
            <a:ext cx="2546333" cy="334824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3680889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18" name="Picture Placeholder 17"/>
          <p:cNvSpPr>
            <a:spLocks noGrp="1"/>
          </p:cNvSpPr>
          <p:nvPr>
            <p:ph type="pic" sz="quarter" idx="15"/>
          </p:nvPr>
        </p:nvSpPr>
        <p:spPr>
          <a:xfrm>
            <a:off x="1052936"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19" name="Picture Placeholder 18"/>
          <p:cNvSpPr>
            <a:spLocks noGrp="1"/>
          </p:cNvSpPr>
          <p:nvPr>
            <p:ph type="pic" sz="quarter" idx="16"/>
          </p:nvPr>
        </p:nvSpPr>
        <p:spPr>
          <a:xfrm>
            <a:off x="3782180" y="2201565"/>
            <a:ext cx="1876838" cy="1876838"/>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0" name="Picture Placeholder 19"/>
          <p:cNvSpPr>
            <a:spLocks noGrp="1"/>
          </p:cNvSpPr>
          <p:nvPr>
            <p:ph type="pic" sz="quarter" idx="17"/>
          </p:nvPr>
        </p:nvSpPr>
        <p:spPr>
          <a:xfrm>
            <a:off x="6555101" y="2201566"/>
            <a:ext cx="1870581" cy="1876837"/>
          </a:xfrm>
          <a:custGeom>
            <a:avLst/>
            <a:gdLst>
              <a:gd name="connsiteX0" fmla="*/ 938419 w 1870581"/>
              <a:gd name="connsiteY0" fmla="*/ 0 h 1876837"/>
              <a:gd name="connsiteX1" fmla="*/ 1857773 w 1870581"/>
              <a:gd name="connsiteY1" fmla="*/ 749295 h 1876837"/>
              <a:gd name="connsiteX2" fmla="*/ 1870581 w 1870581"/>
              <a:gd name="connsiteY2" fmla="*/ 833219 h 1876837"/>
              <a:gd name="connsiteX3" fmla="*/ 1870581 w 1870581"/>
              <a:gd name="connsiteY3" fmla="*/ 1043619 h 1876837"/>
              <a:gd name="connsiteX4" fmla="*/ 1857773 w 1870581"/>
              <a:gd name="connsiteY4" fmla="*/ 1127543 h 1876837"/>
              <a:gd name="connsiteX5" fmla="*/ 1034367 w 1870581"/>
              <a:gd name="connsiteY5" fmla="*/ 1871993 h 1876837"/>
              <a:gd name="connsiteX6" fmla="*/ 938439 w 1870581"/>
              <a:gd name="connsiteY6" fmla="*/ 1876837 h 1876837"/>
              <a:gd name="connsiteX7" fmla="*/ 938400 w 1870581"/>
              <a:gd name="connsiteY7" fmla="*/ 1876837 h 1876837"/>
              <a:gd name="connsiteX8" fmla="*/ 842471 w 1870581"/>
              <a:gd name="connsiteY8" fmla="*/ 1871993 h 1876837"/>
              <a:gd name="connsiteX9" fmla="*/ 0 w 1870581"/>
              <a:gd name="connsiteY9" fmla="*/ 938419 h 1876837"/>
              <a:gd name="connsiteX10" fmla="*/ 938419 w 1870581"/>
              <a:gd name="connsiteY10" fmla="*/ 0 h 187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0581" h="1876837">
                <a:moveTo>
                  <a:pt x="938419" y="0"/>
                </a:moveTo>
                <a:cubicBezTo>
                  <a:pt x="1391910" y="0"/>
                  <a:pt x="1770269" y="321673"/>
                  <a:pt x="1857773" y="749295"/>
                </a:cubicBezTo>
                <a:lnTo>
                  <a:pt x="1870581" y="833219"/>
                </a:lnTo>
                <a:lnTo>
                  <a:pt x="1870581" y="1043619"/>
                </a:lnTo>
                <a:lnTo>
                  <a:pt x="1857773" y="1127543"/>
                </a:lnTo>
                <a:cubicBezTo>
                  <a:pt x="1776519" y="1524621"/>
                  <a:pt x="1444477" y="1830344"/>
                  <a:pt x="1034367" y="1871993"/>
                </a:cubicBezTo>
                <a:lnTo>
                  <a:pt x="938439" y="1876837"/>
                </a:lnTo>
                <a:lnTo>
                  <a:pt x="938400" y="1876837"/>
                </a:lnTo>
                <a:lnTo>
                  <a:pt x="842471" y="1871993"/>
                </a:lnTo>
                <a:cubicBezTo>
                  <a:pt x="369267" y="1823937"/>
                  <a:pt x="0" y="1424302"/>
                  <a:pt x="0" y="938419"/>
                </a:cubicBezTo>
                <a:cubicBezTo>
                  <a:pt x="0" y="420144"/>
                  <a:pt x="420144" y="0"/>
                  <a:pt x="938419" y="0"/>
                </a:cubicBezTo>
                <a:close/>
              </a:path>
            </a:pathLst>
          </a:custGeom>
        </p:spPr>
        <p:txBody>
          <a:bodyPr wrap="square">
            <a:noAutofit/>
          </a:bodyPr>
          <a:lstStyle/>
          <a:p>
            <a:endParaRPr lang="en-US"/>
          </a:p>
        </p:txBody>
      </p:sp>
      <p:sp>
        <p:nvSpPr>
          <p:cNvPr id="21" name="Picture Placeholder 20"/>
          <p:cNvSpPr>
            <a:spLocks noGrp="1"/>
          </p:cNvSpPr>
          <p:nvPr>
            <p:ph type="pic" sz="quarter" idx="18"/>
          </p:nvPr>
        </p:nvSpPr>
        <p:spPr>
          <a:xfrm>
            <a:off x="9283057" y="2201565"/>
            <a:ext cx="1876837" cy="1876838"/>
          </a:xfrm>
          <a:custGeom>
            <a:avLst/>
            <a:gdLst>
              <a:gd name="connsiteX0" fmla="*/ 938419 w 1876837"/>
              <a:gd name="connsiteY0" fmla="*/ 0 h 1876838"/>
              <a:gd name="connsiteX1" fmla="*/ 1871993 w 1876837"/>
              <a:gd name="connsiteY1" fmla="*/ 842471 h 1876838"/>
              <a:gd name="connsiteX2" fmla="*/ 1876837 w 1876837"/>
              <a:gd name="connsiteY2" fmla="*/ 938399 h 1876838"/>
              <a:gd name="connsiteX3" fmla="*/ 1876837 w 1876837"/>
              <a:gd name="connsiteY3" fmla="*/ 938439 h 1876838"/>
              <a:gd name="connsiteX4" fmla="*/ 1871993 w 1876837"/>
              <a:gd name="connsiteY4" fmla="*/ 1034367 h 1876838"/>
              <a:gd name="connsiteX5" fmla="*/ 938419 w 1876837"/>
              <a:gd name="connsiteY5" fmla="*/ 1876838 h 1876838"/>
              <a:gd name="connsiteX6" fmla="*/ 0 w 1876837"/>
              <a:gd name="connsiteY6" fmla="*/ 938419 h 1876838"/>
              <a:gd name="connsiteX7" fmla="*/ 938419 w 1876837"/>
              <a:gd name="connsiteY7" fmla="*/ 0 h 187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6837" h="1876838">
                <a:moveTo>
                  <a:pt x="938419" y="0"/>
                </a:moveTo>
                <a:cubicBezTo>
                  <a:pt x="1424302" y="0"/>
                  <a:pt x="1823937" y="369267"/>
                  <a:pt x="1871993" y="842471"/>
                </a:cubicBezTo>
                <a:lnTo>
                  <a:pt x="1876837" y="938399"/>
                </a:lnTo>
                <a:lnTo>
                  <a:pt x="1876837" y="938439"/>
                </a:lnTo>
                <a:lnTo>
                  <a:pt x="1871993" y="1034367"/>
                </a:lnTo>
                <a:cubicBezTo>
                  <a:pt x="1823937" y="1507571"/>
                  <a:pt x="1424302"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4007045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18" name="Picture Placeholder 17"/>
          <p:cNvSpPr>
            <a:spLocks noGrp="1"/>
          </p:cNvSpPr>
          <p:nvPr>
            <p:ph type="pic" sz="quarter" idx="15"/>
          </p:nvPr>
        </p:nvSpPr>
        <p:spPr>
          <a:xfrm>
            <a:off x="902213" y="1882362"/>
            <a:ext cx="2176111" cy="2176111"/>
          </a:xfrm>
          <a:custGeom>
            <a:avLst/>
            <a:gdLst>
              <a:gd name="connsiteX0" fmla="*/ 938419 w 1876838"/>
              <a:gd name="connsiteY0" fmla="*/ 0 h 1876838"/>
              <a:gd name="connsiteX1" fmla="*/ 1876838 w 1876838"/>
              <a:gd name="connsiteY1" fmla="*/ 938419 h 1876838"/>
              <a:gd name="connsiteX2" fmla="*/ 938419 w 1876838"/>
              <a:gd name="connsiteY2" fmla="*/ 1876838 h 1876838"/>
              <a:gd name="connsiteX3" fmla="*/ 0 w 1876838"/>
              <a:gd name="connsiteY3" fmla="*/ 938419 h 1876838"/>
              <a:gd name="connsiteX4" fmla="*/ 938419 w 1876838"/>
              <a:gd name="connsiteY4" fmla="*/ 0 h 1876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6838" h="1876838">
                <a:moveTo>
                  <a:pt x="938419" y="0"/>
                </a:moveTo>
                <a:cubicBezTo>
                  <a:pt x="1456694" y="0"/>
                  <a:pt x="1876838" y="420144"/>
                  <a:pt x="1876838" y="938419"/>
                </a:cubicBezTo>
                <a:cubicBezTo>
                  <a:pt x="1876838" y="1456694"/>
                  <a:pt x="1456694" y="1876838"/>
                  <a:pt x="938419" y="1876838"/>
                </a:cubicBezTo>
                <a:cubicBezTo>
                  <a:pt x="420144" y="1876838"/>
                  <a:pt x="0" y="1456694"/>
                  <a:pt x="0" y="938419"/>
                </a:cubicBezTo>
                <a:cubicBezTo>
                  <a:pt x="0" y="420144"/>
                  <a:pt x="420144" y="0"/>
                  <a:pt x="938419" y="0"/>
                </a:cubicBez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35439398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0"/>
            <a:ext cx="12192000" cy="3829566"/>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19955015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2" y="-1"/>
            <a:ext cx="6962775" cy="3990977"/>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709920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1" y="0"/>
            <a:ext cx="5311137" cy="6858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586088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5837549" y="0"/>
            <a:ext cx="6354451" cy="6858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842991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8_Title Only">
    <p:spTree>
      <p:nvGrpSpPr>
        <p:cNvPr id="1" name=""/>
        <p:cNvGrpSpPr/>
        <p:nvPr/>
      </p:nvGrpSpPr>
      <p:grpSpPr>
        <a:xfrm>
          <a:off x="0" y="0"/>
          <a:ext cx="0" cy="0"/>
          <a:chOff x="0" y="0"/>
          <a:chExt cx="0" cy="0"/>
        </a:xfrm>
      </p:grpSpPr>
      <p:sp>
        <p:nvSpPr>
          <p:cNvPr id="16" name="Picture Placeholder 6"/>
          <p:cNvSpPr>
            <a:spLocks noGrp="1"/>
          </p:cNvSpPr>
          <p:nvPr>
            <p:ph type="pic" sz="quarter" idx="19"/>
          </p:nvPr>
        </p:nvSpPr>
        <p:spPr>
          <a:xfrm>
            <a:off x="7357465" y="3844999"/>
            <a:ext cx="4024756" cy="2159998"/>
          </a:xfrm>
        </p:spPr>
        <p:txBody>
          <a:bodyPr/>
          <a:lstStyle/>
          <a:p>
            <a:endParaRPr lang="en-US"/>
          </a:p>
        </p:txBody>
      </p:sp>
      <p:sp>
        <p:nvSpPr>
          <p:cNvPr id="15" name="Picture Placeholder 6"/>
          <p:cNvSpPr>
            <a:spLocks noGrp="1"/>
          </p:cNvSpPr>
          <p:nvPr>
            <p:ph type="pic" sz="quarter" idx="18"/>
          </p:nvPr>
        </p:nvSpPr>
        <p:spPr>
          <a:xfrm>
            <a:off x="7357465" y="1616757"/>
            <a:ext cx="1979729" cy="2159998"/>
          </a:xfrm>
        </p:spPr>
        <p:txBody>
          <a:bodyPr/>
          <a:lstStyle/>
          <a:p>
            <a:endParaRPr lang="en-US"/>
          </a:p>
        </p:txBody>
      </p:sp>
      <p:sp>
        <p:nvSpPr>
          <p:cNvPr id="14" name="Picture Placeholder 6"/>
          <p:cNvSpPr>
            <a:spLocks noGrp="1"/>
          </p:cNvSpPr>
          <p:nvPr>
            <p:ph type="pic" sz="quarter" idx="17"/>
          </p:nvPr>
        </p:nvSpPr>
        <p:spPr>
          <a:xfrm>
            <a:off x="4896824" y="1616757"/>
            <a:ext cx="2398349" cy="4388240"/>
          </a:xfrm>
        </p:spPr>
        <p:txBody>
          <a:bodyPr/>
          <a:lstStyle/>
          <a:p>
            <a:endParaRPr lang="en-US"/>
          </a:p>
        </p:txBody>
      </p:sp>
      <p:sp>
        <p:nvSpPr>
          <p:cNvPr id="13" name="Picture Placeholder 6"/>
          <p:cNvSpPr>
            <a:spLocks noGrp="1"/>
          </p:cNvSpPr>
          <p:nvPr>
            <p:ph type="pic" sz="quarter" idx="16"/>
          </p:nvPr>
        </p:nvSpPr>
        <p:spPr>
          <a:xfrm>
            <a:off x="784640" y="3847716"/>
            <a:ext cx="1990042" cy="2157281"/>
          </a:xfrm>
        </p:spPr>
        <p:txBody>
          <a:bodyPr/>
          <a:lstStyle/>
          <a:p>
            <a:endParaRPr lang="en-US"/>
          </a:p>
        </p:txBody>
      </p:sp>
      <p:sp>
        <p:nvSpPr>
          <p:cNvPr id="12" name="Picture Placeholder 6"/>
          <p:cNvSpPr>
            <a:spLocks noGrp="1"/>
          </p:cNvSpPr>
          <p:nvPr>
            <p:ph type="pic" sz="quarter" idx="15"/>
          </p:nvPr>
        </p:nvSpPr>
        <p:spPr>
          <a:xfrm>
            <a:off x="784639" y="1616757"/>
            <a:ext cx="4049893" cy="2159998"/>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8331256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9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15296" y="1693333"/>
            <a:ext cx="3582186" cy="3582186"/>
          </a:xfrm>
        </p:spPr>
        <p:txBody>
          <a:bodyPr/>
          <a:lstStyle/>
          <a:p>
            <a:endParaRPr lang="en-US"/>
          </a:p>
        </p:txBody>
      </p:sp>
      <p:sp>
        <p:nvSpPr>
          <p:cNvPr id="11" name="Picture Placeholder 6"/>
          <p:cNvSpPr>
            <a:spLocks noGrp="1"/>
          </p:cNvSpPr>
          <p:nvPr>
            <p:ph type="pic" sz="quarter" idx="16"/>
          </p:nvPr>
        </p:nvSpPr>
        <p:spPr>
          <a:xfrm>
            <a:off x="4305867" y="1693333"/>
            <a:ext cx="3582186" cy="3582186"/>
          </a:xfrm>
        </p:spPr>
        <p:txBody>
          <a:bodyPr/>
          <a:lstStyle/>
          <a:p>
            <a:endParaRPr lang="en-US"/>
          </a:p>
        </p:txBody>
      </p:sp>
      <p:sp>
        <p:nvSpPr>
          <p:cNvPr id="14" name="Picture Placeholder 6"/>
          <p:cNvSpPr>
            <a:spLocks noGrp="1"/>
          </p:cNvSpPr>
          <p:nvPr>
            <p:ph type="pic" sz="quarter" idx="18"/>
          </p:nvPr>
        </p:nvSpPr>
        <p:spPr>
          <a:xfrm>
            <a:off x="8004033" y="1693333"/>
            <a:ext cx="3574591" cy="3582186"/>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830321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6096000" y="0"/>
            <a:ext cx="6096000" cy="3429000"/>
          </a:xfrm>
        </p:spPr>
        <p:txBody>
          <a:bodyPr/>
          <a:lstStyle/>
          <a:p>
            <a:endParaRPr lang="en-US"/>
          </a:p>
        </p:txBody>
      </p:sp>
      <p:sp>
        <p:nvSpPr>
          <p:cNvPr id="13" name="Picture Placeholder 6"/>
          <p:cNvSpPr>
            <a:spLocks noGrp="1"/>
          </p:cNvSpPr>
          <p:nvPr>
            <p:ph type="pic" sz="quarter" idx="16"/>
          </p:nvPr>
        </p:nvSpPr>
        <p:spPr>
          <a:xfrm>
            <a:off x="0" y="3429000"/>
            <a:ext cx="6096000"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1787065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_Title Only">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114299" y="114300"/>
            <a:ext cx="3317058" cy="3234572"/>
          </a:xfrm>
        </p:spPr>
        <p:txBody>
          <a:bodyPr/>
          <a:lstStyle/>
          <a:p>
            <a:endParaRPr lang="en-US"/>
          </a:p>
        </p:txBody>
      </p:sp>
      <p:sp>
        <p:nvSpPr>
          <p:cNvPr id="13" name="Picture Placeholder 6"/>
          <p:cNvSpPr>
            <a:spLocks noGrp="1"/>
          </p:cNvSpPr>
          <p:nvPr>
            <p:ph type="pic" sz="quarter" idx="16"/>
          </p:nvPr>
        </p:nvSpPr>
        <p:spPr>
          <a:xfrm>
            <a:off x="114300" y="3484851"/>
            <a:ext cx="3317057" cy="3227198"/>
          </a:xfrm>
        </p:spPr>
        <p:txBody>
          <a:bodyPr/>
          <a:lstStyle/>
          <a:p>
            <a:endParaRPr lang="en-US"/>
          </a:p>
        </p:txBody>
      </p:sp>
      <p:sp>
        <p:nvSpPr>
          <p:cNvPr id="14" name="Picture Placeholder 6"/>
          <p:cNvSpPr>
            <a:spLocks noGrp="1"/>
          </p:cNvSpPr>
          <p:nvPr>
            <p:ph type="pic" sz="quarter" idx="17"/>
          </p:nvPr>
        </p:nvSpPr>
        <p:spPr>
          <a:xfrm>
            <a:off x="3556654" y="114300"/>
            <a:ext cx="3317058" cy="3234572"/>
          </a:xfrm>
        </p:spPr>
        <p:txBody>
          <a:bodyPr/>
          <a:lstStyle/>
          <a:p>
            <a:endParaRPr lang="en-US"/>
          </a:p>
        </p:txBody>
      </p:sp>
      <p:sp>
        <p:nvSpPr>
          <p:cNvPr id="15" name="Picture Placeholder 6"/>
          <p:cNvSpPr>
            <a:spLocks noGrp="1"/>
          </p:cNvSpPr>
          <p:nvPr>
            <p:ph type="pic" sz="quarter" idx="18"/>
          </p:nvPr>
        </p:nvSpPr>
        <p:spPr>
          <a:xfrm>
            <a:off x="3556654" y="3477477"/>
            <a:ext cx="3317058" cy="3234572"/>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4310136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5049448" y="2078323"/>
            <a:ext cx="2093101" cy="3719161"/>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2434511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3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6343294" y="2224726"/>
            <a:ext cx="4671168" cy="2938835"/>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490716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4_Title Only">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6958608" y="956749"/>
            <a:ext cx="3420860" cy="4416605"/>
          </a:xfrm>
          <a:custGeom>
            <a:avLst/>
            <a:gdLst>
              <a:gd name="connsiteX0" fmla="*/ 2054792 w 3420860"/>
              <a:gd name="connsiteY0" fmla="*/ 0 h 4416605"/>
              <a:gd name="connsiteX1" fmla="*/ 3420860 w 3420860"/>
              <a:gd name="connsiteY1" fmla="*/ 3646917 h 4416605"/>
              <a:gd name="connsiteX2" fmla="*/ 1366068 w 3420860"/>
              <a:gd name="connsiteY2" fmla="*/ 4416605 h 4416605"/>
              <a:gd name="connsiteX3" fmla="*/ 0 w 3420860"/>
              <a:gd name="connsiteY3" fmla="*/ 769688 h 4416605"/>
            </a:gdLst>
            <a:ahLst/>
            <a:cxnLst>
              <a:cxn ang="0">
                <a:pos x="connsiteX0" y="connsiteY0"/>
              </a:cxn>
              <a:cxn ang="0">
                <a:pos x="connsiteX1" y="connsiteY1"/>
              </a:cxn>
              <a:cxn ang="0">
                <a:pos x="connsiteX2" y="connsiteY2"/>
              </a:cxn>
              <a:cxn ang="0">
                <a:pos x="connsiteX3" y="connsiteY3"/>
              </a:cxn>
            </a:cxnLst>
            <a:rect l="l" t="t" r="r" b="b"/>
            <a:pathLst>
              <a:path w="3420860" h="4416605">
                <a:moveTo>
                  <a:pt x="2054792" y="0"/>
                </a:moveTo>
                <a:lnTo>
                  <a:pt x="3420860" y="3646917"/>
                </a:lnTo>
                <a:lnTo>
                  <a:pt x="1366068" y="4416605"/>
                </a:lnTo>
                <a:lnTo>
                  <a:pt x="0" y="769688"/>
                </a:lnTo>
                <a:close/>
              </a:path>
            </a:pathLst>
          </a:custGeom>
        </p:spPr>
        <p:txBody>
          <a:bodyPr wrap="square">
            <a:noAutofit/>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16645054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5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6600134" y="2089005"/>
            <a:ext cx="2034531" cy="3568337"/>
          </a:xfrm>
        </p:spPr>
        <p:txBody>
          <a:bodyPr/>
          <a:lstStyle/>
          <a:p>
            <a:endParaRPr lang="en-US"/>
          </a:p>
        </p:txBody>
      </p:sp>
      <p:sp>
        <p:nvSpPr>
          <p:cNvPr id="9" name="Picture Placeholder 6"/>
          <p:cNvSpPr>
            <a:spLocks noGrp="1"/>
          </p:cNvSpPr>
          <p:nvPr>
            <p:ph type="pic" sz="quarter" idx="17"/>
          </p:nvPr>
        </p:nvSpPr>
        <p:spPr>
          <a:xfrm>
            <a:off x="1117706" y="2164511"/>
            <a:ext cx="2034531" cy="3568337"/>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2691546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6_Title Only">
    <p:spTree>
      <p:nvGrpSpPr>
        <p:cNvPr id="1" name=""/>
        <p:cNvGrpSpPr/>
        <p:nvPr/>
      </p:nvGrpSpPr>
      <p:grpSpPr>
        <a:xfrm>
          <a:off x="0" y="0"/>
          <a:ext cx="0" cy="0"/>
          <a:chOff x="0" y="0"/>
          <a:chExt cx="0" cy="0"/>
        </a:xfrm>
      </p:grpSpPr>
      <p:sp>
        <p:nvSpPr>
          <p:cNvPr id="13" name="Picture Placeholder 6"/>
          <p:cNvSpPr>
            <a:spLocks noGrp="1"/>
          </p:cNvSpPr>
          <p:nvPr>
            <p:ph type="pic" sz="quarter" idx="16"/>
          </p:nvPr>
        </p:nvSpPr>
        <p:spPr>
          <a:xfrm>
            <a:off x="0" y="1"/>
            <a:ext cx="12191686" cy="3429000"/>
          </a:xfrm>
        </p:spPr>
        <p:txBody>
          <a:bodyPr/>
          <a:lstStyle/>
          <a:p>
            <a:endParaRPr lang="en-US"/>
          </a:p>
        </p:txBody>
      </p:sp>
      <p:sp>
        <p:nvSpPr>
          <p:cNvPr id="2" name="Title 1"/>
          <p:cNvSpPr>
            <a:spLocks noGrp="1"/>
          </p:cNvSpPr>
          <p:nvPr>
            <p:ph type="title" hasCustomPrompt="1"/>
          </p:nvPr>
        </p:nvSpPr>
        <p:spPr/>
        <p:txBody>
          <a:bodyPr/>
          <a:lstStyle>
            <a:lvl1pPr>
              <a:defRPr sz="4000" b="0"/>
            </a:lvl1pPr>
          </a:lstStyle>
          <a:p>
            <a:r>
              <a:rPr lang="en-US"/>
              <a:t>CLICK TO EDIT MASTER TITLE STYLE</a:t>
            </a:r>
          </a:p>
        </p:txBody>
      </p:sp>
      <p:sp>
        <p:nvSpPr>
          <p:cNvPr id="3" name="Date Placeholder 2"/>
          <p:cNvSpPr>
            <a:spLocks noGrp="1"/>
          </p:cNvSpPr>
          <p:nvPr>
            <p:ph type="dt" sz="half" idx="10"/>
          </p:nvPr>
        </p:nvSpPr>
        <p:spPr/>
        <p:txBody>
          <a:bodyPr/>
          <a:lstStyle/>
          <a:p>
            <a:fld id="{F68C8532-35DB-409E-A833-97770FF9303E}" type="datetime1">
              <a:rPr lang="en-US" smtClean="0"/>
              <a:pPr/>
              <a:t>1/25/2021</a:t>
            </a:fld>
            <a:endParaRPr lang="en-US"/>
          </a:p>
        </p:txBody>
      </p:sp>
      <p:sp>
        <p:nvSpPr>
          <p:cNvPr id="4" name="Footer Placeholder 3"/>
          <p:cNvSpPr>
            <a:spLocks noGrp="1"/>
          </p:cNvSpPr>
          <p:nvPr>
            <p:ph type="ftr" sz="quarter" idx="11"/>
          </p:nvPr>
        </p:nvSpPr>
        <p:spPr/>
        <p:txBody>
          <a:bodyPr/>
          <a:lstStyle>
            <a:lvl1pPr>
              <a:defRPr>
                <a:solidFill>
                  <a:schemeClr val="bg2">
                    <a:lumMod val="75000"/>
                  </a:schemeClr>
                </a:solidFill>
              </a:defRPr>
            </a:lvl1pPr>
          </a:lstStyle>
          <a:p>
            <a:endParaRPr lang="en-US"/>
          </a:p>
        </p:txBody>
      </p:sp>
      <p:sp>
        <p:nvSpPr>
          <p:cNvPr id="5" name="Slide Number Placeholder 4"/>
          <p:cNvSpPr>
            <a:spLocks noGrp="1"/>
          </p:cNvSpPr>
          <p:nvPr>
            <p:ph type="sldNum" sz="quarter" idx="12"/>
          </p:nvPr>
        </p:nvSpPr>
        <p:spPr>
          <a:xfrm>
            <a:off x="11324315" y="6229736"/>
            <a:ext cx="494790" cy="365125"/>
          </a:xfrm>
        </p:spPr>
        <p:txBody>
          <a:bodyPr/>
          <a:lstStyle>
            <a:lvl1pPr algn="ctr">
              <a:defRPr/>
            </a:lvl1pPr>
          </a:lstStyle>
          <a:p>
            <a:fld id="{6FAC12D6-6874-44D7-A628-78DA8109D10F}" type="slidenum">
              <a:rPr lang="en-US" smtClean="0"/>
              <a:pPr/>
              <a:t>‹#›</a:t>
            </a:fld>
            <a:endParaRPr lang="en-US"/>
          </a:p>
        </p:txBody>
      </p:sp>
    </p:spTree>
    <p:extLst>
      <p:ext uri="{BB962C8B-B14F-4D97-AF65-F5344CB8AC3E}">
        <p14:creationId xmlns="" xmlns:p14="http://schemas.microsoft.com/office/powerpoint/2010/main" val="36017733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id-ID"/>
          </a:p>
        </p:txBody>
      </p:sp>
    </p:spTree>
    <p:extLst>
      <p:ext uri="{BB962C8B-B14F-4D97-AF65-F5344CB8AC3E}">
        <p14:creationId xmlns="" xmlns:p14="http://schemas.microsoft.com/office/powerpoint/2010/main" val="310607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7048501" y="2124223"/>
            <a:ext cx="2292448" cy="4733778"/>
          </a:xfrm>
          <a:prstGeom prst="rect">
            <a:avLst/>
          </a:prstGeom>
        </p:spPr>
        <p:txBody>
          <a:bodyPr/>
          <a:lstStyle/>
          <a:p>
            <a:endParaRPr lang="id-ID"/>
          </a:p>
        </p:txBody>
      </p:sp>
      <p:sp>
        <p:nvSpPr>
          <p:cNvPr id="3" name="Picture Placeholder 5"/>
          <p:cNvSpPr>
            <a:spLocks noGrp="1"/>
          </p:cNvSpPr>
          <p:nvPr>
            <p:ph type="pic" sz="quarter" idx="11"/>
          </p:nvPr>
        </p:nvSpPr>
        <p:spPr>
          <a:xfrm>
            <a:off x="9604131" y="0"/>
            <a:ext cx="2587869" cy="2954215"/>
          </a:xfrm>
          <a:prstGeom prst="rect">
            <a:avLst/>
          </a:prstGeom>
        </p:spPr>
        <p:txBody>
          <a:bodyPr/>
          <a:lstStyle/>
          <a:p>
            <a:endParaRPr lang="id-ID"/>
          </a:p>
        </p:txBody>
      </p:sp>
      <p:sp>
        <p:nvSpPr>
          <p:cNvPr id="4" name="Picture Placeholder 5"/>
          <p:cNvSpPr>
            <a:spLocks noGrp="1"/>
          </p:cNvSpPr>
          <p:nvPr>
            <p:ph type="pic" sz="quarter" idx="12"/>
          </p:nvPr>
        </p:nvSpPr>
        <p:spPr>
          <a:xfrm>
            <a:off x="9604130" y="3221503"/>
            <a:ext cx="2587869" cy="3636498"/>
          </a:xfrm>
          <a:prstGeom prst="rect">
            <a:avLst/>
          </a:prstGeom>
        </p:spPr>
        <p:txBody>
          <a:bodyPr/>
          <a:lstStyle/>
          <a:p>
            <a:endParaRPr lang="id-ID"/>
          </a:p>
        </p:txBody>
      </p:sp>
      <p:sp>
        <p:nvSpPr>
          <p:cNvPr id="5" name="Picture Placeholder 4"/>
          <p:cNvSpPr>
            <a:spLocks noGrp="1"/>
          </p:cNvSpPr>
          <p:nvPr>
            <p:ph type="pic" sz="quarter" idx="13"/>
          </p:nvPr>
        </p:nvSpPr>
        <p:spPr>
          <a:xfrm>
            <a:off x="7048501" y="0"/>
            <a:ext cx="2292448" cy="1913206"/>
          </a:xfrm>
          <a:prstGeom prst="rect">
            <a:avLst/>
          </a:prstGeom>
        </p:spPr>
        <p:txBody>
          <a:bodyPr/>
          <a:lstStyle/>
          <a:p>
            <a:endParaRPr lang="id-ID"/>
          </a:p>
        </p:txBody>
      </p:sp>
    </p:spTree>
    <p:extLst>
      <p:ext uri="{BB962C8B-B14F-4D97-AF65-F5344CB8AC3E}">
        <p14:creationId xmlns="" xmlns:p14="http://schemas.microsoft.com/office/powerpoint/2010/main" val="27346836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727936" y="3545058"/>
            <a:ext cx="2555045" cy="3312942"/>
          </a:xfrm>
          <a:prstGeom prst="rect">
            <a:avLst/>
          </a:prstGeom>
        </p:spPr>
        <p:txBody>
          <a:bodyPr/>
          <a:lstStyle/>
          <a:p>
            <a:endParaRPr lang="id-ID"/>
          </a:p>
        </p:txBody>
      </p:sp>
      <p:sp>
        <p:nvSpPr>
          <p:cNvPr id="3" name="Picture Placeholder 5"/>
          <p:cNvSpPr>
            <a:spLocks noGrp="1"/>
          </p:cNvSpPr>
          <p:nvPr>
            <p:ph type="pic" sz="quarter" idx="11"/>
          </p:nvPr>
        </p:nvSpPr>
        <p:spPr>
          <a:xfrm>
            <a:off x="3727935" y="0"/>
            <a:ext cx="2555045" cy="3312942"/>
          </a:xfrm>
          <a:prstGeom prst="rect">
            <a:avLst/>
          </a:prstGeom>
        </p:spPr>
        <p:txBody>
          <a:bodyPr/>
          <a:lstStyle/>
          <a:p>
            <a:endParaRPr lang="id-ID"/>
          </a:p>
        </p:txBody>
      </p:sp>
      <p:sp>
        <p:nvSpPr>
          <p:cNvPr id="4" name="Picture Placeholder 5"/>
          <p:cNvSpPr>
            <a:spLocks noGrp="1"/>
          </p:cNvSpPr>
          <p:nvPr>
            <p:ph type="pic" sz="quarter" idx="12"/>
          </p:nvPr>
        </p:nvSpPr>
        <p:spPr>
          <a:xfrm>
            <a:off x="900331" y="1784253"/>
            <a:ext cx="2555045" cy="3312942"/>
          </a:xfrm>
          <a:prstGeom prst="rect">
            <a:avLst/>
          </a:prstGeom>
        </p:spPr>
        <p:txBody>
          <a:bodyPr/>
          <a:lstStyle/>
          <a:p>
            <a:endParaRPr lang="id-ID"/>
          </a:p>
        </p:txBody>
      </p:sp>
    </p:spTree>
    <p:extLst>
      <p:ext uri="{BB962C8B-B14F-4D97-AF65-F5344CB8AC3E}">
        <p14:creationId xmlns="" xmlns:p14="http://schemas.microsoft.com/office/powerpoint/2010/main" val="27048224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6800850" cy="6858000"/>
          </a:xfrm>
          <a:prstGeom prst="rect">
            <a:avLst/>
          </a:prstGeom>
        </p:spPr>
        <p:txBody>
          <a:bodyPr/>
          <a:lstStyle/>
          <a:p>
            <a:endParaRPr lang="id-ID"/>
          </a:p>
        </p:txBody>
      </p:sp>
    </p:spTree>
    <p:extLst>
      <p:ext uri="{BB962C8B-B14F-4D97-AF65-F5344CB8AC3E}">
        <p14:creationId xmlns="" xmlns:p14="http://schemas.microsoft.com/office/powerpoint/2010/main" val="16040962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bout">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689316" y="576775"/>
            <a:ext cx="2715065" cy="2844312"/>
          </a:xfrm>
          <a:prstGeom prst="rect">
            <a:avLst/>
          </a:prstGeom>
        </p:spPr>
        <p:txBody>
          <a:bodyPr/>
          <a:lstStyle/>
          <a:p>
            <a:endParaRPr lang="id-ID"/>
          </a:p>
        </p:txBody>
      </p:sp>
      <p:sp>
        <p:nvSpPr>
          <p:cNvPr id="3" name="Picture Placeholder 7"/>
          <p:cNvSpPr>
            <a:spLocks noGrp="1"/>
          </p:cNvSpPr>
          <p:nvPr>
            <p:ph type="pic" sz="quarter" idx="15"/>
          </p:nvPr>
        </p:nvSpPr>
        <p:spPr>
          <a:xfrm>
            <a:off x="689316" y="3605725"/>
            <a:ext cx="2715065" cy="2844312"/>
          </a:xfrm>
          <a:prstGeom prst="rect">
            <a:avLst/>
          </a:prstGeom>
        </p:spPr>
        <p:txBody>
          <a:bodyPr/>
          <a:lstStyle/>
          <a:p>
            <a:endParaRPr lang="id-ID"/>
          </a:p>
        </p:txBody>
      </p:sp>
      <p:sp>
        <p:nvSpPr>
          <p:cNvPr id="4" name="Picture Placeholder 3"/>
          <p:cNvSpPr>
            <a:spLocks noGrp="1"/>
          </p:cNvSpPr>
          <p:nvPr>
            <p:ph type="pic" sz="quarter" idx="16"/>
          </p:nvPr>
        </p:nvSpPr>
        <p:spPr>
          <a:xfrm>
            <a:off x="3587261" y="576775"/>
            <a:ext cx="3137096" cy="5873750"/>
          </a:xfrm>
          <a:prstGeom prst="rect">
            <a:avLst/>
          </a:prstGeom>
        </p:spPr>
        <p:txBody>
          <a:bodyPr/>
          <a:lstStyle/>
          <a:p>
            <a:endParaRPr lang="id-ID"/>
          </a:p>
        </p:txBody>
      </p:sp>
    </p:spTree>
    <p:extLst>
      <p:ext uri="{BB962C8B-B14F-4D97-AF65-F5344CB8AC3E}">
        <p14:creationId xmlns="" xmlns:p14="http://schemas.microsoft.com/office/powerpoint/2010/main" val="18548126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mpany Slide">
    <p:spTree>
      <p:nvGrpSpPr>
        <p:cNvPr id="1" name=""/>
        <p:cNvGrpSpPr/>
        <p:nvPr/>
      </p:nvGrpSpPr>
      <p:grpSpPr>
        <a:xfrm>
          <a:off x="0" y="0"/>
          <a:ext cx="0" cy="0"/>
          <a:chOff x="0" y="0"/>
          <a:chExt cx="0" cy="0"/>
        </a:xfrm>
      </p:grpSpPr>
      <p:sp>
        <p:nvSpPr>
          <p:cNvPr id="3" name="Picture Placeholder 7"/>
          <p:cNvSpPr>
            <a:spLocks noGrp="1"/>
          </p:cNvSpPr>
          <p:nvPr>
            <p:ph type="pic" sz="quarter" idx="15"/>
          </p:nvPr>
        </p:nvSpPr>
        <p:spPr>
          <a:xfrm>
            <a:off x="4168726" y="0"/>
            <a:ext cx="3854548" cy="2962656"/>
          </a:xfrm>
          <a:custGeom>
            <a:avLst/>
            <a:gdLst>
              <a:gd name="connsiteX0" fmla="*/ 0 w 12198096"/>
              <a:gd name="connsiteY0" fmla="*/ 0 h 2962656"/>
              <a:gd name="connsiteX1" fmla="*/ 12198096 w 12198096"/>
              <a:gd name="connsiteY1" fmla="*/ 0 h 2962656"/>
              <a:gd name="connsiteX2" fmla="*/ 12198096 w 12198096"/>
              <a:gd name="connsiteY2" fmla="*/ 2962656 h 2962656"/>
              <a:gd name="connsiteX3" fmla="*/ 0 w 12198096"/>
              <a:gd name="connsiteY3" fmla="*/ 2962656 h 2962656"/>
            </a:gdLst>
            <a:ahLst/>
            <a:cxnLst>
              <a:cxn ang="0">
                <a:pos x="connsiteX0" y="connsiteY0"/>
              </a:cxn>
              <a:cxn ang="0">
                <a:pos x="connsiteX1" y="connsiteY1"/>
              </a:cxn>
              <a:cxn ang="0">
                <a:pos x="connsiteX2" y="connsiteY2"/>
              </a:cxn>
              <a:cxn ang="0">
                <a:pos x="connsiteX3" y="connsiteY3"/>
              </a:cxn>
            </a:cxnLst>
            <a:rect l="l" t="t" r="r" b="b"/>
            <a:pathLst>
              <a:path w="12198096" h="2962656">
                <a:moveTo>
                  <a:pt x="0" y="0"/>
                </a:moveTo>
                <a:lnTo>
                  <a:pt x="12198096" y="0"/>
                </a:lnTo>
                <a:lnTo>
                  <a:pt x="12198096" y="2962656"/>
                </a:lnTo>
                <a:lnTo>
                  <a:pt x="0" y="2962656"/>
                </a:lnTo>
                <a:close/>
              </a:path>
            </a:pathLst>
          </a:custGeom>
        </p:spPr>
        <p:txBody>
          <a:bodyPr wrap="square">
            <a:noAutofit/>
          </a:bodyPr>
          <a:lstStyle/>
          <a:p>
            <a:endParaRPr lang="id-ID"/>
          </a:p>
        </p:txBody>
      </p:sp>
      <p:sp>
        <p:nvSpPr>
          <p:cNvPr id="4" name="Picture Placeholder 7"/>
          <p:cNvSpPr>
            <a:spLocks noGrp="1"/>
          </p:cNvSpPr>
          <p:nvPr>
            <p:ph type="pic" sz="quarter" idx="16"/>
          </p:nvPr>
        </p:nvSpPr>
        <p:spPr>
          <a:xfrm>
            <a:off x="8337452" y="0"/>
            <a:ext cx="3854548" cy="2962656"/>
          </a:xfrm>
          <a:custGeom>
            <a:avLst/>
            <a:gdLst>
              <a:gd name="connsiteX0" fmla="*/ 0 w 12198096"/>
              <a:gd name="connsiteY0" fmla="*/ 0 h 2962656"/>
              <a:gd name="connsiteX1" fmla="*/ 12198096 w 12198096"/>
              <a:gd name="connsiteY1" fmla="*/ 0 h 2962656"/>
              <a:gd name="connsiteX2" fmla="*/ 12198096 w 12198096"/>
              <a:gd name="connsiteY2" fmla="*/ 2962656 h 2962656"/>
              <a:gd name="connsiteX3" fmla="*/ 0 w 12198096"/>
              <a:gd name="connsiteY3" fmla="*/ 2962656 h 2962656"/>
            </a:gdLst>
            <a:ahLst/>
            <a:cxnLst>
              <a:cxn ang="0">
                <a:pos x="connsiteX0" y="connsiteY0"/>
              </a:cxn>
              <a:cxn ang="0">
                <a:pos x="connsiteX1" y="connsiteY1"/>
              </a:cxn>
              <a:cxn ang="0">
                <a:pos x="connsiteX2" y="connsiteY2"/>
              </a:cxn>
              <a:cxn ang="0">
                <a:pos x="connsiteX3" y="connsiteY3"/>
              </a:cxn>
            </a:cxnLst>
            <a:rect l="l" t="t" r="r" b="b"/>
            <a:pathLst>
              <a:path w="12198096" h="2962656">
                <a:moveTo>
                  <a:pt x="0" y="0"/>
                </a:moveTo>
                <a:lnTo>
                  <a:pt x="12198096" y="0"/>
                </a:lnTo>
                <a:lnTo>
                  <a:pt x="12198096" y="2962656"/>
                </a:lnTo>
                <a:lnTo>
                  <a:pt x="0" y="2962656"/>
                </a:lnTo>
                <a:close/>
              </a:path>
            </a:pathLst>
          </a:custGeom>
        </p:spPr>
        <p:txBody>
          <a:bodyPr wrap="square">
            <a:noAutofit/>
          </a:bodyPr>
          <a:lstStyle/>
          <a:p>
            <a:endParaRPr lang="id-ID"/>
          </a:p>
        </p:txBody>
      </p:sp>
      <p:sp>
        <p:nvSpPr>
          <p:cNvPr id="5" name="Picture Placeholder 7"/>
          <p:cNvSpPr>
            <a:spLocks noGrp="1"/>
          </p:cNvSpPr>
          <p:nvPr>
            <p:ph type="pic" sz="quarter" idx="17"/>
          </p:nvPr>
        </p:nvSpPr>
        <p:spPr>
          <a:xfrm>
            <a:off x="0" y="0"/>
            <a:ext cx="3854548" cy="2962656"/>
          </a:xfrm>
          <a:custGeom>
            <a:avLst/>
            <a:gdLst>
              <a:gd name="connsiteX0" fmla="*/ 0 w 12198096"/>
              <a:gd name="connsiteY0" fmla="*/ 0 h 2962656"/>
              <a:gd name="connsiteX1" fmla="*/ 12198096 w 12198096"/>
              <a:gd name="connsiteY1" fmla="*/ 0 h 2962656"/>
              <a:gd name="connsiteX2" fmla="*/ 12198096 w 12198096"/>
              <a:gd name="connsiteY2" fmla="*/ 2962656 h 2962656"/>
              <a:gd name="connsiteX3" fmla="*/ 0 w 12198096"/>
              <a:gd name="connsiteY3" fmla="*/ 2962656 h 2962656"/>
            </a:gdLst>
            <a:ahLst/>
            <a:cxnLst>
              <a:cxn ang="0">
                <a:pos x="connsiteX0" y="connsiteY0"/>
              </a:cxn>
              <a:cxn ang="0">
                <a:pos x="connsiteX1" y="connsiteY1"/>
              </a:cxn>
              <a:cxn ang="0">
                <a:pos x="connsiteX2" y="connsiteY2"/>
              </a:cxn>
              <a:cxn ang="0">
                <a:pos x="connsiteX3" y="connsiteY3"/>
              </a:cxn>
            </a:cxnLst>
            <a:rect l="l" t="t" r="r" b="b"/>
            <a:pathLst>
              <a:path w="12198096" h="2962656">
                <a:moveTo>
                  <a:pt x="0" y="0"/>
                </a:moveTo>
                <a:lnTo>
                  <a:pt x="12198096" y="0"/>
                </a:lnTo>
                <a:lnTo>
                  <a:pt x="12198096" y="2962656"/>
                </a:lnTo>
                <a:lnTo>
                  <a:pt x="0" y="2962656"/>
                </a:lnTo>
                <a:close/>
              </a:path>
            </a:pathLst>
          </a:custGeom>
        </p:spPr>
        <p:txBody>
          <a:bodyPr wrap="square">
            <a:noAutofit/>
          </a:bodyPr>
          <a:lstStyle/>
          <a:p>
            <a:endParaRPr lang="id-ID"/>
          </a:p>
        </p:txBody>
      </p:sp>
    </p:spTree>
    <p:extLst>
      <p:ext uri="{BB962C8B-B14F-4D97-AF65-F5344CB8AC3E}">
        <p14:creationId xmlns="" xmlns:p14="http://schemas.microsoft.com/office/powerpoint/2010/main" val="9498860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eader Slide">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a:xfrm>
            <a:off x="-1" y="3418449"/>
            <a:ext cx="6128826" cy="3439551"/>
          </a:xfrm>
          <a:prstGeom prst="rect">
            <a:avLst/>
          </a:prstGeom>
        </p:spPr>
        <p:txBody>
          <a:bodyPr/>
          <a:lstStyle/>
          <a:p>
            <a:endParaRPr lang="id-ID"/>
          </a:p>
        </p:txBody>
      </p:sp>
      <p:sp>
        <p:nvSpPr>
          <p:cNvPr id="3" name="Picture Placeholder 5"/>
          <p:cNvSpPr>
            <a:spLocks noGrp="1"/>
          </p:cNvSpPr>
          <p:nvPr>
            <p:ph type="pic" sz="quarter" idx="15"/>
          </p:nvPr>
        </p:nvSpPr>
        <p:spPr>
          <a:xfrm>
            <a:off x="6128825" y="-1"/>
            <a:ext cx="6063175" cy="3418449"/>
          </a:xfrm>
          <a:prstGeom prst="rect">
            <a:avLst/>
          </a:prstGeom>
        </p:spPr>
        <p:txBody>
          <a:bodyPr/>
          <a:lstStyle/>
          <a:p>
            <a:endParaRPr lang="id-ID"/>
          </a:p>
        </p:txBody>
      </p:sp>
    </p:spTree>
    <p:extLst>
      <p:ext uri="{BB962C8B-B14F-4D97-AF65-F5344CB8AC3E}">
        <p14:creationId xmlns="" xmlns:p14="http://schemas.microsoft.com/office/powerpoint/2010/main" val="537608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atistic Analysis">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530351" y="2139953"/>
            <a:ext cx="9089136" cy="2276856"/>
          </a:xfrm>
          <a:prstGeom prst="rect">
            <a:avLst/>
          </a:prstGeom>
          <a:solidFill>
            <a:schemeClr val="bg1">
              <a:lumMod val="50000"/>
            </a:schemeClr>
          </a:solidFill>
        </p:spPr>
        <p:txBody>
          <a:bodyPr/>
          <a:lstStyle/>
          <a:p>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69928-9221-4293-B59A-7EBC4D93E2DF}" type="datetimeFigureOut">
              <a:rPr lang="en-US" smtClean="0"/>
              <a:pPr/>
              <a:t>1/25/2021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26A6F1E-40CC-4F6A-9CE7-7280319160EC}" type="slidenum">
              <a:rPr lang="en-US" smtClean="0"/>
              <a:pPr/>
              <a:t>‹#›</a:t>
            </a:fld>
            <a:endParaRPr lang="en-US"/>
          </a:p>
        </p:txBody>
      </p:sp>
    </p:spTree>
    <p:extLst>
      <p:ext uri="{BB962C8B-B14F-4D97-AF65-F5344CB8AC3E}">
        <p14:creationId xmlns="" xmlns:p14="http://schemas.microsoft.com/office/powerpoint/2010/main" val="25423670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6" name="Picture Placeholder 15"/>
          <p:cNvSpPr>
            <a:spLocks noGrp="1"/>
          </p:cNvSpPr>
          <p:nvPr>
            <p:ph type="pic" sz="quarter" idx="31"/>
          </p:nvPr>
        </p:nvSpPr>
        <p:spPr>
          <a:xfrm>
            <a:off x="347472" y="559143"/>
            <a:ext cx="3657600" cy="2531527"/>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8" name="Picture Placeholder 15"/>
          <p:cNvSpPr>
            <a:spLocks noGrp="1"/>
          </p:cNvSpPr>
          <p:nvPr>
            <p:ph type="pic" sz="quarter" idx="32"/>
          </p:nvPr>
        </p:nvSpPr>
        <p:spPr>
          <a:xfrm>
            <a:off x="4242816" y="559144"/>
            <a:ext cx="3730752" cy="5549556"/>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3" name="Picture Placeholder 15"/>
          <p:cNvSpPr>
            <a:spLocks noGrp="1"/>
          </p:cNvSpPr>
          <p:nvPr>
            <p:ph type="pic" sz="quarter" idx="33"/>
          </p:nvPr>
        </p:nvSpPr>
        <p:spPr>
          <a:xfrm>
            <a:off x="8211312" y="559143"/>
            <a:ext cx="3657600" cy="2531527"/>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Tree>
    <p:extLst>
      <p:ext uri="{BB962C8B-B14F-4D97-AF65-F5344CB8AC3E}">
        <p14:creationId xmlns="" xmlns:p14="http://schemas.microsoft.com/office/powerpoint/2010/main" val="37724443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portfolio_02&amp;team">
    <p:spTree>
      <p:nvGrpSpPr>
        <p:cNvPr id="1" name=""/>
        <p:cNvGrpSpPr/>
        <p:nvPr/>
      </p:nvGrpSpPr>
      <p:grpSpPr>
        <a:xfrm>
          <a:off x="0" y="0"/>
          <a:ext cx="0" cy="0"/>
          <a:chOff x="0" y="0"/>
          <a:chExt cx="0" cy="0"/>
        </a:xfrm>
      </p:grpSpPr>
      <p:sp>
        <p:nvSpPr>
          <p:cNvPr id="13" name="Picture Placeholder 22"/>
          <p:cNvSpPr>
            <a:spLocks noGrp="1"/>
          </p:cNvSpPr>
          <p:nvPr>
            <p:ph type="pic" sz="quarter" idx="40"/>
          </p:nvPr>
        </p:nvSpPr>
        <p:spPr>
          <a:xfrm>
            <a:off x="4638352" y="815925"/>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dirty="0"/>
          </a:p>
        </p:txBody>
      </p:sp>
      <p:sp>
        <p:nvSpPr>
          <p:cNvPr id="14" name="Picture Placeholder 22"/>
          <p:cNvSpPr>
            <a:spLocks noGrp="1"/>
          </p:cNvSpPr>
          <p:nvPr>
            <p:ph type="pic" sz="quarter" idx="41"/>
          </p:nvPr>
        </p:nvSpPr>
        <p:spPr>
          <a:xfrm>
            <a:off x="6957176" y="815925"/>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5" name="Picture Placeholder 22"/>
          <p:cNvSpPr>
            <a:spLocks noGrp="1"/>
          </p:cNvSpPr>
          <p:nvPr>
            <p:ph type="pic" sz="quarter" idx="42"/>
          </p:nvPr>
        </p:nvSpPr>
        <p:spPr>
          <a:xfrm>
            <a:off x="9276000" y="815925"/>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7" name="Picture Placeholder 22"/>
          <p:cNvSpPr>
            <a:spLocks noGrp="1"/>
          </p:cNvSpPr>
          <p:nvPr>
            <p:ph type="pic" sz="quarter" idx="43"/>
          </p:nvPr>
        </p:nvSpPr>
        <p:spPr>
          <a:xfrm>
            <a:off x="4638352" y="3584920"/>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8" name="Picture Placeholder 22"/>
          <p:cNvSpPr>
            <a:spLocks noGrp="1"/>
          </p:cNvSpPr>
          <p:nvPr>
            <p:ph type="pic" sz="quarter" idx="44"/>
          </p:nvPr>
        </p:nvSpPr>
        <p:spPr>
          <a:xfrm>
            <a:off x="6957176" y="3584920"/>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9" name="Picture Placeholder 22"/>
          <p:cNvSpPr>
            <a:spLocks noGrp="1"/>
          </p:cNvSpPr>
          <p:nvPr>
            <p:ph type="pic" sz="quarter" idx="45"/>
          </p:nvPr>
        </p:nvSpPr>
        <p:spPr>
          <a:xfrm>
            <a:off x="9276000" y="3584920"/>
            <a:ext cx="1938134" cy="1814732"/>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Tree>
    <p:extLst>
      <p:ext uri="{BB962C8B-B14F-4D97-AF65-F5344CB8AC3E}">
        <p14:creationId xmlns="" xmlns:p14="http://schemas.microsoft.com/office/powerpoint/2010/main" val="2578625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G_Color_01">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prstGeom prst="rect">
            <a:avLst/>
          </a:prstGeom>
        </p:spPr>
        <p:txBody>
          <a:bodyPr/>
          <a:lstStyle/>
          <a:p>
            <a:endParaRPr lang="id-ID"/>
          </a:p>
        </p:txBody>
      </p:sp>
    </p:spTree>
    <p:extLst>
      <p:ext uri="{BB962C8B-B14F-4D97-AF65-F5344CB8AC3E}">
        <p14:creationId xmlns="" xmlns:p14="http://schemas.microsoft.com/office/powerpoint/2010/main" val="326157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G_Color_02">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0488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G_Color_03">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682367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4" name="Picture Placeholder 15"/>
          <p:cNvSpPr>
            <a:spLocks noGrp="1"/>
          </p:cNvSpPr>
          <p:nvPr>
            <p:ph type="pic" sz="quarter" idx="31"/>
          </p:nvPr>
        </p:nvSpPr>
        <p:spPr>
          <a:xfrm>
            <a:off x="18288" y="4389120"/>
            <a:ext cx="3989832" cy="2468880"/>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5" name="Picture Placeholder 17"/>
          <p:cNvSpPr>
            <a:spLocks noGrp="1"/>
          </p:cNvSpPr>
          <p:nvPr>
            <p:ph type="pic" sz="quarter" idx="33"/>
          </p:nvPr>
        </p:nvSpPr>
        <p:spPr>
          <a:xfrm>
            <a:off x="4105656" y="4389120"/>
            <a:ext cx="3989832" cy="2468880"/>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6" name="Picture Placeholder 18"/>
          <p:cNvSpPr>
            <a:spLocks noGrp="1"/>
          </p:cNvSpPr>
          <p:nvPr>
            <p:ph type="pic" sz="quarter" idx="34"/>
          </p:nvPr>
        </p:nvSpPr>
        <p:spPr>
          <a:xfrm>
            <a:off x="8193024" y="4389120"/>
            <a:ext cx="3989832" cy="2468880"/>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Tree>
    <p:extLst>
      <p:ext uri="{BB962C8B-B14F-4D97-AF65-F5344CB8AC3E}">
        <p14:creationId xmlns="" xmlns:p14="http://schemas.microsoft.com/office/powerpoint/2010/main" val="28757425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6" name="Picture Placeholder 15"/>
          <p:cNvSpPr>
            <a:spLocks noGrp="1"/>
          </p:cNvSpPr>
          <p:nvPr>
            <p:ph type="pic" sz="quarter" idx="31"/>
          </p:nvPr>
        </p:nvSpPr>
        <p:spPr>
          <a:xfrm>
            <a:off x="0" y="4739315"/>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8" name="Picture Placeholder 15"/>
          <p:cNvSpPr>
            <a:spLocks noGrp="1"/>
          </p:cNvSpPr>
          <p:nvPr>
            <p:ph type="pic" sz="quarter" idx="32"/>
          </p:nvPr>
        </p:nvSpPr>
        <p:spPr>
          <a:xfrm>
            <a:off x="2493264" y="4739315"/>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9" name="Picture Placeholder 15"/>
          <p:cNvSpPr>
            <a:spLocks noGrp="1"/>
          </p:cNvSpPr>
          <p:nvPr>
            <p:ph type="pic" sz="quarter" idx="33"/>
          </p:nvPr>
        </p:nvSpPr>
        <p:spPr>
          <a:xfrm>
            <a:off x="4986528" y="4739315"/>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0" name="Picture Placeholder 15"/>
          <p:cNvSpPr>
            <a:spLocks noGrp="1"/>
          </p:cNvSpPr>
          <p:nvPr>
            <p:ph type="pic" sz="quarter" idx="34"/>
          </p:nvPr>
        </p:nvSpPr>
        <p:spPr>
          <a:xfrm>
            <a:off x="0" y="2369657"/>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1" name="Picture Placeholder 15"/>
          <p:cNvSpPr>
            <a:spLocks noGrp="1"/>
          </p:cNvSpPr>
          <p:nvPr>
            <p:ph type="pic" sz="quarter" idx="35"/>
          </p:nvPr>
        </p:nvSpPr>
        <p:spPr>
          <a:xfrm>
            <a:off x="2493264" y="2369657"/>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a:p>
        </p:txBody>
      </p:sp>
      <p:sp>
        <p:nvSpPr>
          <p:cNvPr id="12" name="Picture Placeholder 15"/>
          <p:cNvSpPr>
            <a:spLocks noGrp="1"/>
          </p:cNvSpPr>
          <p:nvPr>
            <p:ph type="pic" sz="quarter" idx="36"/>
          </p:nvPr>
        </p:nvSpPr>
        <p:spPr>
          <a:xfrm>
            <a:off x="0" y="0"/>
            <a:ext cx="2212848" cy="2118684"/>
          </a:xfrm>
          <a:custGeom>
            <a:avLst/>
            <a:gdLst>
              <a:gd name="connsiteX0" fmla="*/ 0 w 2441448"/>
              <a:gd name="connsiteY0" fmla="*/ 0 h 2286000"/>
              <a:gd name="connsiteX1" fmla="*/ 2441448 w 2441448"/>
              <a:gd name="connsiteY1" fmla="*/ 0 h 2286000"/>
              <a:gd name="connsiteX2" fmla="*/ 2441448 w 2441448"/>
              <a:gd name="connsiteY2" fmla="*/ 2286000 h 2286000"/>
              <a:gd name="connsiteX3" fmla="*/ 0 w 244144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441448" h="2286000">
                <a:moveTo>
                  <a:pt x="0" y="0"/>
                </a:moveTo>
                <a:lnTo>
                  <a:pt x="2441448" y="0"/>
                </a:lnTo>
                <a:lnTo>
                  <a:pt x="2441448" y="2286000"/>
                </a:lnTo>
                <a:lnTo>
                  <a:pt x="0" y="2286000"/>
                </a:lnTo>
                <a:close/>
              </a:path>
            </a:pathLst>
          </a:custGeom>
        </p:spPr>
        <p:txBody>
          <a:bodyPr wrap="square">
            <a:noAutofit/>
          </a:bodyPr>
          <a:lstStyle/>
          <a:p>
            <a:endParaRPr lang="id-ID" dirty="0"/>
          </a:p>
        </p:txBody>
      </p:sp>
    </p:spTree>
    <p:extLst>
      <p:ext uri="{BB962C8B-B14F-4D97-AF65-F5344CB8AC3E}">
        <p14:creationId xmlns="" xmlns:p14="http://schemas.microsoft.com/office/powerpoint/2010/main" val="376048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slideLayout" Target="../slideLayouts/slideLayout59.xml"/><Relationship Id="rId55"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54" Type="http://schemas.openxmlformats.org/officeDocument/2006/relationships/slideLayout" Target="../slideLayouts/slideLayout6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3" Type="http://schemas.openxmlformats.org/officeDocument/2006/relationships/slideLayout" Target="../slideLayouts/slideLayout6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12F6FD5-556A-41E2-9402-F9A25C069358}" type="datetime5">
              <a:rPr lang="en-US" smtClean="0"/>
              <a:pPr/>
              <a:t>25-Jan-21</a:t>
            </a:fld>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AXP Internal</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4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1643"/>
            <a:ext cx="10515600" cy="8286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308180"/>
            <a:ext cx="10515600" cy="48814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25000"/>
                    <a:lumOff val="75000"/>
                  </a:schemeClr>
                </a:solidFill>
              </a:defRPr>
            </a:lvl1pPr>
          </a:lstStyle>
          <a:p>
            <a:fld id="{26B555E7-D64B-4293-A404-53EDF7DC0F46}" type="datetime1">
              <a:rPr lang="en-US" smtClean="0"/>
              <a:pPr/>
              <a:t>1/25/2021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25000"/>
                    <a:lumOff val="75000"/>
                  </a:schemeClr>
                </a:solidFill>
              </a:defRPr>
            </a:lvl1pPr>
          </a:lstStyle>
          <a:p>
            <a:endParaRPr lang="en-US"/>
          </a:p>
        </p:txBody>
      </p:sp>
      <p:grpSp>
        <p:nvGrpSpPr>
          <p:cNvPr id="9" name="Group 8"/>
          <p:cNvGrpSpPr/>
          <p:nvPr/>
        </p:nvGrpSpPr>
        <p:grpSpPr>
          <a:xfrm>
            <a:off x="11361348" y="631173"/>
            <a:ext cx="413948" cy="375589"/>
            <a:chOff x="510927" y="649647"/>
            <a:chExt cx="327273" cy="296946"/>
          </a:xfrm>
        </p:grpSpPr>
        <p:sp>
          <p:nvSpPr>
            <p:cNvPr id="7" name="Flowchart: Off-page Connector 6"/>
            <p:cNvSpPr/>
            <p:nvPr userDrawn="1"/>
          </p:nvSpPr>
          <p:spPr>
            <a:xfrm>
              <a:off x="510927" y="702940"/>
              <a:ext cx="327273" cy="243653"/>
            </a:xfrm>
            <a:prstGeom prst="flowChartOffpageConnector">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Rectangle 7"/>
            <p:cNvSpPr/>
            <p:nvPr userDrawn="1"/>
          </p:nvSpPr>
          <p:spPr>
            <a:xfrm>
              <a:off x="510927" y="649647"/>
              <a:ext cx="327273" cy="8310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p:cNvSpPr>
            <a:spLocks noGrp="1"/>
          </p:cNvSpPr>
          <p:nvPr>
            <p:ph type="sldNum" sz="quarter" idx="4"/>
          </p:nvPr>
        </p:nvSpPr>
        <p:spPr>
          <a:xfrm>
            <a:off x="11161922" y="666714"/>
            <a:ext cx="812800" cy="365125"/>
          </a:xfrm>
          <a:prstGeom prst="rect">
            <a:avLst/>
          </a:prstGeom>
        </p:spPr>
        <p:txBody>
          <a:bodyPr vert="horz" lIns="91440" tIns="45720" rIns="91440" bIns="45720" rtlCol="0" anchor="ctr"/>
          <a:lstStyle>
            <a:lvl1pPr algn="ctr">
              <a:defRPr sz="1600">
                <a:solidFill>
                  <a:schemeClr val="tx1"/>
                </a:solidFill>
                <a:latin typeface="+mj-lt"/>
              </a:defRPr>
            </a:lvl1pPr>
          </a:lstStyle>
          <a:p>
            <a:fld id="{BC8CE861-39BD-4315-9632-1C1900D1F911}" type="slidenum">
              <a:rPr lang="en-US" smtClean="0"/>
              <a:pPr/>
              <a:t>‹#›</a:t>
            </a:fld>
            <a:endParaRPr lang="en-US"/>
          </a:p>
        </p:txBody>
      </p:sp>
    </p:spTree>
    <p:extLst>
      <p:ext uri="{BB962C8B-B14F-4D97-AF65-F5344CB8AC3E}">
        <p14:creationId xmlns="" xmlns:p14="http://schemas.microsoft.com/office/powerpoint/2010/main" val="5788309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000" kern="1200">
          <a:solidFill>
            <a:schemeClr val="tx2">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5.xml"/><Relationship Id="rId5" Type="http://schemas.openxmlformats.org/officeDocument/2006/relationships/tags" Target="../tags/tag5.xml"/><Relationship Id="rId10" Type="http://schemas.openxmlformats.org/officeDocument/2006/relationships/slideLayout" Target="../slideLayouts/slideLayout15.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7090" y="0"/>
            <a:ext cx="4414991" cy="1323439"/>
          </a:xfrm>
          <a:prstGeom prst="rect">
            <a:avLst/>
          </a:prstGeom>
          <a:noFill/>
        </p:spPr>
        <p:txBody>
          <a:bodyPr wrap="none" rtlCol="0">
            <a:spAutoFit/>
          </a:bodyPr>
          <a:lstStyle/>
          <a:p>
            <a:pPr algn="ctr"/>
            <a:r>
              <a:rPr lang="en-IN" sz="2400" dirty="0" smtClean="0">
                <a:solidFill>
                  <a:schemeClr val="tx2">
                    <a:lumMod val="75000"/>
                    <a:lumOff val="25000"/>
                  </a:schemeClr>
                </a:solidFill>
                <a:latin typeface="Times New Roman" pitchFamily="18" charset="0"/>
                <a:cs typeface="Times New Roman" pitchFamily="18" charset="0"/>
              </a:rPr>
              <a:t>A </a:t>
            </a:r>
          </a:p>
          <a:p>
            <a:pPr algn="ctr"/>
            <a:r>
              <a:rPr lang="en-IN" sz="2400" dirty="0" smtClean="0">
                <a:solidFill>
                  <a:schemeClr val="tx2">
                    <a:lumMod val="75000"/>
                    <a:lumOff val="25000"/>
                  </a:schemeClr>
                </a:solidFill>
                <a:latin typeface="Times New Roman" pitchFamily="18" charset="0"/>
                <a:cs typeface="Times New Roman" pitchFamily="18" charset="0"/>
              </a:rPr>
              <a:t>MINI PROJECT ON </a:t>
            </a:r>
          </a:p>
          <a:p>
            <a:pPr algn="ctr"/>
            <a:r>
              <a:rPr lang="en-IN" sz="3200" b="1" dirty="0" smtClean="0">
                <a:solidFill>
                  <a:schemeClr val="tx2">
                    <a:lumMod val="75000"/>
                    <a:lumOff val="25000"/>
                  </a:schemeClr>
                </a:solidFill>
                <a:latin typeface="Times New Roman" pitchFamily="18" charset="0"/>
                <a:cs typeface="Times New Roman" pitchFamily="18" charset="0"/>
              </a:rPr>
              <a:t>HUMAN ORGANOIDS</a:t>
            </a:r>
            <a:endParaRPr lang="en-US" sz="3200" b="1" dirty="0">
              <a:solidFill>
                <a:schemeClr val="tx2">
                  <a:lumMod val="75000"/>
                  <a:lumOff val="25000"/>
                </a:schemeClr>
              </a:solidFill>
              <a:latin typeface="Times New Roman" pitchFamily="18" charset="0"/>
              <a:cs typeface="Times New Roman" pitchFamily="18" charset="0"/>
            </a:endParaRPr>
          </a:p>
        </p:txBody>
      </p:sp>
      <p:pic>
        <p:nvPicPr>
          <p:cNvPr id="5" name="Picture 2" descr="C:\Users\admin\Desktop\AITH.jpg"/>
          <p:cNvPicPr>
            <a:picLocks noChangeAspect="1" noChangeArrowheads="1"/>
          </p:cNvPicPr>
          <p:nvPr/>
        </p:nvPicPr>
        <p:blipFill>
          <a:blip r:embed="rId2"/>
          <a:srcRect/>
          <a:stretch>
            <a:fillRect/>
          </a:stretch>
        </p:blipFill>
        <p:spPr bwMode="auto">
          <a:xfrm>
            <a:off x="4990514" y="1637715"/>
            <a:ext cx="2362200" cy="2290617"/>
          </a:xfrm>
          <a:prstGeom prst="rect">
            <a:avLst/>
          </a:prstGeom>
          <a:noFill/>
        </p:spPr>
      </p:pic>
      <p:sp>
        <p:nvSpPr>
          <p:cNvPr id="6" name="TextBox 5"/>
          <p:cNvSpPr txBox="1"/>
          <p:nvPr/>
        </p:nvSpPr>
        <p:spPr>
          <a:xfrm>
            <a:off x="2968283" y="4065563"/>
            <a:ext cx="6521337" cy="1015663"/>
          </a:xfrm>
          <a:prstGeom prst="rect">
            <a:avLst/>
          </a:prstGeom>
          <a:noFill/>
        </p:spPr>
        <p:txBody>
          <a:bodyPr wrap="none" rtlCol="0">
            <a:spAutoFit/>
          </a:bodyPr>
          <a:lstStyle/>
          <a:p>
            <a:pPr algn="ctr"/>
            <a:r>
              <a:rPr lang="en-IN" sz="2000" b="1" dirty="0" smtClean="0">
                <a:solidFill>
                  <a:schemeClr val="tx2">
                    <a:lumMod val="75000"/>
                    <a:lumOff val="25000"/>
                  </a:schemeClr>
                </a:solidFill>
                <a:latin typeface="Times New Roman" pitchFamily="18" charset="0"/>
                <a:cs typeface="Times New Roman" pitchFamily="18" charset="0"/>
              </a:rPr>
              <a:t>Department of Biotechnology</a:t>
            </a:r>
          </a:p>
          <a:p>
            <a:pPr algn="ctr"/>
            <a:r>
              <a:rPr lang="en-IN" sz="2000" b="1" dirty="0" smtClean="0">
                <a:solidFill>
                  <a:schemeClr val="tx2">
                    <a:lumMod val="75000"/>
                    <a:lumOff val="25000"/>
                  </a:schemeClr>
                </a:solidFill>
                <a:latin typeface="Times New Roman" pitchFamily="18" charset="0"/>
                <a:cs typeface="Times New Roman" pitchFamily="18" charset="0"/>
              </a:rPr>
              <a:t>Dr, </a:t>
            </a:r>
            <a:r>
              <a:rPr lang="en-IN" sz="2000" b="1" dirty="0" err="1" smtClean="0">
                <a:solidFill>
                  <a:schemeClr val="tx2">
                    <a:lumMod val="75000"/>
                    <a:lumOff val="25000"/>
                  </a:schemeClr>
                </a:solidFill>
                <a:latin typeface="Times New Roman" pitchFamily="18" charset="0"/>
                <a:cs typeface="Times New Roman" pitchFamily="18" charset="0"/>
              </a:rPr>
              <a:t>Ambedkar</a:t>
            </a:r>
            <a:r>
              <a:rPr lang="en-IN" sz="2000" b="1" dirty="0" smtClean="0">
                <a:solidFill>
                  <a:schemeClr val="tx2">
                    <a:lumMod val="75000"/>
                    <a:lumOff val="25000"/>
                  </a:schemeClr>
                </a:solidFill>
                <a:latin typeface="Times New Roman" pitchFamily="18" charset="0"/>
                <a:cs typeface="Times New Roman" pitchFamily="18" charset="0"/>
              </a:rPr>
              <a:t> Institute Of Technology For Handicapped,</a:t>
            </a:r>
          </a:p>
          <a:p>
            <a:pPr algn="ctr"/>
            <a:r>
              <a:rPr lang="en-IN" sz="2000" b="1" dirty="0" smtClean="0">
                <a:solidFill>
                  <a:schemeClr val="tx2">
                    <a:lumMod val="75000"/>
                    <a:lumOff val="25000"/>
                  </a:schemeClr>
                </a:solidFill>
                <a:latin typeface="Times New Roman" pitchFamily="18" charset="0"/>
                <a:cs typeface="Times New Roman" pitchFamily="18" charset="0"/>
              </a:rPr>
              <a:t>Kanpur- 208024</a:t>
            </a:r>
            <a:endParaRPr lang="en-US" sz="2000" b="1" dirty="0">
              <a:solidFill>
                <a:schemeClr val="tx2">
                  <a:lumMod val="75000"/>
                  <a:lumOff val="25000"/>
                </a:schemeClr>
              </a:solidFill>
              <a:latin typeface="Times New Roman" pitchFamily="18" charset="0"/>
              <a:cs typeface="Times New Roman" pitchFamily="18" charset="0"/>
            </a:endParaRPr>
          </a:p>
        </p:txBody>
      </p:sp>
      <p:sp>
        <p:nvSpPr>
          <p:cNvPr id="7" name="TextBox 6"/>
          <p:cNvSpPr txBox="1"/>
          <p:nvPr/>
        </p:nvSpPr>
        <p:spPr>
          <a:xfrm>
            <a:off x="309489" y="5852160"/>
            <a:ext cx="2214068" cy="707886"/>
          </a:xfrm>
          <a:prstGeom prst="rect">
            <a:avLst/>
          </a:prstGeom>
          <a:noFill/>
        </p:spPr>
        <p:txBody>
          <a:bodyPr wrap="none" rtlCol="0">
            <a:spAutoFit/>
          </a:bodyPr>
          <a:lstStyle/>
          <a:p>
            <a:r>
              <a:rPr lang="en-IN" sz="2000" dirty="0" smtClean="0">
                <a:solidFill>
                  <a:schemeClr val="tx2">
                    <a:lumMod val="75000"/>
                    <a:lumOff val="25000"/>
                  </a:schemeClr>
                </a:solidFill>
                <a:latin typeface="Times New Roman" pitchFamily="18" charset="0"/>
                <a:cs typeface="Times New Roman" pitchFamily="18" charset="0"/>
              </a:rPr>
              <a:t>Submitted by:</a:t>
            </a:r>
          </a:p>
          <a:p>
            <a:r>
              <a:rPr lang="en-IN" sz="2000" dirty="0" err="1" smtClean="0">
                <a:solidFill>
                  <a:schemeClr val="tx2">
                    <a:lumMod val="75000"/>
                    <a:lumOff val="25000"/>
                  </a:schemeClr>
                </a:solidFill>
                <a:latin typeface="Times New Roman" pitchFamily="18" charset="0"/>
                <a:cs typeface="Times New Roman" pitchFamily="18" charset="0"/>
              </a:rPr>
              <a:t>Devanjana</a:t>
            </a:r>
            <a:r>
              <a:rPr lang="en-IN" sz="2000" dirty="0" smtClean="0">
                <a:solidFill>
                  <a:schemeClr val="tx2">
                    <a:lumMod val="75000"/>
                    <a:lumOff val="25000"/>
                  </a:schemeClr>
                </a:solidFill>
                <a:latin typeface="Times New Roman" pitchFamily="18" charset="0"/>
                <a:cs typeface="Times New Roman" pitchFamily="18" charset="0"/>
              </a:rPr>
              <a:t> Chandra</a:t>
            </a:r>
            <a:endParaRPr lang="en-US" sz="2000" dirty="0">
              <a:solidFill>
                <a:schemeClr val="tx2">
                  <a:lumMod val="75000"/>
                  <a:lumOff val="25000"/>
                </a:schemeClr>
              </a:solidFill>
              <a:latin typeface="Times New Roman" pitchFamily="18" charset="0"/>
              <a:cs typeface="Times New Roman" pitchFamily="18" charset="0"/>
            </a:endParaRPr>
          </a:p>
        </p:txBody>
      </p:sp>
      <p:sp>
        <p:nvSpPr>
          <p:cNvPr id="8" name="TextBox 7"/>
          <p:cNvSpPr txBox="1"/>
          <p:nvPr/>
        </p:nvSpPr>
        <p:spPr>
          <a:xfrm>
            <a:off x="9678572" y="5908430"/>
            <a:ext cx="2052165" cy="707886"/>
          </a:xfrm>
          <a:prstGeom prst="rect">
            <a:avLst/>
          </a:prstGeom>
          <a:noFill/>
        </p:spPr>
        <p:txBody>
          <a:bodyPr wrap="none" rtlCol="0">
            <a:spAutoFit/>
          </a:bodyPr>
          <a:lstStyle/>
          <a:p>
            <a:pPr algn="r"/>
            <a:r>
              <a:rPr lang="en-IN" sz="2000" dirty="0" smtClean="0">
                <a:solidFill>
                  <a:schemeClr val="tx2">
                    <a:lumMod val="75000"/>
                    <a:lumOff val="25000"/>
                  </a:schemeClr>
                </a:solidFill>
                <a:latin typeface="Times New Roman" pitchFamily="18" charset="0"/>
                <a:cs typeface="Times New Roman" pitchFamily="18" charset="0"/>
              </a:rPr>
              <a:t>Submitted to:</a:t>
            </a:r>
          </a:p>
          <a:p>
            <a:pPr algn="r"/>
            <a:r>
              <a:rPr lang="en-IN" sz="2000" dirty="0" smtClean="0">
                <a:solidFill>
                  <a:schemeClr val="tx2">
                    <a:lumMod val="75000"/>
                    <a:lumOff val="25000"/>
                  </a:schemeClr>
                </a:solidFill>
                <a:latin typeface="Times New Roman" pitchFamily="18" charset="0"/>
                <a:cs typeface="Times New Roman" pitchFamily="18" charset="0"/>
              </a:rPr>
              <a:t>Ms. </a:t>
            </a:r>
            <a:r>
              <a:rPr lang="en-IN" sz="2000" dirty="0" err="1" smtClean="0">
                <a:solidFill>
                  <a:schemeClr val="tx2">
                    <a:lumMod val="75000"/>
                    <a:lumOff val="25000"/>
                  </a:schemeClr>
                </a:solidFill>
                <a:latin typeface="Times New Roman" pitchFamily="18" charset="0"/>
                <a:cs typeface="Times New Roman" pitchFamily="18" charset="0"/>
              </a:rPr>
              <a:t>Mitali</a:t>
            </a:r>
            <a:r>
              <a:rPr lang="en-IN" sz="2000" dirty="0" smtClean="0">
                <a:solidFill>
                  <a:schemeClr val="tx2">
                    <a:lumMod val="75000"/>
                    <a:lumOff val="25000"/>
                  </a:schemeClr>
                </a:solidFill>
                <a:latin typeface="Times New Roman" pitchFamily="18" charset="0"/>
                <a:cs typeface="Times New Roman" pitchFamily="18" charset="0"/>
              </a:rPr>
              <a:t> </a:t>
            </a:r>
            <a:r>
              <a:rPr lang="en-IN" sz="2000" dirty="0" err="1" smtClean="0">
                <a:solidFill>
                  <a:schemeClr val="tx2">
                    <a:lumMod val="75000"/>
                    <a:lumOff val="25000"/>
                  </a:schemeClr>
                </a:solidFill>
                <a:latin typeface="Times New Roman" pitchFamily="18" charset="0"/>
                <a:cs typeface="Times New Roman" pitchFamily="18" charset="0"/>
              </a:rPr>
              <a:t>Mishra</a:t>
            </a:r>
            <a:endParaRPr lang="en-US" sz="2000" dirty="0">
              <a:solidFill>
                <a:schemeClr val="tx2">
                  <a:lumMod val="75000"/>
                  <a:lumOff val="2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16"/>
          <p:cNvGrpSpPr/>
          <p:nvPr/>
        </p:nvGrpSpPr>
        <p:grpSpPr>
          <a:xfrm>
            <a:off x="2180492" y="282093"/>
            <a:ext cx="10011508" cy="625231"/>
            <a:chOff x="0" y="282093"/>
            <a:chExt cx="12192000" cy="625231"/>
          </a:xfrm>
        </p:grpSpPr>
        <p:sp>
          <p:nvSpPr>
            <p:cNvPr id="259" name="Google Shape;259;p16"/>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60" name="Google Shape;260;p16"/>
            <p:cNvGrpSpPr/>
            <p:nvPr/>
          </p:nvGrpSpPr>
          <p:grpSpPr>
            <a:xfrm>
              <a:off x="0" y="282093"/>
              <a:ext cx="12192000" cy="625231"/>
              <a:chOff x="0" y="70337"/>
              <a:chExt cx="12192000" cy="625231"/>
            </a:xfrm>
          </p:grpSpPr>
          <p:cxnSp>
            <p:nvCxnSpPr>
              <p:cNvPr id="261" name="Google Shape;261;p16"/>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262" name="Google Shape;262;p16"/>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263" name="Google Shape;263;p16"/>
          <p:cNvSpPr/>
          <p:nvPr/>
        </p:nvSpPr>
        <p:spPr>
          <a:xfrm flipH="1">
            <a:off x="3698696" y="302321"/>
            <a:ext cx="446823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lt1"/>
                </a:solidFill>
                <a:latin typeface="Impact"/>
                <a:ea typeface="Impact"/>
                <a:cs typeface="Impact"/>
                <a:sym typeface="Impact"/>
              </a:rPr>
              <a:t>OPPURTUNITIES</a:t>
            </a:r>
            <a:endParaRPr sz="3200" b="1" dirty="0">
              <a:solidFill>
                <a:schemeClr val="lt1"/>
              </a:solidFill>
              <a:latin typeface="Impact"/>
              <a:ea typeface="Impact"/>
              <a:cs typeface="Impact"/>
              <a:sym typeface="Impact"/>
            </a:endParaRPr>
          </a:p>
        </p:txBody>
      </p:sp>
      <p:sp>
        <p:nvSpPr>
          <p:cNvPr id="4" name="Slide Number Placeholder 3">
            <a:extLst>
              <a:ext uri="{FF2B5EF4-FFF2-40B4-BE49-F238E27FC236}">
                <a16:creationId xmlns="" xmlns:a16="http://schemas.microsoft.com/office/drawing/2014/main" id="{02870C89-BA2D-4F35-B1FF-90D273C60A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10</a:t>
            </a:fld>
            <a:endParaRPr lang="zh-CN" altLang="en-US"/>
          </a:p>
        </p:txBody>
      </p:sp>
      <p:sp>
        <p:nvSpPr>
          <p:cNvPr id="11" name="Rectangle 10"/>
          <p:cNvSpPr/>
          <p:nvPr/>
        </p:nvSpPr>
        <p:spPr>
          <a:xfrm>
            <a:off x="717451" y="1463040"/>
            <a:ext cx="10789921" cy="4832092"/>
          </a:xfrm>
          <a:prstGeom prst="rect">
            <a:avLst/>
          </a:prstGeom>
        </p:spPr>
        <p:txBody>
          <a:bodyPr wrap="square">
            <a:spAutoFit/>
          </a:bodyPr>
          <a:lstStyle/>
          <a:p>
            <a:pPr algn="just"/>
            <a:r>
              <a:rPr lang="en-US" sz="2800" dirty="0" smtClean="0">
                <a:solidFill>
                  <a:schemeClr val="bg1"/>
                </a:solidFill>
                <a:latin typeface="Times New Roman" pitchFamily="18" charset="0"/>
                <a:cs typeface="Times New Roman" pitchFamily="18" charset="0"/>
              </a:rPr>
              <a:t>Organoids, the 3 D cell culture models show great potential in many applications. </a:t>
            </a:r>
          </a:p>
          <a:p>
            <a:pPr algn="just"/>
            <a:endParaRPr lang="en-US" sz="2800" dirty="0" smtClean="0">
              <a:solidFill>
                <a:schemeClr val="bg1"/>
              </a:solidFill>
              <a:latin typeface="Times New Roman" pitchFamily="18" charset="0"/>
              <a:cs typeface="Times New Roman" pitchFamily="18" charset="0"/>
            </a:endParaRPr>
          </a:p>
          <a:p>
            <a:pPr marL="514350" indent="-514350" algn="just"/>
            <a:r>
              <a:rPr lang="en-US" sz="2800" dirty="0" smtClean="0">
                <a:solidFill>
                  <a:schemeClr val="bg1"/>
                </a:solidFill>
                <a:latin typeface="Times New Roman" pitchFamily="18" charset="0"/>
                <a:cs typeface="Times New Roman" pitchFamily="18" charset="0"/>
              </a:rPr>
              <a:t>1. Organoids that model disease can be used as an alternative system for drug testing and also offer numerous applications for tissue engineering and regenerative medicine.</a:t>
            </a:r>
          </a:p>
          <a:p>
            <a:pPr marL="514350" indent="-514350" algn="just"/>
            <a:r>
              <a:rPr lang="en-US" sz="2800" dirty="0" smtClean="0">
                <a:solidFill>
                  <a:schemeClr val="bg1"/>
                </a:solidFill>
                <a:latin typeface="Times New Roman" pitchFamily="18" charset="0"/>
                <a:cs typeface="Times New Roman" pitchFamily="18" charset="0"/>
              </a:rPr>
              <a:t>2. Provide alternative organ replacement strategies. Unlike current organ transplant treatments, such </a:t>
            </a:r>
            <a:r>
              <a:rPr lang="en-US" sz="2800" dirty="0" err="1" smtClean="0">
                <a:solidFill>
                  <a:schemeClr val="bg1"/>
                </a:solidFill>
                <a:latin typeface="Times New Roman" pitchFamily="18" charset="0"/>
                <a:cs typeface="Times New Roman" pitchFamily="18" charset="0"/>
              </a:rPr>
              <a:t>autologous</a:t>
            </a:r>
            <a:r>
              <a:rPr lang="en-US" sz="2800" dirty="0" smtClean="0">
                <a:solidFill>
                  <a:schemeClr val="bg1"/>
                </a:solidFill>
                <a:latin typeface="Times New Roman" pitchFamily="18" charset="0"/>
                <a:cs typeface="Times New Roman" pitchFamily="18" charset="0"/>
              </a:rPr>
              <a:t> tissues would not suffer from issues of </a:t>
            </a:r>
            <a:r>
              <a:rPr lang="en-US" sz="2800" dirty="0" err="1" smtClean="0">
                <a:solidFill>
                  <a:schemeClr val="bg1"/>
                </a:solidFill>
                <a:latin typeface="Times New Roman" pitchFamily="18" charset="0"/>
                <a:cs typeface="Times New Roman" pitchFamily="18" charset="0"/>
              </a:rPr>
              <a:t>immunocompetency</a:t>
            </a:r>
            <a:r>
              <a:rPr lang="en-US" sz="2800" dirty="0" smtClean="0">
                <a:solidFill>
                  <a:schemeClr val="bg1"/>
                </a:solidFill>
                <a:latin typeface="Times New Roman" pitchFamily="18" charset="0"/>
                <a:cs typeface="Times New Roman" pitchFamily="18" charset="0"/>
              </a:rPr>
              <a:t> and rejection.</a:t>
            </a:r>
          </a:p>
          <a:p>
            <a:pPr marL="514350" indent="-514350" algn="just"/>
            <a:r>
              <a:rPr lang="en-US" sz="2800" dirty="0" smtClean="0">
                <a:solidFill>
                  <a:schemeClr val="bg1"/>
                </a:solidFill>
                <a:latin typeface="Times New Roman" pitchFamily="18" charset="0"/>
                <a:cs typeface="Times New Roman" pitchFamily="18" charset="0"/>
              </a:rPr>
              <a:t>3. Offer the possibility to study human tissues at the same level of scientific scrutiny, reproducibility, and depth of analysis</a:t>
            </a:r>
            <a:endParaRPr lang="en-US" sz="2800" dirty="0">
              <a:solidFill>
                <a:schemeClr val="bg1"/>
              </a:solidFill>
              <a:latin typeface="Times New Roman" pitchFamily="18" charset="0"/>
              <a:cs typeface="Times New Roman" pitchFamily="18" charset="0"/>
            </a:endParaRPr>
          </a:p>
        </p:txBody>
      </p:sp>
      <p:grpSp>
        <p:nvGrpSpPr>
          <p:cNvPr id="12" name="Google Shape;937;p27"/>
          <p:cNvGrpSpPr/>
          <p:nvPr/>
        </p:nvGrpSpPr>
        <p:grpSpPr>
          <a:xfrm>
            <a:off x="0" y="-286017"/>
            <a:ext cx="2152357" cy="2058547"/>
            <a:chOff x="2259973" y="-389380"/>
            <a:chExt cx="7636755" cy="7636756"/>
          </a:xfrm>
        </p:grpSpPr>
        <p:sp>
          <p:nvSpPr>
            <p:cNvPr id="13" name="Google Shape;938;p27"/>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 name="Google Shape;939;p27"/>
            <p:cNvGrpSpPr/>
            <p:nvPr/>
          </p:nvGrpSpPr>
          <p:grpSpPr>
            <a:xfrm>
              <a:off x="4027188" y="1448999"/>
              <a:ext cx="3960000" cy="3960000"/>
              <a:chOff x="4027188" y="1448999"/>
              <a:chExt cx="3960000" cy="3960000"/>
            </a:xfrm>
          </p:grpSpPr>
          <p:sp>
            <p:nvSpPr>
              <p:cNvPr id="27" name="Google Shape;940;p27"/>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941;p27"/>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942;p27"/>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943;p27"/>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944;p27"/>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945;p27"/>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15" name="Google Shape;946;p27"/>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947;p27"/>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948;p27"/>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949;p27"/>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950;p27"/>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951;p27"/>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952;p27"/>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953;p27"/>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954;p27"/>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955;p27"/>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956;p27"/>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957;p27"/>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33" name="TextBox 32"/>
          <p:cNvSpPr txBox="1"/>
          <p:nvPr/>
        </p:nvSpPr>
        <p:spPr>
          <a:xfrm>
            <a:off x="703385" y="464234"/>
            <a:ext cx="899550" cy="646331"/>
          </a:xfrm>
          <a:prstGeom prst="rect">
            <a:avLst/>
          </a:prstGeom>
          <a:noFill/>
        </p:spPr>
        <p:txBody>
          <a:bodyPr wrap="square" rtlCol="0">
            <a:spAutoFit/>
          </a:bodyPr>
          <a:lstStyle/>
          <a:p>
            <a:r>
              <a:rPr lang="en-IN" sz="3600" b="1" dirty="0" smtClean="0">
                <a:solidFill>
                  <a:schemeClr val="bg1"/>
                </a:solidFill>
                <a:latin typeface="Times New Roman" pitchFamily="18" charset="0"/>
                <a:cs typeface="Times New Roman" pitchFamily="18" charset="0"/>
              </a:rPr>
              <a:t>06</a:t>
            </a:r>
            <a:endParaRPr lang="en-US" sz="3600" b="1"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par>
                                <p:cTn id="8" presetID="23" presetClass="entr" presetSubtype="16" fill="hold" nodeType="withEffect">
                                  <p:stCondLst>
                                    <p:cond delay="250"/>
                                  </p:stCondLst>
                                  <p:childTnLst>
                                    <p:set>
                                      <p:cBhvr>
                                        <p:cTn id="9" dur="1" fill="hold">
                                          <p:stCondLst>
                                            <p:cond delay="0"/>
                                          </p:stCondLst>
                                        </p:cTn>
                                        <p:tgtEl>
                                          <p:spTgt spid="263"/>
                                        </p:tgtEl>
                                        <p:attrNameLst>
                                          <p:attrName>style.visibility</p:attrName>
                                        </p:attrNameLst>
                                      </p:cBhvr>
                                      <p:to>
                                        <p:strVal val="visible"/>
                                      </p:to>
                                    </p:set>
                                    <p:anim calcmode="lin" valueType="num">
                                      <p:cBhvr additive="base">
                                        <p:cTn id="10" dur="500"/>
                                        <p:tgtEl>
                                          <p:spTgt spid="263"/>
                                        </p:tgtEl>
                                        <p:attrNameLst>
                                          <p:attrName>ppt_w</p:attrName>
                                        </p:attrNameLst>
                                      </p:cBhvr>
                                      <p:tavLst>
                                        <p:tav tm="0">
                                          <p:val>
                                            <p:strVal val="0"/>
                                          </p:val>
                                        </p:tav>
                                        <p:tav tm="100000">
                                          <p:val>
                                            <p:strVal val="#ppt_w"/>
                                          </p:val>
                                        </p:tav>
                                      </p:tavLst>
                                    </p:anim>
                                    <p:anim calcmode="lin" valueType="num">
                                      <p:cBhvr additive="base">
                                        <p:cTn id="11" dur="500"/>
                                        <p:tgtEl>
                                          <p:spTgt spid="263"/>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childTnLst>
                                </p:cTn>
                              </p:par>
                              <p:par>
                                <p:cTn id="15" presetID="8" presetClass="emph" presetSubtype="0" fill="hold" nodeType="withEffect">
                                  <p:stCondLst>
                                    <p:cond delay="1000"/>
                                  </p:stCondLst>
                                  <p:childTnLst>
                                    <p:animRot by="-21600000">
                                      <p:cBhvr>
                                        <p:cTn id="16" dur="1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grpSp>
        <p:nvGrpSpPr>
          <p:cNvPr id="453" name="Google Shape;453;p20"/>
          <p:cNvGrpSpPr/>
          <p:nvPr/>
        </p:nvGrpSpPr>
        <p:grpSpPr>
          <a:xfrm>
            <a:off x="2025748" y="230723"/>
            <a:ext cx="10166252" cy="625231"/>
            <a:chOff x="0" y="282093"/>
            <a:chExt cx="12192000" cy="625231"/>
          </a:xfrm>
        </p:grpSpPr>
        <p:sp>
          <p:nvSpPr>
            <p:cNvPr id="454" name="Google Shape;454;p20"/>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55" name="Google Shape;455;p20"/>
            <p:cNvGrpSpPr/>
            <p:nvPr/>
          </p:nvGrpSpPr>
          <p:grpSpPr>
            <a:xfrm>
              <a:off x="0" y="282093"/>
              <a:ext cx="12192000" cy="625231"/>
              <a:chOff x="0" y="70337"/>
              <a:chExt cx="12192000" cy="625231"/>
            </a:xfrm>
          </p:grpSpPr>
          <p:cxnSp>
            <p:nvCxnSpPr>
              <p:cNvPr id="456" name="Google Shape;456;p20"/>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457" name="Google Shape;457;p20"/>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458" name="Google Shape;458;p20"/>
          <p:cNvSpPr/>
          <p:nvPr/>
        </p:nvSpPr>
        <p:spPr>
          <a:xfrm flipH="1">
            <a:off x="3431568" y="302321"/>
            <a:ext cx="473535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lt1"/>
                </a:solidFill>
                <a:latin typeface="Impact"/>
                <a:ea typeface="Impact"/>
                <a:cs typeface="Impact"/>
                <a:sym typeface="Impact"/>
              </a:rPr>
              <a:t>CHALLENGES</a:t>
            </a:r>
            <a:endParaRPr sz="3200" b="1" dirty="0">
              <a:solidFill>
                <a:schemeClr val="lt1"/>
              </a:solidFill>
              <a:latin typeface="Impact"/>
              <a:ea typeface="Impact"/>
              <a:cs typeface="Impact"/>
              <a:sym typeface="Impact"/>
            </a:endParaRPr>
          </a:p>
        </p:txBody>
      </p:sp>
      <p:grpSp>
        <p:nvGrpSpPr>
          <p:cNvPr id="459" name="Google Shape;459;p20"/>
          <p:cNvGrpSpPr/>
          <p:nvPr/>
        </p:nvGrpSpPr>
        <p:grpSpPr>
          <a:xfrm>
            <a:off x="1111331" y="1954389"/>
            <a:ext cx="768026" cy="746380"/>
            <a:chOff x="1244496" y="2540315"/>
            <a:chExt cx="768026" cy="746380"/>
          </a:xfrm>
        </p:grpSpPr>
        <p:grpSp>
          <p:nvGrpSpPr>
            <p:cNvPr id="460" name="Google Shape;460;p20"/>
            <p:cNvGrpSpPr/>
            <p:nvPr/>
          </p:nvGrpSpPr>
          <p:grpSpPr>
            <a:xfrm>
              <a:off x="1244496" y="2540315"/>
              <a:ext cx="768026" cy="746380"/>
              <a:chOff x="2291508" y="1366092"/>
              <a:chExt cx="702857" cy="683046"/>
            </a:xfrm>
          </p:grpSpPr>
          <p:grpSp>
            <p:nvGrpSpPr>
              <p:cNvPr id="461" name="Google Shape;461;p20"/>
              <p:cNvGrpSpPr/>
              <p:nvPr/>
            </p:nvGrpSpPr>
            <p:grpSpPr>
              <a:xfrm>
                <a:off x="2291508" y="1366092"/>
                <a:ext cx="702857" cy="683046"/>
                <a:chOff x="2291508" y="1366092"/>
                <a:chExt cx="702857" cy="683046"/>
              </a:xfrm>
            </p:grpSpPr>
            <p:sp>
              <p:nvSpPr>
                <p:cNvPr id="462" name="Google Shape;46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64" name="Google Shape;464;p20"/>
                <p:cNvGrpSpPr/>
                <p:nvPr/>
              </p:nvGrpSpPr>
              <p:grpSpPr>
                <a:xfrm rot="10800000">
                  <a:off x="2291508" y="1707615"/>
                  <a:ext cx="702857" cy="341523"/>
                  <a:chOff x="2443908" y="1518492"/>
                  <a:chExt cx="702857" cy="341523"/>
                </a:xfrm>
              </p:grpSpPr>
              <p:sp>
                <p:nvSpPr>
                  <p:cNvPr id="465" name="Google Shape;46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6" name="Google Shape;46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67" name="Google Shape;46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8" name="Google Shape;468;p20"/>
            <p:cNvSpPr/>
            <p:nvPr/>
          </p:nvSpPr>
          <p:spPr>
            <a:xfrm>
              <a:off x="1454662" y="2751084"/>
              <a:ext cx="4651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dirty="0">
                  <a:solidFill>
                    <a:schemeClr val="lt1"/>
                  </a:solidFill>
                  <a:latin typeface="Teko"/>
                  <a:ea typeface="Teko"/>
                  <a:cs typeface="Teko"/>
                  <a:sym typeface="Teko"/>
                </a:rPr>
                <a:t>01</a:t>
              </a:r>
              <a:endParaRPr sz="1800" b="1">
                <a:solidFill>
                  <a:schemeClr val="lt1"/>
                </a:solidFill>
                <a:latin typeface="Calibri"/>
                <a:ea typeface="Calibri"/>
                <a:cs typeface="Calibri"/>
                <a:sym typeface="Calibri"/>
              </a:endParaRPr>
            </a:p>
          </p:txBody>
        </p:sp>
      </p:grpSp>
      <p:grpSp>
        <p:nvGrpSpPr>
          <p:cNvPr id="469" name="Google Shape;469;p20"/>
          <p:cNvGrpSpPr/>
          <p:nvPr/>
        </p:nvGrpSpPr>
        <p:grpSpPr>
          <a:xfrm>
            <a:off x="1092131" y="4346809"/>
            <a:ext cx="768026" cy="746380"/>
            <a:chOff x="1244496" y="2540315"/>
            <a:chExt cx="768026" cy="746380"/>
          </a:xfrm>
        </p:grpSpPr>
        <p:grpSp>
          <p:nvGrpSpPr>
            <p:cNvPr id="470" name="Google Shape;470;p20"/>
            <p:cNvGrpSpPr/>
            <p:nvPr/>
          </p:nvGrpSpPr>
          <p:grpSpPr>
            <a:xfrm>
              <a:off x="1244496" y="2540315"/>
              <a:ext cx="768026" cy="746380"/>
              <a:chOff x="2291508" y="1366092"/>
              <a:chExt cx="702857" cy="683046"/>
            </a:xfrm>
          </p:grpSpPr>
          <p:grpSp>
            <p:nvGrpSpPr>
              <p:cNvPr id="471" name="Google Shape;471;p20"/>
              <p:cNvGrpSpPr/>
              <p:nvPr/>
            </p:nvGrpSpPr>
            <p:grpSpPr>
              <a:xfrm>
                <a:off x="2291508" y="1366092"/>
                <a:ext cx="702857" cy="683046"/>
                <a:chOff x="2291508" y="1366092"/>
                <a:chExt cx="702857" cy="683046"/>
              </a:xfrm>
            </p:grpSpPr>
            <p:sp>
              <p:nvSpPr>
                <p:cNvPr id="472" name="Google Shape;47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74" name="Google Shape;474;p20"/>
                <p:cNvGrpSpPr/>
                <p:nvPr/>
              </p:nvGrpSpPr>
              <p:grpSpPr>
                <a:xfrm rot="10800000">
                  <a:off x="2291508" y="1707615"/>
                  <a:ext cx="702857" cy="341523"/>
                  <a:chOff x="2443908" y="1518492"/>
                  <a:chExt cx="702857" cy="341523"/>
                </a:xfrm>
              </p:grpSpPr>
              <p:sp>
                <p:nvSpPr>
                  <p:cNvPr id="475" name="Google Shape;47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77" name="Google Shape;47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78" name="Google Shape;478;p20"/>
            <p:cNvSpPr/>
            <p:nvPr/>
          </p:nvSpPr>
          <p:spPr>
            <a:xfrm>
              <a:off x="1438129" y="2739393"/>
              <a:ext cx="47269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dirty="0">
                  <a:solidFill>
                    <a:schemeClr val="lt1"/>
                  </a:solidFill>
                  <a:latin typeface="Teko"/>
                  <a:ea typeface="Teko"/>
                  <a:cs typeface="Teko"/>
                  <a:sym typeface="Teko"/>
                </a:rPr>
                <a:t>02</a:t>
              </a:r>
              <a:endParaRPr sz="1800" b="1">
                <a:solidFill>
                  <a:schemeClr val="lt1"/>
                </a:solidFill>
                <a:latin typeface="Calibri"/>
                <a:ea typeface="Calibri"/>
                <a:cs typeface="Calibri"/>
                <a:sym typeface="Calibri"/>
              </a:endParaRPr>
            </a:p>
          </p:txBody>
        </p:sp>
      </p:grpSp>
      <p:grpSp>
        <p:nvGrpSpPr>
          <p:cNvPr id="479" name="Google Shape;479;p20"/>
          <p:cNvGrpSpPr/>
          <p:nvPr/>
        </p:nvGrpSpPr>
        <p:grpSpPr>
          <a:xfrm>
            <a:off x="6416039" y="4424576"/>
            <a:ext cx="768026" cy="746380"/>
            <a:chOff x="1244496" y="2540315"/>
            <a:chExt cx="768026" cy="746380"/>
          </a:xfrm>
        </p:grpSpPr>
        <p:grpSp>
          <p:nvGrpSpPr>
            <p:cNvPr id="480" name="Google Shape;480;p20"/>
            <p:cNvGrpSpPr/>
            <p:nvPr/>
          </p:nvGrpSpPr>
          <p:grpSpPr>
            <a:xfrm>
              <a:off x="1244496" y="2540315"/>
              <a:ext cx="768026" cy="746380"/>
              <a:chOff x="2291508" y="1366092"/>
              <a:chExt cx="702857" cy="683046"/>
            </a:xfrm>
          </p:grpSpPr>
          <p:grpSp>
            <p:nvGrpSpPr>
              <p:cNvPr id="481" name="Google Shape;481;p20"/>
              <p:cNvGrpSpPr/>
              <p:nvPr/>
            </p:nvGrpSpPr>
            <p:grpSpPr>
              <a:xfrm>
                <a:off x="2291508" y="1366092"/>
                <a:ext cx="702857" cy="683046"/>
                <a:chOff x="2291508" y="1366092"/>
                <a:chExt cx="702857" cy="683046"/>
              </a:xfrm>
            </p:grpSpPr>
            <p:sp>
              <p:nvSpPr>
                <p:cNvPr id="482" name="Google Shape;48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84" name="Google Shape;484;p20"/>
                <p:cNvGrpSpPr/>
                <p:nvPr/>
              </p:nvGrpSpPr>
              <p:grpSpPr>
                <a:xfrm rot="10800000">
                  <a:off x="2291508" y="1707615"/>
                  <a:ext cx="702857" cy="341523"/>
                  <a:chOff x="2443908" y="1518492"/>
                  <a:chExt cx="702857" cy="341523"/>
                </a:xfrm>
              </p:grpSpPr>
              <p:sp>
                <p:nvSpPr>
                  <p:cNvPr id="485" name="Google Shape;48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87" name="Google Shape;48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88" name="Google Shape;488;p20"/>
            <p:cNvSpPr/>
            <p:nvPr/>
          </p:nvSpPr>
          <p:spPr>
            <a:xfrm>
              <a:off x="1445725" y="2732525"/>
              <a:ext cx="45877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dirty="0" smtClean="0">
                  <a:solidFill>
                    <a:schemeClr val="lt1"/>
                  </a:solidFill>
                  <a:latin typeface="Teko"/>
                  <a:ea typeface="Teko"/>
                  <a:cs typeface="Teko"/>
                  <a:sym typeface="Teko"/>
                </a:rPr>
                <a:t>0</a:t>
              </a:r>
              <a:r>
                <a:rPr lang="en-IN" altLang="zh-CN" sz="1800" b="1" dirty="0" smtClean="0">
                  <a:solidFill>
                    <a:schemeClr val="lt1"/>
                  </a:solidFill>
                  <a:latin typeface="Teko"/>
                  <a:ea typeface="Teko"/>
                  <a:cs typeface="Teko"/>
                  <a:sym typeface="Teko"/>
                </a:rPr>
                <a:t>5</a:t>
              </a:r>
              <a:endParaRPr sz="1800" b="1">
                <a:solidFill>
                  <a:schemeClr val="lt1"/>
                </a:solidFill>
                <a:latin typeface="Calibri"/>
                <a:ea typeface="Calibri"/>
                <a:cs typeface="Calibri"/>
                <a:sym typeface="Calibri"/>
              </a:endParaRPr>
            </a:p>
          </p:txBody>
        </p:sp>
      </p:grpSp>
      <p:grpSp>
        <p:nvGrpSpPr>
          <p:cNvPr id="489" name="Google Shape;489;p20"/>
          <p:cNvGrpSpPr/>
          <p:nvPr/>
        </p:nvGrpSpPr>
        <p:grpSpPr>
          <a:xfrm>
            <a:off x="6421657" y="1954389"/>
            <a:ext cx="768026" cy="746380"/>
            <a:chOff x="1244496" y="2540315"/>
            <a:chExt cx="768026" cy="746380"/>
          </a:xfrm>
        </p:grpSpPr>
        <p:grpSp>
          <p:nvGrpSpPr>
            <p:cNvPr id="490" name="Google Shape;490;p20"/>
            <p:cNvGrpSpPr/>
            <p:nvPr/>
          </p:nvGrpSpPr>
          <p:grpSpPr>
            <a:xfrm>
              <a:off x="1244496" y="2540315"/>
              <a:ext cx="768026" cy="746380"/>
              <a:chOff x="2291508" y="1366092"/>
              <a:chExt cx="702857" cy="683046"/>
            </a:xfrm>
          </p:grpSpPr>
          <p:grpSp>
            <p:nvGrpSpPr>
              <p:cNvPr id="491" name="Google Shape;491;p20"/>
              <p:cNvGrpSpPr/>
              <p:nvPr/>
            </p:nvGrpSpPr>
            <p:grpSpPr>
              <a:xfrm>
                <a:off x="2291508" y="1366092"/>
                <a:ext cx="702857" cy="683046"/>
                <a:chOff x="2291508" y="1366092"/>
                <a:chExt cx="702857" cy="683046"/>
              </a:xfrm>
            </p:grpSpPr>
            <p:sp>
              <p:nvSpPr>
                <p:cNvPr id="492" name="Google Shape;49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3" name="Google Shape;49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494" name="Google Shape;494;p20"/>
                <p:cNvGrpSpPr/>
                <p:nvPr/>
              </p:nvGrpSpPr>
              <p:grpSpPr>
                <a:xfrm rot="10800000">
                  <a:off x="2291508" y="1707615"/>
                  <a:ext cx="702857" cy="341523"/>
                  <a:chOff x="2443908" y="1518492"/>
                  <a:chExt cx="702857" cy="341523"/>
                </a:xfrm>
              </p:grpSpPr>
              <p:sp>
                <p:nvSpPr>
                  <p:cNvPr id="495" name="Google Shape;49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497" name="Google Shape;49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98" name="Google Shape;498;p20"/>
            <p:cNvSpPr/>
            <p:nvPr/>
          </p:nvSpPr>
          <p:spPr>
            <a:xfrm>
              <a:off x="1454661" y="2751084"/>
              <a:ext cx="43015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dirty="0" smtClean="0">
                  <a:solidFill>
                    <a:schemeClr val="lt1"/>
                  </a:solidFill>
                  <a:latin typeface="Teko"/>
                  <a:ea typeface="Teko"/>
                  <a:cs typeface="Teko"/>
                  <a:sym typeface="Teko"/>
                </a:rPr>
                <a:t>0</a:t>
              </a:r>
              <a:r>
                <a:rPr lang="en-IN" altLang="zh-CN" sz="1800" b="1" dirty="0" smtClean="0">
                  <a:solidFill>
                    <a:schemeClr val="lt1"/>
                  </a:solidFill>
                  <a:latin typeface="Teko"/>
                  <a:ea typeface="Teko"/>
                  <a:cs typeface="Teko"/>
                  <a:sym typeface="Teko"/>
                </a:rPr>
                <a:t>3</a:t>
              </a:r>
              <a:endParaRPr sz="1800" b="1">
                <a:solidFill>
                  <a:schemeClr val="lt1"/>
                </a:solidFill>
                <a:latin typeface="Calibri"/>
                <a:ea typeface="Calibri"/>
                <a:cs typeface="Calibri"/>
                <a:sym typeface="Calibri"/>
              </a:endParaRPr>
            </a:p>
          </p:txBody>
        </p:sp>
      </p:grpSp>
      <p:grpSp>
        <p:nvGrpSpPr>
          <p:cNvPr id="499" name="Google Shape;499;p20"/>
          <p:cNvGrpSpPr/>
          <p:nvPr/>
        </p:nvGrpSpPr>
        <p:grpSpPr>
          <a:xfrm>
            <a:off x="6388390" y="3080715"/>
            <a:ext cx="768026" cy="746380"/>
            <a:chOff x="1244496" y="2540315"/>
            <a:chExt cx="768026" cy="746380"/>
          </a:xfrm>
        </p:grpSpPr>
        <p:grpSp>
          <p:nvGrpSpPr>
            <p:cNvPr id="500" name="Google Shape;500;p20"/>
            <p:cNvGrpSpPr/>
            <p:nvPr/>
          </p:nvGrpSpPr>
          <p:grpSpPr>
            <a:xfrm>
              <a:off x="1244496" y="2540315"/>
              <a:ext cx="768026" cy="746380"/>
              <a:chOff x="2291508" y="1366092"/>
              <a:chExt cx="702857" cy="683046"/>
            </a:xfrm>
          </p:grpSpPr>
          <p:grpSp>
            <p:nvGrpSpPr>
              <p:cNvPr id="501" name="Google Shape;501;p20"/>
              <p:cNvGrpSpPr/>
              <p:nvPr/>
            </p:nvGrpSpPr>
            <p:grpSpPr>
              <a:xfrm>
                <a:off x="2291508" y="1366092"/>
                <a:ext cx="702857" cy="683046"/>
                <a:chOff x="2291508" y="1366092"/>
                <a:chExt cx="702857" cy="683046"/>
              </a:xfrm>
            </p:grpSpPr>
            <p:sp>
              <p:nvSpPr>
                <p:cNvPr id="502" name="Google Shape;502;p20"/>
                <p:cNvSpPr/>
                <p:nvPr/>
              </p:nvSpPr>
              <p:spPr>
                <a:xfrm>
                  <a:off x="2291508" y="13660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0"/>
                <p:cNvSpPr/>
                <p:nvPr/>
              </p:nvSpPr>
              <p:spPr>
                <a:xfrm rot="5400000">
                  <a:off x="2685893" y="13991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04" name="Google Shape;504;p20"/>
                <p:cNvGrpSpPr/>
                <p:nvPr/>
              </p:nvGrpSpPr>
              <p:grpSpPr>
                <a:xfrm rot="10800000">
                  <a:off x="2291508" y="1707615"/>
                  <a:ext cx="702857" cy="341523"/>
                  <a:chOff x="2443908" y="1518492"/>
                  <a:chExt cx="702857" cy="341523"/>
                </a:xfrm>
              </p:grpSpPr>
              <p:sp>
                <p:nvSpPr>
                  <p:cNvPr id="505" name="Google Shape;505;p20"/>
                  <p:cNvSpPr/>
                  <p:nvPr/>
                </p:nvSpPr>
                <p:spPr>
                  <a:xfrm>
                    <a:off x="2443908" y="1518492"/>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0"/>
                  <p:cNvSpPr/>
                  <p:nvPr/>
                </p:nvSpPr>
                <p:spPr>
                  <a:xfrm rot="5400000">
                    <a:off x="2838293" y="1551543"/>
                    <a:ext cx="341523" cy="275421"/>
                  </a:xfrm>
                  <a:custGeom>
                    <a:avLst/>
                    <a:gdLst/>
                    <a:ahLst/>
                    <a:cxnLst/>
                    <a:rect l="l" t="t" r="r" b="b"/>
                    <a:pathLst>
                      <a:path w="341523" h="275421" extrusionOk="0">
                        <a:moveTo>
                          <a:pt x="341523" y="0"/>
                        </a:moveTo>
                        <a:lnTo>
                          <a:pt x="0" y="0"/>
                        </a:lnTo>
                        <a:lnTo>
                          <a:pt x="0" y="275421"/>
                        </a:lnTo>
                      </a:path>
                    </a:pathLst>
                  </a:cu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507" name="Google Shape;507;p20"/>
              <p:cNvSpPr/>
              <p:nvPr/>
            </p:nvSpPr>
            <p:spPr>
              <a:xfrm>
                <a:off x="2388203" y="1444703"/>
                <a:ext cx="525823" cy="525823"/>
              </a:xfrm>
              <a:prstGeom prst="rect">
                <a:avLst/>
              </a:prstGeom>
              <a:solidFill>
                <a:srgbClr val="35FBFA">
                  <a:alpha val="8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08" name="Google Shape;508;p20"/>
            <p:cNvSpPr/>
            <p:nvPr/>
          </p:nvSpPr>
          <p:spPr>
            <a:xfrm>
              <a:off x="1438130" y="2739393"/>
              <a:ext cx="4799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1800" b="1" dirty="0" smtClean="0">
                  <a:solidFill>
                    <a:schemeClr val="lt1"/>
                  </a:solidFill>
                  <a:latin typeface="Teko"/>
                  <a:ea typeface="Teko"/>
                  <a:cs typeface="Teko"/>
                  <a:sym typeface="Teko"/>
                </a:rPr>
                <a:t>0</a:t>
              </a:r>
              <a:r>
                <a:rPr lang="en-IN" altLang="zh-CN" sz="1800" b="1" dirty="0" smtClean="0">
                  <a:solidFill>
                    <a:schemeClr val="lt1"/>
                  </a:solidFill>
                  <a:latin typeface="Teko"/>
                  <a:ea typeface="Teko"/>
                  <a:cs typeface="Teko"/>
                  <a:sym typeface="Teko"/>
                </a:rPr>
                <a:t>4</a:t>
              </a:r>
              <a:endParaRPr sz="1800" b="1">
                <a:solidFill>
                  <a:schemeClr val="lt1"/>
                </a:solidFill>
                <a:latin typeface="Calibri"/>
                <a:ea typeface="Calibri"/>
                <a:cs typeface="Calibri"/>
                <a:sym typeface="Calibri"/>
              </a:endParaRPr>
            </a:p>
          </p:txBody>
        </p:sp>
      </p:grpSp>
      <p:sp>
        <p:nvSpPr>
          <p:cNvPr id="521" name="Google Shape;521;p20"/>
          <p:cNvSpPr/>
          <p:nvPr/>
        </p:nvSpPr>
        <p:spPr>
          <a:xfrm>
            <a:off x="2136259" y="1941343"/>
            <a:ext cx="3818329" cy="13082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bg1"/>
              </a:solidFill>
              <a:latin typeface="Times New Roman" panose="02020603050405020304" pitchFamily="18" charset="0"/>
              <a:cs typeface="Times New Roman" panose="02020603050405020304" pitchFamily="18" charset="0"/>
            </a:endParaRPr>
          </a:p>
        </p:txBody>
      </p:sp>
      <p:sp>
        <p:nvSpPr>
          <p:cNvPr id="524" name="Google Shape;524;p20"/>
          <p:cNvSpPr/>
          <p:nvPr/>
        </p:nvSpPr>
        <p:spPr>
          <a:xfrm>
            <a:off x="2136259" y="4013687"/>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527" name="Google Shape;527;p20"/>
          <p:cNvSpPr/>
          <p:nvPr/>
        </p:nvSpPr>
        <p:spPr>
          <a:xfrm>
            <a:off x="5085779" y="5033568"/>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530" name="Google Shape;530;p20"/>
          <p:cNvSpPr/>
          <p:nvPr/>
        </p:nvSpPr>
        <p:spPr>
          <a:xfrm>
            <a:off x="7486806" y="2023341"/>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533" name="Google Shape;533;p20"/>
          <p:cNvSpPr/>
          <p:nvPr/>
        </p:nvSpPr>
        <p:spPr>
          <a:xfrm>
            <a:off x="7472739" y="3633859"/>
            <a:ext cx="38183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4" name="Slide Number Placeholder 3">
            <a:extLst>
              <a:ext uri="{FF2B5EF4-FFF2-40B4-BE49-F238E27FC236}">
                <a16:creationId xmlns="" xmlns:a16="http://schemas.microsoft.com/office/drawing/2014/main" id="{CFAC5E28-D8BE-497B-8B4D-A7C7563300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11</a:t>
            </a:fld>
            <a:endParaRPr lang="zh-CN" altLang="en-US"/>
          </a:p>
        </p:txBody>
      </p:sp>
      <p:sp>
        <p:nvSpPr>
          <p:cNvPr id="74" name="Rectangle 73"/>
          <p:cNvSpPr/>
          <p:nvPr/>
        </p:nvSpPr>
        <p:spPr>
          <a:xfrm>
            <a:off x="2063261" y="1913207"/>
            <a:ext cx="3704492" cy="2031325"/>
          </a:xfrm>
          <a:prstGeom prst="rect">
            <a:avLst/>
          </a:prstGeom>
        </p:spPr>
        <p:txBody>
          <a:bodyPr wrap="square">
            <a:spAutoFit/>
          </a:bodyPr>
          <a:lstStyle/>
          <a:p>
            <a:pPr algn="just"/>
            <a:r>
              <a:rPr lang="en-US" sz="1800" dirty="0" smtClean="0">
                <a:solidFill>
                  <a:schemeClr val="bg1"/>
                </a:solidFill>
                <a:latin typeface="Times New Roman" pitchFamily="18" charset="0"/>
                <a:cs typeface="Times New Roman" pitchFamily="18" charset="0"/>
              </a:rPr>
              <a:t>Applying this technology to practical problems, will depend on overcoming 3 main technical challenges: ability to make organoids reliably and in large numbers; to make them more mature; and to make organoids larger and more realistic.</a:t>
            </a:r>
            <a:endParaRPr lang="en-US" sz="1800" dirty="0">
              <a:solidFill>
                <a:schemeClr val="bg1"/>
              </a:solidFill>
              <a:latin typeface="Times New Roman" pitchFamily="18" charset="0"/>
              <a:cs typeface="Times New Roman" pitchFamily="18" charset="0"/>
            </a:endParaRPr>
          </a:p>
        </p:txBody>
      </p:sp>
      <p:sp>
        <p:nvSpPr>
          <p:cNvPr id="76" name="Rectangle 75"/>
          <p:cNvSpPr/>
          <p:nvPr/>
        </p:nvSpPr>
        <p:spPr>
          <a:xfrm>
            <a:off x="2105465" y="4306874"/>
            <a:ext cx="3690425" cy="923330"/>
          </a:xfrm>
          <a:prstGeom prst="rect">
            <a:avLst/>
          </a:prstGeom>
        </p:spPr>
        <p:txBody>
          <a:bodyPr wrap="square">
            <a:spAutoFit/>
          </a:bodyPr>
          <a:lstStyle/>
          <a:p>
            <a:pPr algn="just"/>
            <a:r>
              <a:rPr lang="en-US" sz="1800" dirty="0" smtClean="0">
                <a:solidFill>
                  <a:schemeClr val="bg1"/>
                </a:solidFill>
                <a:latin typeface="Times New Roman" pitchFamily="18" charset="0"/>
                <a:cs typeface="Times New Roman" pitchFamily="18" charset="0"/>
              </a:rPr>
              <a:t>It may also depend on intelligent development of an effective </a:t>
            </a:r>
            <a:r>
              <a:rPr lang="en-US" sz="1800" dirty="0" err="1" smtClean="0">
                <a:solidFill>
                  <a:schemeClr val="bg1"/>
                </a:solidFill>
                <a:latin typeface="Times New Roman" pitchFamily="18" charset="0"/>
                <a:cs typeface="Times New Roman" pitchFamily="18" charset="0"/>
              </a:rPr>
              <a:t>ethico</a:t>
            </a:r>
            <a:r>
              <a:rPr lang="en-US" sz="1800" dirty="0" smtClean="0">
                <a:solidFill>
                  <a:schemeClr val="bg1"/>
                </a:solidFill>
                <a:latin typeface="Times New Roman" pitchFamily="18" charset="0"/>
                <a:cs typeface="Times New Roman" pitchFamily="18" charset="0"/>
              </a:rPr>
              <a:t>- legal framework.</a:t>
            </a:r>
            <a:endParaRPr lang="en-US" sz="1800" dirty="0">
              <a:solidFill>
                <a:schemeClr val="bg1"/>
              </a:solidFill>
              <a:latin typeface="Times New Roman" pitchFamily="18" charset="0"/>
              <a:cs typeface="Times New Roman" pitchFamily="18" charset="0"/>
            </a:endParaRPr>
          </a:p>
        </p:txBody>
      </p:sp>
      <p:sp>
        <p:nvSpPr>
          <p:cNvPr id="77" name="Rectangle 76"/>
          <p:cNvSpPr/>
          <p:nvPr/>
        </p:nvSpPr>
        <p:spPr>
          <a:xfrm>
            <a:off x="7427741" y="1983543"/>
            <a:ext cx="3826412" cy="646331"/>
          </a:xfrm>
          <a:prstGeom prst="rect">
            <a:avLst/>
          </a:prstGeom>
        </p:spPr>
        <p:txBody>
          <a:bodyPr wrap="square">
            <a:spAutoFit/>
          </a:bodyPr>
          <a:lstStyle/>
          <a:p>
            <a:pPr algn="just"/>
            <a:r>
              <a:rPr lang="en-US" sz="1800" dirty="0" smtClean="0">
                <a:solidFill>
                  <a:schemeClr val="bg1"/>
                </a:solidFill>
                <a:latin typeface="Times New Roman" pitchFamily="18" charset="0"/>
                <a:cs typeface="Times New Roman" pitchFamily="18" charset="0"/>
              </a:rPr>
              <a:t>Gold standards and best practices must be defined for the study of organoids</a:t>
            </a:r>
            <a:r>
              <a:rPr lang="en-US" sz="1600" dirty="0" smtClean="0">
                <a:solidFill>
                  <a:schemeClr val="bg1"/>
                </a:solidFill>
                <a:latin typeface="Times New Roman" pitchFamily="18" charset="0"/>
                <a:cs typeface="Times New Roman" pitchFamily="18" charset="0"/>
              </a:rPr>
              <a:t>.</a:t>
            </a:r>
            <a:endParaRPr lang="en-US" sz="1600" dirty="0">
              <a:solidFill>
                <a:schemeClr val="bg1"/>
              </a:solidFill>
              <a:latin typeface="Times New Roman" pitchFamily="18" charset="0"/>
              <a:cs typeface="Times New Roman" pitchFamily="18" charset="0"/>
            </a:endParaRPr>
          </a:p>
        </p:txBody>
      </p:sp>
      <p:sp>
        <p:nvSpPr>
          <p:cNvPr id="78" name="Rectangle 77"/>
          <p:cNvSpPr/>
          <p:nvPr/>
        </p:nvSpPr>
        <p:spPr>
          <a:xfrm>
            <a:off x="7413675" y="3108959"/>
            <a:ext cx="3938954" cy="923330"/>
          </a:xfrm>
          <a:prstGeom prst="rect">
            <a:avLst/>
          </a:prstGeom>
        </p:spPr>
        <p:txBody>
          <a:bodyPr wrap="square">
            <a:spAutoFit/>
          </a:bodyPr>
          <a:lstStyle/>
          <a:p>
            <a:pPr algn="just"/>
            <a:r>
              <a:rPr lang="en-US" sz="1800" dirty="0" smtClean="0">
                <a:solidFill>
                  <a:schemeClr val="bg1"/>
                </a:solidFill>
                <a:latin typeface="Times New Roman" pitchFamily="18" charset="0"/>
                <a:cs typeface="Times New Roman" pitchFamily="18" charset="0"/>
              </a:rPr>
              <a:t> For patient- derived tissue samples, patient consent needs to specify the requirement</a:t>
            </a:r>
            <a:r>
              <a:rPr lang="en-US" sz="1600" dirty="0" smtClean="0">
                <a:solidFill>
                  <a:schemeClr val="bg1"/>
                </a:solidFill>
                <a:latin typeface="Times New Roman" pitchFamily="18" charset="0"/>
                <a:cs typeface="Times New Roman" pitchFamily="18" charset="0"/>
              </a:rPr>
              <a:t>.</a:t>
            </a:r>
            <a:endParaRPr lang="en-US" sz="1600" dirty="0">
              <a:solidFill>
                <a:schemeClr val="bg1"/>
              </a:solidFill>
              <a:latin typeface="Times New Roman" pitchFamily="18" charset="0"/>
              <a:cs typeface="Times New Roman" pitchFamily="18" charset="0"/>
            </a:endParaRPr>
          </a:p>
        </p:txBody>
      </p:sp>
      <p:sp>
        <p:nvSpPr>
          <p:cNvPr id="79" name="Rectangle 78"/>
          <p:cNvSpPr/>
          <p:nvPr/>
        </p:nvSpPr>
        <p:spPr>
          <a:xfrm>
            <a:off x="7446913" y="4611542"/>
            <a:ext cx="4325223" cy="369332"/>
          </a:xfrm>
          <a:prstGeom prst="rect">
            <a:avLst/>
          </a:prstGeom>
        </p:spPr>
        <p:txBody>
          <a:bodyPr wrap="none">
            <a:spAutoFit/>
          </a:bodyPr>
          <a:lstStyle/>
          <a:p>
            <a:pPr algn="just"/>
            <a:r>
              <a:rPr lang="en-US" sz="1800" dirty="0" smtClean="0">
                <a:solidFill>
                  <a:schemeClr val="bg1"/>
                </a:solidFill>
                <a:latin typeface="Times New Roman" pitchFamily="18" charset="0"/>
                <a:cs typeface="Times New Roman" pitchFamily="18" charset="0"/>
              </a:rPr>
              <a:t>Transparency in communication with public</a:t>
            </a:r>
            <a:r>
              <a:rPr lang="en-US" dirty="0" smtClean="0"/>
              <a:t>.</a:t>
            </a:r>
            <a:endParaRPr lang="en-US" dirty="0"/>
          </a:p>
        </p:txBody>
      </p:sp>
      <p:grpSp>
        <p:nvGrpSpPr>
          <p:cNvPr id="80" name="Google Shape;937;p27"/>
          <p:cNvGrpSpPr/>
          <p:nvPr/>
        </p:nvGrpSpPr>
        <p:grpSpPr>
          <a:xfrm>
            <a:off x="1" y="-140676"/>
            <a:ext cx="2124221" cy="2016343"/>
            <a:chOff x="2259973" y="-389380"/>
            <a:chExt cx="7636755" cy="7636756"/>
          </a:xfrm>
        </p:grpSpPr>
        <p:sp>
          <p:nvSpPr>
            <p:cNvPr id="81" name="Google Shape;938;p27"/>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2" name="Google Shape;939;p27"/>
            <p:cNvGrpSpPr/>
            <p:nvPr/>
          </p:nvGrpSpPr>
          <p:grpSpPr>
            <a:xfrm>
              <a:off x="4027188" y="1448999"/>
              <a:ext cx="3960000" cy="3960000"/>
              <a:chOff x="4027188" y="1448999"/>
              <a:chExt cx="3960000" cy="3960000"/>
            </a:xfrm>
          </p:grpSpPr>
          <p:sp>
            <p:nvSpPr>
              <p:cNvPr id="95" name="Google Shape;940;p27"/>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41;p27"/>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42;p27"/>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43;p27"/>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44;p27"/>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945;p27"/>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83" name="Google Shape;946;p27"/>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947;p27"/>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948;p27"/>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949;p27"/>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950;p27"/>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951;p27"/>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952;p27"/>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53;p27"/>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54;p27"/>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55;p27"/>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56;p27"/>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57;p27"/>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101" name="TextBox 100"/>
          <p:cNvSpPr txBox="1"/>
          <p:nvPr/>
        </p:nvSpPr>
        <p:spPr>
          <a:xfrm>
            <a:off x="703384" y="590843"/>
            <a:ext cx="646331" cy="646331"/>
          </a:xfrm>
          <a:prstGeom prst="rect">
            <a:avLst/>
          </a:prstGeom>
          <a:noFill/>
        </p:spPr>
        <p:txBody>
          <a:bodyPr wrap="none" rtlCol="0">
            <a:spAutoFit/>
          </a:bodyPr>
          <a:lstStyle/>
          <a:p>
            <a:r>
              <a:rPr lang="en-IN" sz="3600" b="1" dirty="0" smtClean="0">
                <a:solidFill>
                  <a:schemeClr val="bg1"/>
                </a:solidFill>
                <a:latin typeface="Times New Roman" pitchFamily="18" charset="0"/>
                <a:cs typeface="Times New Roman" pitchFamily="18" charset="0"/>
              </a:rPr>
              <a:t>07</a:t>
            </a:r>
            <a:endParaRPr lang="en-US" sz="3600" b="1"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1000"/>
                                        <p:tgtEl>
                                          <p:spTgt spid="453"/>
                                        </p:tgtEl>
                                      </p:cBhvr>
                                    </p:animEffect>
                                  </p:childTnLst>
                                </p:cTn>
                              </p:par>
                              <p:par>
                                <p:cTn id="8" presetID="23" presetClass="entr" presetSubtype="16" fill="hold" nodeType="withEffect">
                                  <p:stCondLst>
                                    <p:cond delay="250"/>
                                  </p:stCondLst>
                                  <p:childTnLst>
                                    <p:set>
                                      <p:cBhvr>
                                        <p:cTn id="9" dur="1" fill="hold">
                                          <p:stCondLst>
                                            <p:cond delay="0"/>
                                          </p:stCondLst>
                                        </p:cTn>
                                        <p:tgtEl>
                                          <p:spTgt spid="458"/>
                                        </p:tgtEl>
                                        <p:attrNameLst>
                                          <p:attrName>style.visibility</p:attrName>
                                        </p:attrNameLst>
                                      </p:cBhvr>
                                      <p:to>
                                        <p:strVal val="visible"/>
                                      </p:to>
                                    </p:set>
                                    <p:anim calcmode="lin" valueType="num">
                                      <p:cBhvr additive="base">
                                        <p:cTn id="10" dur="500"/>
                                        <p:tgtEl>
                                          <p:spTgt spid="458"/>
                                        </p:tgtEl>
                                        <p:attrNameLst>
                                          <p:attrName>ppt_w</p:attrName>
                                        </p:attrNameLst>
                                      </p:cBhvr>
                                      <p:tavLst>
                                        <p:tav tm="0">
                                          <p:val>
                                            <p:strVal val="0"/>
                                          </p:val>
                                        </p:tav>
                                        <p:tav tm="100000">
                                          <p:val>
                                            <p:strVal val="#ppt_w"/>
                                          </p:val>
                                        </p:tav>
                                      </p:tavLst>
                                    </p:anim>
                                    <p:anim calcmode="lin" valueType="num">
                                      <p:cBhvr additive="base">
                                        <p:cTn id="11" dur="500"/>
                                        <p:tgtEl>
                                          <p:spTgt spid="458"/>
                                        </p:tgtEl>
                                        <p:attrNameLst>
                                          <p:attrName>ppt_h</p:attrName>
                                        </p:attrNameLst>
                                      </p:cBhvr>
                                      <p:tavLst>
                                        <p:tav tm="0">
                                          <p:val>
                                            <p:strVal val="0"/>
                                          </p:val>
                                        </p:tav>
                                        <p:tav tm="100000">
                                          <p:val>
                                            <p:strVal val="#ppt_h"/>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59"/>
                                        </p:tgtEl>
                                        <p:attrNameLst>
                                          <p:attrName>style.visibility</p:attrName>
                                        </p:attrNameLst>
                                      </p:cBhvr>
                                      <p:to>
                                        <p:strVal val="visible"/>
                                      </p:to>
                                    </p:set>
                                    <p:anim calcmode="lin" valueType="num">
                                      <p:cBhvr additive="base">
                                        <p:cTn id="15" dur="500"/>
                                        <p:tgtEl>
                                          <p:spTgt spid="459"/>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100"/>
                                  </p:stCondLst>
                                  <p:childTnLst>
                                    <p:set>
                                      <p:cBhvr>
                                        <p:cTn id="17" dur="1" fill="hold">
                                          <p:stCondLst>
                                            <p:cond delay="0"/>
                                          </p:stCondLst>
                                        </p:cTn>
                                        <p:tgtEl>
                                          <p:spTgt spid="489"/>
                                        </p:tgtEl>
                                        <p:attrNameLst>
                                          <p:attrName>style.visibility</p:attrName>
                                        </p:attrNameLst>
                                      </p:cBhvr>
                                      <p:to>
                                        <p:strVal val="visible"/>
                                      </p:to>
                                    </p:set>
                                    <p:anim calcmode="lin" valueType="num">
                                      <p:cBhvr additive="base">
                                        <p:cTn id="18" dur="500"/>
                                        <p:tgtEl>
                                          <p:spTgt spid="4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200"/>
                                  </p:stCondLst>
                                  <p:childTnLst>
                                    <p:set>
                                      <p:cBhvr>
                                        <p:cTn id="20" dur="1" fill="hold">
                                          <p:stCondLst>
                                            <p:cond delay="0"/>
                                          </p:stCondLst>
                                        </p:cTn>
                                        <p:tgtEl>
                                          <p:spTgt spid="469"/>
                                        </p:tgtEl>
                                        <p:attrNameLst>
                                          <p:attrName>style.visibility</p:attrName>
                                        </p:attrNameLst>
                                      </p:cBhvr>
                                      <p:to>
                                        <p:strVal val="visible"/>
                                      </p:to>
                                    </p:set>
                                    <p:anim calcmode="lin" valueType="num">
                                      <p:cBhvr additive="base">
                                        <p:cTn id="21" dur="500"/>
                                        <p:tgtEl>
                                          <p:spTgt spid="469"/>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400"/>
                                  </p:stCondLst>
                                  <p:childTnLst>
                                    <p:set>
                                      <p:cBhvr>
                                        <p:cTn id="23" dur="1" fill="hold">
                                          <p:stCondLst>
                                            <p:cond delay="0"/>
                                          </p:stCondLst>
                                        </p:cTn>
                                        <p:tgtEl>
                                          <p:spTgt spid="479"/>
                                        </p:tgtEl>
                                        <p:attrNameLst>
                                          <p:attrName>style.visibility</p:attrName>
                                        </p:attrNameLst>
                                      </p:cBhvr>
                                      <p:to>
                                        <p:strVal val="visible"/>
                                      </p:to>
                                    </p:set>
                                    <p:anim calcmode="lin" valueType="num">
                                      <p:cBhvr additive="base">
                                        <p:cTn id="24" dur="500"/>
                                        <p:tgtEl>
                                          <p:spTgt spid="479"/>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300"/>
                                  </p:stCondLst>
                                  <p:childTnLst>
                                    <p:set>
                                      <p:cBhvr>
                                        <p:cTn id="26" dur="1" fill="hold">
                                          <p:stCondLst>
                                            <p:cond delay="0"/>
                                          </p:stCondLst>
                                        </p:cTn>
                                        <p:tgtEl>
                                          <p:spTgt spid="499"/>
                                        </p:tgtEl>
                                        <p:attrNameLst>
                                          <p:attrName>style.visibility</p:attrName>
                                        </p:attrNameLst>
                                      </p:cBhvr>
                                      <p:to>
                                        <p:strVal val="visible"/>
                                      </p:to>
                                    </p:set>
                                    <p:anim calcmode="lin" valueType="num">
                                      <p:cBhvr additive="base">
                                        <p:cTn id="27" dur="500"/>
                                        <p:tgtEl>
                                          <p:spTgt spid="499"/>
                                        </p:tgtEl>
                                        <p:attrNameLst>
                                          <p:attrName>ppt_y</p:attrName>
                                        </p:attrNameLst>
                                      </p:cBhvr>
                                      <p:tavLst>
                                        <p:tav tm="0">
                                          <p:val>
                                            <p:strVal val="#ppt_y+1"/>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8" presetClass="emph" presetSubtype="0" fill="hold" nodeType="withEffect">
                                  <p:stCondLst>
                                    <p:cond delay="1000"/>
                                  </p:stCondLst>
                                  <p:childTnLst>
                                    <p:animRot by="-21600000">
                                      <p:cBhvr>
                                        <p:cTn id="32" dur="1000" fill="hold"/>
                                        <p:tgtEl>
                                          <p:spTgt spid="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grpSp>
        <p:nvGrpSpPr>
          <p:cNvPr id="570" name="Google Shape;570;p22"/>
          <p:cNvGrpSpPr/>
          <p:nvPr/>
        </p:nvGrpSpPr>
        <p:grpSpPr>
          <a:xfrm>
            <a:off x="253219" y="282093"/>
            <a:ext cx="12192000" cy="625231"/>
            <a:chOff x="0" y="282093"/>
            <a:chExt cx="12192000" cy="625231"/>
          </a:xfrm>
        </p:grpSpPr>
        <p:sp>
          <p:nvSpPr>
            <p:cNvPr id="571" name="Google Shape;571;p22"/>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72" name="Google Shape;572;p22"/>
            <p:cNvGrpSpPr/>
            <p:nvPr/>
          </p:nvGrpSpPr>
          <p:grpSpPr>
            <a:xfrm>
              <a:off x="0" y="282093"/>
              <a:ext cx="12192000" cy="625231"/>
              <a:chOff x="0" y="70337"/>
              <a:chExt cx="12192000" cy="625231"/>
            </a:xfrm>
          </p:grpSpPr>
          <p:cxnSp>
            <p:nvCxnSpPr>
              <p:cNvPr id="573" name="Google Shape;573;p22"/>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574" name="Google Shape;574;p22"/>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575" name="Google Shape;575;p22"/>
          <p:cNvSpPr/>
          <p:nvPr/>
        </p:nvSpPr>
        <p:spPr>
          <a:xfrm flipH="1">
            <a:off x="2039814" y="330456"/>
            <a:ext cx="8314006"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smtClean="0">
                <a:solidFill>
                  <a:schemeClr val="lt1"/>
                </a:solidFill>
                <a:latin typeface="Impact"/>
                <a:ea typeface="Impact"/>
                <a:cs typeface="Impact"/>
                <a:sym typeface="Impact"/>
              </a:rPr>
              <a:t>APPLICATIONS</a:t>
            </a:r>
            <a:endParaRPr sz="3200" b="1">
              <a:solidFill>
                <a:schemeClr val="lt1"/>
              </a:solidFill>
              <a:latin typeface="Impact"/>
              <a:ea typeface="Impact"/>
              <a:cs typeface="Impact"/>
              <a:sym typeface="Impact"/>
            </a:endParaRPr>
          </a:p>
        </p:txBody>
      </p:sp>
      <p:sp>
        <p:nvSpPr>
          <p:cNvPr id="4" name="Slide Number Placeholder 3">
            <a:extLst>
              <a:ext uri="{FF2B5EF4-FFF2-40B4-BE49-F238E27FC236}">
                <a16:creationId xmlns="" xmlns:a16="http://schemas.microsoft.com/office/drawing/2014/main" id="{80E88FE5-1714-4EA7-BA86-2E072C1C9E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12</a:t>
            </a:fld>
            <a:endParaRPr lang="zh-CN" altLang="en-US"/>
          </a:p>
        </p:txBody>
      </p:sp>
      <p:sp>
        <p:nvSpPr>
          <p:cNvPr id="32770" name="AutoShape 2" descr="blob:https://web.whatsapp.com/cb8ad968-f274-438c-ab65-e34d66c02f3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blob:https://web.whatsapp.com/cb8ad968-f274-438c-ab65-e34d66c02f3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4" name="AutoShape 6" descr="How Do HUB Organoids Differ from Other Organoid Cultures?"/>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 name="Picture 52" descr="organoids-applicaitons.jpg"/>
          <p:cNvPicPr>
            <a:picLocks noChangeAspect="1"/>
          </p:cNvPicPr>
          <p:nvPr/>
        </p:nvPicPr>
        <p:blipFill>
          <a:blip r:embed="rId3"/>
          <a:stretch>
            <a:fillRect/>
          </a:stretch>
        </p:blipFill>
        <p:spPr>
          <a:xfrm>
            <a:off x="2363372" y="1476155"/>
            <a:ext cx="7512148" cy="503718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0"/>
                                        </p:tgtEl>
                                        <p:attrNameLst>
                                          <p:attrName>style.visibility</p:attrName>
                                        </p:attrNameLst>
                                      </p:cBhvr>
                                      <p:to>
                                        <p:strVal val="visible"/>
                                      </p:to>
                                    </p:set>
                                    <p:animEffect transition="in" filter="fade">
                                      <p:cBhvr>
                                        <p:cTn id="7" dur="1000"/>
                                        <p:tgtEl>
                                          <p:spTgt spid="570"/>
                                        </p:tgtEl>
                                      </p:cBhvr>
                                    </p:animEffect>
                                  </p:childTnLst>
                                </p:cTn>
                              </p:par>
                              <p:par>
                                <p:cTn id="8" presetID="23" presetClass="entr" presetSubtype="16" fill="hold" nodeType="withEffect">
                                  <p:stCondLst>
                                    <p:cond delay="250"/>
                                  </p:stCondLst>
                                  <p:childTnLst>
                                    <p:set>
                                      <p:cBhvr>
                                        <p:cTn id="9" dur="1" fill="hold">
                                          <p:stCondLst>
                                            <p:cond delay="0"/>
                                          </p:stCondLst>
                                        </p:cTn>
                                        <p:tgtEl>
                                          <p:spTgt spid="575"/>
                                        </p:tgtEl>
                                        <p:attrNameLst>
                                          <p:attrName>style.visibility</p:attrName>
                                        </p:attrNameLst>
                                      </p:cBhvr>
                                      <p:to>
                                        <p:strVal val="visible"/>
                                      </p:to>
                                    </p:set>
                                    <p:anim calcmode="lin" valueType="num">
                                      <p:cBhvr additive="base">
                                        <p:cTn id="10" dur="500"/>
                                        <p:tgtEl>
                                          <p:spTgt spid="575"/>
                                        </p:tgtEl>
                                        <p:attrNameLst>
                                          <p:attrName>ppt_w</p:attrName>
                                        </p:attrNameLst>
                                      </p:cBhvr>
                                      <p:tavLst>
                                        <p:tav tm="0">
                                          <p:val>
                                            <p:strVal val="0"/>
                                          </p:val>
                                        </p:tav>
                                        <p:tav tm="100000">
                                          <p:val>
                                            <p:strVal val="#ppt_w"/>
                                          </p:val>
                                        </p:tav>
                                      </p:tavLst>
                                    </p:anim>
                                    <p:anim calcmode="lin" valueType="num">
                                      <p:cBhvr additive="base">
                                        <p:cTn id="11" dur="500"/>
                                        <p:tgtEl>
                                          <p:spTgt spid="57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23"/>
          <p:cNvGrpSpPr/>
          <p:nvPr/>
        </p:nvGrpSpPr>
        <p:grpSpPr>
          <a:xfrm>
            <a:off x="0" y="282093"/>
            <a:ext cx="12192000" cy="625231"/>
            <a:chOff x="0" y="282093"/>
            <a:chExt cx="12192000" cy="625231"/>
          </a:xfrm>
        </p:grpSpPr>
        <p:sp>
          <p:nvSpPr>
            <p:cNvPr id="621" name="Google Shape;621;p23"/>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22" name="Google Shape;622;p23"/>
            <p:cNvGrpSpPr/>
            <p:nvPr/>
          </p:nvGrpSpPr>
          <p:grpSpPr>
            <a:xfrm>
              <a:off x="0" y="282093"/>
              <a:ext cx="12192000" cy="625231"/>
              <a:chOff x="0" y="70337"/>
              <a:chExt cx="12192000" cy="625231"/>
            </a:xfrm>
          </p:grpSpPr>
          <p:cxnSp>
            <p:nvCxnSpPr>
              <p:cNvPr id="623" name="Google Shape;623;p23"/>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624" name="Google Shape;624;p23"/>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625" name="Google Shape;625;p23"/>
          <p:cNvSpPr/>
          <p:nvPr/>
        </p:nvSpPr>
        <p:spPr>
          <a:xfrm flipH="1">
            <a:off x="2194560" y="302321"/>
            <a:ext cx="8018584"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smtClean="0">
                <a:solidFill>
                  <a:schemeClr val="lt1"/>
                </a:solidFill>
                <a:latin typeface="Impact"/>
                <a:ea typeface="Impact"/>
                <a:cs typeface="Impact"/>
                <a:sym typeface="Impact"/>
              </a:rPr>
              <a:t>GLIMPSE OF WHAT IS LIKELY TO COME IN FUTURE</a:t>
            </a:r>
            <a:endParaRPr sz="3200" b="1">
              <a:solidFill>
                <a:schemeClr val="lt1"/>
              </a:solidFill>
              <a:latin typeface="Impact"/>
              <a:ea typeface="Impact"/>
              <a:cs typeface="Impact"/>
              <a:sym typeface="Impact"/>
            </a:endParaRPr>
          </a:p>
        </p:txBody>
      </p:sp>
      <p:sp>
        <p:nvSpPr>
          <p:cNvPr id="4" name="Slide Number Placeholder 3">
            <a:extLst>
              <a:ext uri="{FF2B5EF4-FFF2-40B4-BE49-F238E27FC236}">
                <a16:creationId xmlns="" xmlns:a16="http://schemas.microsoft.com/office/drawing/2014/main" id="{9C24FB1E-1079-454C-AAE2-9DF167E860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13</a:t>
            </a:fld>
            <a:endParaRPr lang="zh-CN" altLang="en-US"/>
          </a:p>
        </p:txBody>
      </p:sp>
      <p:sp>
        <p:nvSpPr>
          <p:cNvPr id="30722" name="AutoShape 2" descr="blob:https://web.whatsapp.com/452d4290-6bd7-4b60-be0b-9ea0f4fabe6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24" name="AutoShape 4" descr="blob:https://web.whatsapp.com/452d4290-6bd7-4b60-be0b-9ea0f4fabe6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 name="Rectangle 42"/>
          <p:cNvSpPr/>
          <p:nvPr/>
        </p:nvSpPr>
        <p:spPr>
          <a:xfrm>
            <a:off x="422031" y="1195754"/>
            <a:ext cx="11422965" cy="5262979"/>
          </a:xfrm>
          <a:prstGeom prst="rect">
            <a:avLst/>
          </a:prstGeom>
        </p:spPr>
        <p:txBody>
          <a:bodyPr wrap="square">
            <a:spAutoFit/>
          </a:bodyPr>
          <a:lstStyle/>
          <a:p>
            <a:pPr marL="514350" indent="-514350" algn="just"/>
            <a:r>
              <a:rPr lang="en-US" sz="2800" dirty="0" smtClean="0">
                <a:solidFill>
                  <a:schemeClr val="bg1"/>
                </a:solidFill>
                <a:latin typeface="Times New Roman" pitchFamily="18" charset="0"/>
                <a:cs typeface="Times New Roman" pitchFamily="18" charset="0"/>
              </a:rPr>
              <a:t>1. Human disease modeling</a:t>
            </a:r>
          </a:p>
          <a:p>
            <a:pPr marL="514350" indent="-514350" algn="just"/>
            <a:r>
              <a:rPr lang="en-US" sz="2800" dirty="0" smtClean="0">
                <a:solidFill>
                  <a:schemeClr val="bg1"/>
                </a:solidFill>
                <a:latin typeface="Times New Roman" pitchFamily="18" charset="0"/>
                <a:cs typeface="Times New Roman" pitchFamily="18" charset="0"/>
              </a:rPr>
              <a:t>     Organoids provide a unique platform for identifying the mechanisms of adult human disease by studying the organ morphology and functions. This would open up new avenues in drug development and regenerative medicine.</a:t>
            </a:r>
          </a:p>
          <a:p>
            <a:pPr marL="514350" indent="-514350" algn="just"/>
            <a:endParaRPr lang="en-US" sz="2800" dirty="0" smtClean="0">
              <a:solidFill>
                <a:schemeClr val="bg1"/>
              </a:solidFill>
              <a:latin typeface="Times New Roman" pitchFamily="18" charset="0"/>
              <a:cs typeface="Times New Roman" pitchFamily="18" charset="0"/>
            </a:endParaRPr>
          </a:p>
          <a:p>
            <a:pPr algn="just"/>
            <a:r>
              <a:rPr lang="en-US" sz="2800" dirty="0" smtClean="0">
                <a:solidFill>
                  <a:schemeClr val="bg1"/>
                </a:solidFill>
                <a:latin typeface="Times New Roman" pitchFamily="18" charset="0"/>
                <a:cs typeface="Times New Roman" pitchFamily="18" charset="0"/>
              </a:rPr>
              <a:t>2. Tissue engineering and regenerative medicine</a:t>
            </a:r>
          </a:p>
          <a:p>
            <a:pPr algn="just"/>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iPSC</a:t>
            </a:r>
            <a:r>
              <a:rPr lang="en-US" sz="2800" dirty="0" smtClean="0">
                <a:solidFill>
                  <a:schemeClr val="bg1"/>
                </a:solidFill>
                <a:latin typeface="Times New Roman" pitchFamily="18" charset="0"/>
                <a:cs typeface="Times New Roman" pitchFamily="18" charset="0"/>
              </a:rPr>
              <a:t>- derived organoids have tremendous potential for applications in tissue engineering and regenerative medicine.  </a:t>
            </a:r>
          </a:p>
          <a:p>
            <a:pPr algn="just"/>
            <a:endParaRPr lang="en-US" sz="2800" dirty="0" smtClean="0">
              <a:solidFill>
                <a:schemeClr val="bg1"/>
              </a:solidFill>
              <a:latin typeface="Times New Roman" pitchFamily="18" charset="0"/>
              <a:cs typeface="Times New Roman" pitchFamily="18" charset="0"/>
            </a:endParaRPr>
          </a:p>
          <a:p>
            <a:pPr algn="just"/>
            <a:r>
              <a:rPr lang="en-US" sz="2800" dirty="0" smtClean="0">
                <a:solidFill>
                  <a:schemeClr val="bg1"/>
                </a:solidFill>
                <a:latin typeface="Times New Roman" pitchFamily="18" charset="0"/>
                <a:cs typeface="Times New Roman" pitchFamily="18" charset="0"/>
              </a:rPr>
              <a:t>3. Personalized medicine</a:t>
            </a:r>
          </a:p>
          <a:p>
            <a:pPr algn="just"/>
            <a:r>
              <a:rPr lang="en-US" sz="2800" dirty="0" smtClean="0">
                <a:solidFill>
                  <a:schemeClr val="bg1"/>
                </a:solidFill>
                <a:latin typeface="Times New Roman" pitchFamily="18" charset="0"/>
                <a:cs typeface="Times New Roman" pitchFamily="18" charset="0"/>
              </a:rPr>
              <a:t>    They aid in identifying drugs or combinations of drugs for treating diseases.</a:t>
            </a:r>
            <a:endParaRPr lang="en-US" sz="280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0"/>
                                        </p:tgtEl>
                                        <p:attrNameLst>
                                          <p:attrName>style.visibility</p:attrName>
                                        </p:attrNameLst>
                                      </p:cBhvr>
                                      <p:to>
                                        <p:strVal val="visible"/>
                                      </p:to>
                                    </p:set>
                                    <p:animEffect transition="in" filter="fade">
                                      <p:cBhvr>
                                        <p:cTn id="7" dur="1000"/>
                                        <p:tgtEl>
                                          <p:spTgt spid="620"/>
                                        </p:tgtEl>
                                      </p:cBhvr>
                                    </p:animEffect>
                                  </p:childTnLst>
                                </p:cTn>
                              </p:par>
                              <p:par>
                                <p:cTn id="8" presetID="23" presetClass="entr" presetSubtype="16" fill="hold" nodeType="withEffect">
                                  <p:stCondLst>
                                    <p:cond delay="250"/>
                                  </p:stCondLst>
                                  <p:childTnLst>
                                    <p:set>
                                      <p:cBhvr>
                                        <p:cTn id="9" dur="1" fill="hold">
                                          <p:stCondLst>
                                            <p:cond delay="0"/>
                                          </p:stCondLst>
                                        </p:cTn>
                                        <p:tgtEl>
                                          <p:spTgt spid="625"/>
                                        </p:tgtEl>
                                        <p:attrNameLst>
                                          <p:attrName>style.visibility</p:attrName>
                                        </p:attrNameLst>
                                      </p:cBhvr>
                                      <p:to>
                                        <p:strVal val="visible"/>
                                      </p:to>
                                    </p:set>
                                    <p:anim calcmode="lin" valueType="num">
                                      <p:cBhvr additive="base">
                                        <p:cTn id="10" dur="500"/>
                                        <p:tgtEl>
                                          <p:spTgt spid="625"/>
                                        </p:tgtEl>
                                        <p:attrNameLst>
                                          <p:attrName>ppt_w</p:attrName>
                                        </p:attrNameLst>
                                      </p:cBhvr>
                                      <p:tavLst>
                                        <p:tav tm="0">
                                          <p:val>
                                            <p:strVal val="0"/>
                                          </p:val>
                                        </p:tav>
                                        <p:tav tm="100000">
                                          <p:val>
                                            <p:strVal val="#ppt_w"/>
                                          </p:val>
                                        </p:tav>
                                      </p:tavLst>
                                    </p:anim>
                                    <p:anim calcmode="lin" valueType="num">
                                      <p:cBhvr additive="base">
                                        <p:cTn id="11" dur="500"/>
                                        <p:tgtEl>
                                          <p:spTgt spid="62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37"/>
          <p:cNvSpPr/>
          <p:nvPr/>
        </p:nvSpPr>
        <p:spPr>
          <a:xfrm flipH="1">
            <a:off x="4359501" y="3033256"/>
            <a:ext cx="3493974"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4000" dirty="0">
                <a:solidFill>
                  <a:srgbClr val="20EBF2"/>
                </a:solidFill>
                <a:latin typeface="Impact"/>
                <a:ea typeface="Impact"/>
                <a:cs typeface="Impact"/>
                <a:sym typeface="Impact"/>
              </a:rPr>
              <a:t>MANY THANKS !</a:t>
            </a:r>
            <a:endParaRPr/>
          </a:p>
        </p:txBody>
      </p:sp>
      <p:sp>
        <p:nvSpPr>
          <p:cNvPr id="2370" name="Google Shape;2370;p37"/>
          <p:cNvSpPr/>
          <p:nvPr/>
        </p:nvSpPr>
        <p:spPr>
          <a:xfrm>
            <a:off x="4292866" y="1629071"/>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371" name="Google Shape;2371;p37"/>
          <p:cNvGrpSpPr/>
          <p:nvPr/>
        </p:nvGrpSpPr>
        <p:grpSpPr>
          <a:xfrm>
            <a:off x="4112790" y="1448995"/>
            <a:ext cx="3960000" cy="3960000"/>
            <a:chOff x="4112790" y="1448995"/>
            <a:chExt cx="3960000" cy="3960000"/>
          </a:xfrm>
        </p:grpSpPr>
        <p:sp>
          <p:nvSpPr>
            <p:cNvPr id="2372" name="Google Shape;2372;p37"/>
            <p:cNvSpPr/>
            <p:nvPr/>
          </p:nvSpPr>
          <p:spPr>
            <a:xfrm>
              <a:off x="4112790" y="1448995"/>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3" name="Google Shape;2373;p37"/>
            <p:cNvSpPr/>
            <p:nvPr/>
          </p:nvSpPr>
          <p:spPr>
            <a:xfrm>
              <a:off x="4112790" y="1448995"/>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4" name="Google Shape;2374;p37"/>
            <p:cNvSpPr/>
            <p:nvPr/>
          </p:nvSpPr>
          <p:spPr>
            <a:xfrm>
              <a:off x="4112790" y="1448995"/>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5" name="Google Shape;2375;p37"/>
            <p:cNvSpPr/>
            <p:nvPr/>
          </p:nvSpPr>
          <p:spPr>
            <a:xfrm>
              <a:off x="4112790" y="1448995"/>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6" name="Google Shape;2376;p37"/>
            <p:cNvSpPr/>
            <p:nvPr/>
          </p:nvSpPr>
          <p:spPr>
            <a:xfrm>
              <a:off x="4112790" y="1448995"/>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7" name="Google Shape;2377;p37"/>
            <p:cNvSpPr/>
            <p:nvPr/>
          </p:nvSpPr>
          <p:spPr>
            <a:xfrm>
              <a:off x="4112790" y="1448995"/>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78" name="Google Shape;2378;p37"/>
          <p:cNvGrpSpPr/>
          <p:nvPr/>
        </p:nvGrpSpPr>
        <p:grpSpPr>
          <a:xfrm>
            <a:off x="2274413" y="-389382"/>
            <a:ext cx="7636754" cy="7636753"/>
            <a:chOff x="2274413" y="-389382"/>
            <a:chExt cx="7636754" cy="7636753"/>
          </a:xfrm>
        </p:grpSpPr>
        <p:sp>
          <p:nvSpPr>
            <p:cNvPr id="2379" name="Google Shape;2379;p37"/>
            <p:cNvSpPr/>
            <p:nvPr/>
          </p:nvSpPr>
          <p:spPr>
            <a:xfrm>
              <a:off x="3392790" y="728995"/>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0" name="Google Shape;2380;p37"/>
            <p:cNvSpPr/>
            <p:nvPr/>
          </p:nvSpPr>
          <p:spPr>
            <a:xfrm rot="-2700000">
              <a:off x="3392790" y="728995"/>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1" name="Google Shape;2381;p37"/>
            <p:cNvSpPr/>
            <p:nvPr/>
          </p:nvSpPr>
          <p:spPr>
            <a:xfrm rot="-6300000">
              <a:off x="3392790" y="728995"/>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2" name="Google Shape;2382;p37"/>
            <p:cNvSpPr/>
            <p:nvPr/>
          </p:nvSpPr>
          <p:spPr>
            <a:xfrm rot="6300000">
              <a:off x="3392789" y="728995"/>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3" name="Google Shape;2383;p37"/>
            <p:cNvSpPr/>
            <p:nvPr/>
          </p:nvSpPr>
          <p:spPr>
            <a:xfrm rot="2700000">
              <a:off x="3392790" y="728995"/>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4" name="Google Shape;2384;p37"/>
            <p:cNvSpPr/>
            <p:nvPr/>
          </p:nvSpPr>
          <p:spPr>
            <a:xfrm rot="-9900000">
              <a:off x="3392790" y="728995"/>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5" name="Google Shape;2385;p37"/>
            <p:cNvSpPr/>
            <p:nvPr/>
          </p:nvSpPr>
          <p:spPr>
            <a:xfrm rot="8100000">
              <a:off x="3392790" y="728995"/>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6" name="Google Shape;2386;p37"/>
            <p:cNvSpPr/>
            <p:nvPr/>
          </p:nvSpPr>
          <p:spPr>
            <a:xfrm rot="-99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7" name="Google Shape;2387;p37"/>
            <p:cNvSpPr/>
            <p:nvPr/>
          </p:nvSpPr>
          <p:spPr>
            <a:xfrm rot="-63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8" name="Google Shape;2388;p37"/>
            <p:cNvSpPr/>
            <p:nvPr/>
          </p:nvSpPr>
          <p:spPr>
            <a:xfrm rot="-2016505">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89" name="Google Shape;2389;p37"/>
            <p:cNvSpPr/>
            <p:nvPr/>
          </p:nvSpPr>
          <p:spPr>
            <a:xfrm rot="27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0" name="Google Shape;2390;p37"/>
            <p:cNvSpPr/>
            <p:nvPr/>
          </p:nvSpPr>
          <p:spPr>
            <a:xfrm rot="6793242">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91" name="Google Shape;2391;p37"/>
          <p:cNvGrpSpPr/>
          <p:nvPr/>
        </p:nvGrpSpPr>
        <p:grpSpPr>
          <a:xfrm rot="-780270">
            <a:off x="3200051" y="536256"/>
            <a:ext cx="5785478" cy="5785478"/>
            <a:chOff x="3200051" y="536256"/>
            <a:chExt cx="5785478" cy="5785478"/>
          </a:xfrm>
        </p:grpSpPr>
        <p:sp>
          <p:nvSpPr>
            <p:cNvPr id="2392" name="Google Shape;2392;p37"/>
            <p:cNvSpPr/>
            <p:nvPr/>
          </p:nvSpPr>
          <p:spPr>
            <a:xfrm rot="-3584838">
              <a:off x="3977637" y="1313842"/>
              <a:ext cx="4230306" cy="4230306"/>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3" name="Google Shape;2393;p37"/>
            <p:cNvSpPr/>
            <p:nvPr/>
          </p:nvSpPr>
          <p:spPr>
            <a:xfrm rot="-3584838">
              <a:off x="3977637" y="1313842"/>
              <a:ext cx="4230306" cy="4230306"/>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4" name="Google Shape;2394;p37"/>
            <p:cNvSpPr/>
            <p:nvPr/>
          </p:nvSpPr>
          <p:spPr>
            <a:xfrm rot="-3584838">
              <a:off x="3977637" y="1313842"/>
              <a:ext cx="4230306" cy="4230306"/>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5" name="Google Shape;2395;p37"/>
            <p:cNvSpPr/>
            <p:nvPr/>
          </p:nvSpPr>
          <p:spPr>
            <a:xfrm rot="-3584838">
              <a:off x="3977637" y="1313842"/>
              <a:ext cx="4230306" cy="4230306"/>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6" name="Google Shape;2396;p37"/>
            <p:cNvSpPr/>
            <p:nvPr/>
          </p:nvSpPr>
          <p:spPr>
            <a:xfrm rot="-3584838">
              <a:off x="3977637" y="1313842"/>
              <a:ext cx="4230306" cy="4230306"/>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97" name="Google Shape;2397;p37"/>
            <p:cNvSpPr/>
            <p:nvPr/>
          </p:nvSpPr>
          <p:spPr>
            <a:xfrm rot="-3584838">
              <a:off x="3977637" y="1313842"/>
              <a:ext cx="4230306" cy="4230306"/>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398" name="Google Shape;2398;p37"/>
          <p:cNvGrpSpPr/>
          <p:nvPr/>
        </p:nvGrpSpPr>
        <p:grpSpPr>
          <a:xfrm>
            <a:off x="1314592" y="-1348726"/>
            <a:ext cx="9556396" cy="9555443"/>
            <a:chOff x="1314592" y="-1348726"/>
            <a:chExt cx="9556396" cy="9555443"/>
          </a:xfrm>
        </p:grpSpPr>
        <p:sp>
          <p:nvSpPr>
            <p:cNvPr id="2399" name="Google Shape;2399;p37"/>
            <p:cNvSpPr/>
            <p:nvPr/>
          </p:nvSpPr>
          <p:spPr>
            <a:xfrm rot="-1784838">
              <a:off x="2676010" y="88654"/>
              <a:ext cx="6833560" cy="6680682"/>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0" name="Google Shape;2400;p37"/>
            <p:cNvSpPr/>
            <p:nvPr/>
          </p:nvSpPr>
          <p:spPr>
            <a:xfrm rot="-4484838">
              <a:off x="2676010" y="88654"/>
              <a:ext cx="6833560" cy="6680682"/>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1" name="Google Shape;2401;p37"/>
            <p:cNvSpPr/>
            <p:nvPr/>
          </p:nvSpPr>
          <p:spPr>
            <a:xfrm rot="-8084838">
              <a:off x="2752449" y="12215"/>
              <a:ext cx="6680682" cy="683356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2" name="Google Shape;2402;p37"/>
            <p:cNvSpPr/>
            <p:nvPr/>
          </p:nvSpPr>
          <p:spPr>
            <a:xfrm rot="4515162">
              <a:off x="2752449" y="12215"/>
              <a:ext cx="6680682" cy="683356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3" name="Google Shape;2403;p37"/>
            <p:cNvSpPr/>
            <p:nvPr/>
          </p:nvSpPr>
          <p:spPr>
            <a:xfrm rot="915162">
              <a:off x="2752449" y="12215"/>
              <a:ext cx="6680682" cy="683356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4" name="Google Shape;2404;p37"/>
            <p:cNvSpPr/>
            <p:nvPr/>
          </p:nvSpPr>
          <p:spPr>
            <a:xfrm rot="9915162">
              <a:off x="2676010" y="88654"/>
              <a:ext cx="6833560" cy="6680682"/>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5" name="Google Shape;2405;p37"/>
            <p:cNvSpPr/>
            <p:nvPr/>
          </p:nvSpPr>
          <p:spPr>
            <a:xfrm rot="6315162">
              <a:off x="2676010" y="88654"/>
              <a:ext cx="6833560" cy="6680682"/>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6" name="Google Shape;2406;p37"/>
            <p:cNvSpPr/>
            <p:nvPr/>
          </p:nvSpPr>
          <p:spPr>
            <a:xfrm rot="9915162">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7" name="Google Shape;2407;p37"/>
            <p:cNvSpPr/>
            <p:nvPr/>
          </p:nvSpPr>
          <p:spPr>
            <a:xfrm rot="-8084838">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8" name="Google Shape;2408;p37"/>
            <p:cNvSpPr/>
            <p:nvPr/>
          </p:nvSpPr>
          <p:spPr>
            <a:xfrm rot="-3801343">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09" name="Google Shape;2409;p37"/>
            <p:cNvSpPr/>
            <p:nvPr/>
          </p:nvSpPr>
          <p:spPr>
            <a:xfrm rot="915162">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10" name="Google Shape;2410;p37"/>
            <p:cNvSpPr/>
            <p:nvPr/>
          </p:nvSpPr>
          <p:spPr>
            <a:xfrm rot="5008404">
              <a:off x="2975140"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Footer Placeholder 1">
            <a:extLst>
              <a:ext uri="{FF2B5EF4-FFF2-40B4-BE49-F238E27FC236}">
                <a16:creationId xmlns="" xmlns:a16="http://schemas.microsoft.com/office/drawing/2014/main" id="{D62D6B6E-19BF-4616-A31B-E82CDE79E120}"/>
              </a:ext>
            </a:extLst>
          </p:cNvPr>
          <p:cNvSpPr>
            <a:spLocks noGrp="1"/>
          </p:cNvSpPr>
          <p:nvPr>
            <p:ph type="ftr" idx="11"/>
          </p:nvPr>
        </p:nvSpPr>
        <p:spPr/>
        <p:txBody>
          <a:bodyPr/>
          <a:lstStyle/>
          <a:p>
            <a:r>
              <a:rPr lang="en-US" dirty="0"/>
              <a:t>AXP Internal</a:t>
            </a:r>
          </a:p>
        </p:txBody>
      </p:sp>
      <p:sp>
        <p:nvSpPr>
          <p:cNvPr id="3" name="Date Placeholder 2">
            <a:extLst>
              <a:ext uri="{FF2B5EF4-FFF2-40B4-BE49-F238E27FC236}">
                <a16:creationId xmlns="" xmlns:a16="http://schemas.microsoft.com/office/drawing/2014/main" id="{E8E52FD6-B813-40D9-93AF-83B1CA8A1645}"/>
              </a:ext>
            </a:extLst>
          </p:cNvPr>
          <p:cNvSpPr>
            <a:spLocks noGrp="1"/>
          </p:cNvSpPr>
          <p:nvPr>
            <p:ph type="dt" idx="10"/>
          </p:nvPr>
        </p:nvSpPr>
        <p:spPr/>
        <p:txBody>
          <a:bodyPr/>
          <a:lstStyle/>
          <a:p>
            <a:fld id="{B3C346F9-787C-4AE2-BD52-ADBD7D2B76C3}" type="datetime5">
              <a:rPr lang="en-US" smtClean="0"/>
              <a:pPr/>
              <a:t>25-Jan-21</a:t>
            </a:fld>
            <a:endParaRPr lang="en-US" dirty="0"/>
          </a:p>
        </p:txBody>
      </p:sp>
      <p:sp>
        <p:nvSpPr>
          <p:cNvPr id="4" name="Slide Number Placeholder 3">
            <a:extLst>
              <a:ext uri="{FF2B5EF4-FFF2-40B4-BE49-F238E27FC236}">
                <a16:creationId xmlns="" xmlns:a16="http://schemas.microsoft.com/office/drawing/2014/main" id="{94245917-D30E-403A-8B22-B0C69CFC8F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14</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39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2378"/>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2391"/>
                                        </p:tgtEl>
                                        <p:attrNameLst>
                                          <p:attrName>r</p:attrName>
                                        </p:attrNameLst>
                                      </p:cBhvr>
                                    </p:animRot>
                                  </p:childTnLst>
                                </p:cTn>
                              </p:par>
                              <p:par>
                                <p:cTn id="13" presetID="8" presetClass="emph" presetSubtype="0" fill="hold" nodeType="withEffect">
                                  <p:stCondLst>
                                    <p:cond delay="0"/>
                                  </p:stCondLst>
                                  <p:childTnLst>
                                    <p:animRot by="-21600000">
                                      <p:cBhvr>
                                        <p:cTn id="14" dur="5000" fill="hold"/>
                                        <p:tgtEl>
                                          <p:spTgt spid="2371"/>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21600000">
                                      <p:cBhvr>
                                        <p:cTn id="18" dur="2000" fill="hold"/>
                                        <p:tgtEl>
                                          <p:spTgt spid="23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grpSp>
        <p:nvGrpSpPr>
          <p:cNvPr id="937" name="Google Shape;937;p27"/>
          <p:cNvGrpSpPr/>
          <p:nvPr/>
        </p:nvGrpSpPr>
        <p:grpSpPr>
          <a:xfrm>
            <a:off x="1151666" y="1824136"/>
            <a:ext cx="2964208" cy="2964208"/>
            <a:chOff x="2259973" y="-389380"/>
            <a:chExt cx="7636755" cy="7636756"/>
          </a:xfrm>
        </p:grpSpPr>
        <p:sp>
          <p:nvSpPr>
            <p:cNvPr id="938" name="Google Shape;938;p27"/>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39" name="Google Shape;939;p27"/>
            <p:cNvGrpSpPr/>
            <p:nvPr/>
          </p:nvGrpSpPr>
          <p:grpSpPr>
            <a:xfrm>
              <a:off x="4027188" y="1448999"/>
              <a:ext cx="3960000" cy="3960000"/>
              <a:chOff x="4027188" y="1448999"/>
              <a:chExt cx="3960000" cy="3960000"/>
            </a:xfrm>
          </p:grpSpPr>
          <p:sp>
            <p:nvSpPr>
              <p:cNvPr id="940" name="Google Shape;940;p27"/>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27"/>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27"/>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27"/>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27"/>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27"/>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46" name="Google Shape;946;p27"/>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27"/>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27"/>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27"/>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27"/>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27"/>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27"/>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27"/>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27"/>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27"/>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27"/>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27"/>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58" name="Google Shape;958;p27"/>
          <p:cNvSpPr/>
          <p:nvPr/>
        </p:nvSpPr>
        <p:spPr>
          <a:xfrm>
            <a:off x="2028177" y="2774514"/>
            <a:ext cx="116891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dirty="0">
                <a:solidFill>
                  <a:srgbClr val="20EBF2"/>
                </a:solidFill>
                <a:latin typeface="Impact"/>
                <a:ea typeface="Impact"/>
                <a:cs typeface="Impact"/>
                <a:sym typeface="Impact"/>
              </a:rPr>
              <a:t>03</a:t>
            </a:r>
            <a:endParaRPr sz="7200">
              <a:solidFill>
                <a:schemeClr val="dk1"/>
              </a:solidFill>
              <a:latin typeface="Calibri"/>
              <a:ea typeface="Calibri"/>
              <a:cs typeface="Calibri"/>
              <a:sym typeface="Calibri"/>
            </a:endParaRPr>
          </a:p>
        </p:txBody>
      </p:sp>
      <p:sp>
        <p:nvSpPr>
          <p:cNvPr id="959" name="Google Shape;959;p27"/>
          <p:cNvSpPr/>
          <p:nvPr/>
        </p:nvSpPr>
        <p:spPr>
          <a:xfrm flipH="1">
            <a:off x="3758747" y="2680892"/>
            <a:ext cx="6843613" cy="12618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7600" b="1">
                <a:solidFill>
                  <a:srgbClr val="20EBF2"/>
                </a:solidFill>
                <a:latin typeface="Arial"/>
                <a:ea typeface="Arial"/>
                <a:cs typeface="Arial"/>
                <a:sym typeface="Arial"/>
              </a:rPr>
              <a:t>输入您的标题</a:t>
            </a:r>
            <a:endParaRPr sz="7600" b="1">
              <a:solidFill>
                <a:srgbClr val="20EBF2"/>
              </a:solidFill>
              <a:latin typeface="Arial"/>
              <a:ea typeface="Arial"/>
              <a:cs typeface="Arial"/>
              <a:sym typeface="Arial"/>
            </a:endParaRPr>
          </a:p>
        </p:txBody>
      </p:sp>
      <p:sp>
        <p:nvSpPr>
          <p:cNvPr id="2" name="Footer Placeholder 1">
            <a:extLst>
              <a:ext uri="{FF2B5EF4-FFF2-40B4-BE49-F238E27FC236}">
                <a16:creationId xmlns="" xmlns:a16="http://schemas.microsoft.com/office/drawing/2014/main" id="{CD46EE3F-2FB7-4233-A59B-8CDC59878BB7}"/>
              </a:ext>
            </a:extLst>
          </p:cNvPr>
          <p:cNvSpPr>
            <a:spLocks noGrp="1"/>
          </p:cNvSpPr>
          <p:nvPr>
            <p:ph type="ftr" idx="11"/>
          </p:nvPr>
        </p:nvSpPr>
        <p:spPr/>
        <p:txBody>
          <a:bodyPr/>
          <a:lstStyle/>
          <a:p>
            <a:r>
              <a:rPr lang="en-US" dirty="0"/>
              <a:t>AXP Internal</a:t>
            </a:r>
          </a:p>
        </p:txBody>
      </p:sp>
      <p:sp>
        <p:nvSpPr>
          <p:cNvPr id="3" name="Date Placeholder 2">
            <a:extLst>
              <a:ext uri="{FF2B5EF4-FFF2-40B4-BE49-F238E27FC236}">
                <a16:creationId xmlns="" xmlns:a16="http://schemas.microsoft.com/office/drawing/2014/main" id="{7A311967-22FD-4B00-8716-AE56115BB61F}"/>
              </a:ext>
            </a:extLst>
          </p:cNvPr>
          <p:cNvSpPr>
            <a:spLocks noGrp="1"/>
          </p:cNvSpPr>
          <p:nvPr>
            <p:ph type="dt" idx="10"/>
          </p:nvPr>
        </p:nvSpPr>
        <p:spPr/>
        <p:txBody>
          <a:bodyPr/>
          <a:lstStyle/>
          <a:p>
            <a:fld id="{BE595BE4-E426-45D4-AADC-A0FB40C36D88}" type="datetime5">
              <a:rPr lang="en-US" smtClean="0"/>
              <a:pPr/>
              <a:t>25-Jan-21</a:t>
            </a:fld>
            <a:endParaRPr lang="en-US" dirty="0"/>
          </a:p>
        </p:txBody>
      </p:sp>
      <p:sp>
        <p:nvSpPr>
          <p:cNvPr id="4" name="Slide Number Placeholder 3">
            <a:extLst>
              <a:ext uri="{FF2B5EF4-FFF2-40B4-BE49-F238E27FC236}">
                <a16:creationId xmlns="" xmlns:a16="http://schemas.microsoft.com/office/drawing/2014/main" id="{C745F9AB-2910-440D-8C29-D2DF8C3C36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15</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7"/>
                                        </p:tgtEl>
                                        <p:attrNameLst>
                                          <p:attrName>style.visibility</p:attrName>
                                        </p:attrNameLst>
                                      </p:cBhvr>
                                      <p:to>
                                        <p:strVal val="visible"/>
                                      </p:to>
                                    </p:set>
                                    <p:animEffect transition="in" filter="fade">
                                      <p:cBhvr>
                                        <p:cTn id="7" dur="1000"/>
                                        <p:tgtEl>
                                          <p:spTgt spid="937"/>
                                        </p:tgtEl>
                                      </p:cBhvr>
                                    </p:animEffect>
                                  </p:childTnLst>
                                </p:cTn>
                              </p:par>
                              <p:par>
                                <p:cTn id="8" presetID="23" presetClass="entr" presetSubtype="16" fill="hold" nodeType="withEffect">
                                  <p:stCondLst>
                                    <p:cond delay="500"/>
                                  </p:stCondLst>
                                  <p:childTnLst>
                                    <p:set>
                                      <p:cBhvr>
                                        <p:cTn id="9" dur="1" fill="hold">
                                          <p:stCondLst>
                                            <p:cond delay="0"/>
                                          </p:stCondLst>
                                        </p:cTn>
                                        <p:tgtEl>
                                          <p:spTgt spid="958"/>
                                        </p:tgtEl>
                                        <p:attrNameLst>
                                          <p:attrName>style.visibility</p:attrName>
                                        </p:attrNameLst>
                                      </p:cBhvr>
                                      <p:to>
                                        <p:strVal val="visible"/>
                                      </p:to>
                                    </p:set>
                                    <p:anim calcmode="lin" valueType="num">
                                      <p:cBhvr additive="base">
                                        <p:cTn id="10" dur="500"/>
                                        <p:tgtEl>
                                          <p:spTgt spid="958"/>
                                        </p:tgtEl>
                                        <p:attrNameLst>
                                          <p:attrName>ppt_w</p:attrName>
                                        </p:attrNameLst>
                                      </p:cBhvr>
                                      <p:tavLst>
                                        <p:tav tm="0">
                                          <p:val>
                                            <p:strVal val="0"/>
                                          </p:val>
                                        </p:tav>
                                        <p:tav tm="100000">
                                          <p:val>
                                            <p:strVal val="#ppt_w"/>
                                          </p:val>
                                        </p:tav>
                                      </p:tavLst>
                                    </p:anim>
                                    <p:anim calcmode="lin" valueType="num">
                                      <p:cBhvr additive="base">
                                        <p:cTn id="11" dur="500"/>
                                        <p:tgtEl>
                                          <p:spTgt spid="958"/>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937"/>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959"/>
                                        </p:tgtEl>
                                        <p:attrNameLst>
                                          <p:attrName>style.visibility</p:attrName>
                                        </p:attrNameLst>
                                      </p:cBhvr>
                                      <p:to>
                                        <p:strVal val="visible"/>
                                      </p:to>
                                    </p:set>
                                    <p:anim calcmode="lin" valueType="num">
                                      <p:cBhvr additive="base">
                                        <p:cTn id="16" dur="500"/>
                                        <p:tgtEl>
                                          <p:spTgt spid="9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3389241" y="5143224"/>
            <a:ext cx="5285913" cy="1560620"/>
            <a:chOff x="876300" y="2578100"/>
            <a:chExt cx="9640888" cy="2846388"/>
          </a:xfrm>
          <a:effectLst>
            <a:outerShdw blurRad="139700" dir="18900000" sy="23000" kx="-1200000" algn="bl" rotWithShape="0">
              <a:prstClr val="black">
                <a:alpha val="15000"/>
              </a:prstClr>
            </a:outerShdw>
          </a:effectLst>
        </p:grpSpPr>
        <p:sp>
          <p:nvSpPr>
            <p:cNvPr id="5" name="Freeform 4"/>
            <p:cNvSpPr>
              <a:spLocks/>
            </p:cNvSpPr>
            <p:nvPr/>
          </p:nvSpPr>
          <p:spPr bwMode="auto">
            <a:xfrm>
              <a:off x="876300" y="2752725"/>
              <a:ext cx="9637713" cy="2671763"/>
            </a:xfrm>
            <a:custGeom>
              <a:avLst/>
              <a:gdLst>
                <a:gd name="T0" fmla="*/ 1304 w 2567"/>
                <a:gd name="T1" fmla="*/ 692 h 710"/>
                <a:gd name="T2" fmla="*/ 1133 w 2567"/>
                <a:gd name="T3" fmla="*/ 700 h 710"/>
                <a:gd name="T4" fmla="*/ 62 w 2567"/>
                <a:gd name="T5" fmla="*/ 493 h 710"/>
                <a:gd name="T6" fmla="*/ 41 w 2567"/>
                <a:gd name="T7" fmla="*/ 448 h 710"/>
                <a:gd name="T8" fmla="*/ 1263 w 2567"/>
                <a:gd name="T9" fmla="*/ 18 h 710"/>
                <a:gd name="T10" fmla="*/ 1433 w 2567"/>
                <a:gd name="T11" fmla="*/ 10 h 710"/>
                <a:gd name="T12" fmla="*/ 2505 w 2567"/>
                <a:gd name="T13" fmla="*/ 204 h 710"/>
                <a:gd name="T14" fmla="*/ 2526 w 2567"/>
                <a:gd name="T15" fmla="*/ 249 h 710"/>
                <a:gd name="T16" fmla="*/ 1304 w 2567"/>
                <a:gd name="T17" fmla="*/ 692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0">
                  <a:moveTo>
                    <a:pt x="1304" y="692"/>
                  </a:moveTo>
                  <a:cubicBezTo>
                    <a:pt x="1263" y="707"/>
                    <a:pt x="1186" y="710"/>
                    <a:pt x="1133" y="700"/>
                  </a:cubicBezTo>
                  <a:cubicBezTo>
                    <a:pt x="62" y="493"/>
                    <a:pt x="62" y="493"/>
                    <a:pt x="62" y="493"/>
                  </a:cubicBezTo>
                  <a:cubicBezTo>
                    <a:pt x="9" y="482"/>
                    <a:pt x="0" y="462"/>
                    <a:pt x="41" y="448"/>
                  </a:cubicBezTo>
                  <a:cubicBezTo>
                    <a:pt x="1263" y="18"/>
                    <a:pt x="1263" y="18"/>
                    <a:pt x="1263" y="18"/>
                  </a:cubicBezTo>
                  <a:cubicBezTo>
                    <a:pt x="1304" y="3"/>
                    <a:pt x="1380" y="0"/>
                    <a:pt x="1433" y="10"/>
                  </a:cubicBezTo>
                  <a:cubicBezTo>
                    <a:pt x="2505" y="204"/>
                    <a:pt x="2505" y="204"/>
                    <a:pt x="2505" y="204"/>
                  </a:cubicBezTo>
                  <a:cubicBezTo>
                    <a:pt x="2558" y="214"/>
                    <a:pt x="2567" y="234"/>
                    <a:pt x="2526" y="249"/>
                  </a:cubicBezTo>
                  <a:lnTo>
                    <a:pt x="1304" y="692"/>
                  </a:lnTo>
                  <a:close/>
                </a:path>
              </a:pathLst>
            </a:custGeom>
            <a:solidFill>
              <a:srgbClr val="B3B3B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6" name="Freeform 5"/>
            <p:cNvSpPr>
              <a:spLocks/>
            </p:cNvSpPr>
            <p:nvPr/>
          </p:nvSpPr>
          <p:spPr bwMode="auto">
            <a:xfrm>
              <a:off x="933450" y="3494088"/>
              <a:ext cx="9528175" cy="1897062"/>
            </a:xfrm>
            <a:custGeom>
              <a:avLst/>
              <a:gdLst>
                <a:gd name="T0" fmla="*/ 2538 w 2538"/>
                <a:gd name="T1" fmla="*/ 0 h 504"/>
                <a:gd name="T2" fmla="*/ 2536 w 2538"/>
                <a:gd name="T3" fmla="*/ 32 h 504"/>
                <a:gd name="T4" fmla="*/ 2464 w 2538"/>
                <a:gd name="T5" fmla="*/ 65 h 504"/>
                <a:gd name="T6" fmla="*/ 1186 w 2538"/>
                <a:gd name="T7" fmla="*/ 504 h 504"/>
                <a:gd name="T8" fmla="*/ 12 w 2538"/>
                <a:gd name="T9" fmla="*/ 284 h 504"/>
                <a:gd name="T10" fmla="*/ 0 w 2538"/>
                <a:gd name="T11" fmla="*/ 268 h 504"/>
                <a:gd name="T12" fmla="*/ 2 w 2538"/>
                <a:gd name="T13" fmla="*/ 225 h 504"/>
                <a:gd name="T14" fmla="*/ 2538 w 2538"/>
                <a:gd name="T15" fmla="*/ 0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8" h="504">
                  <a:moveTo>
                    <a:pt x="2538" y="0"/>
                  </a:moveTo>
                  <a:cubicBezTo>
                    <a:pt x="2536" y="32"/>
                    <a:pt x="2536" y="32"/>
                    <a:pt x="2536" y="32"/>
                  </a:cubicBezTo>
                  <a:cubicBezTo>
                    <a:pt x="2464" y="65"/>
                    <a:pt x="2464" y="65"/>
                    <a:pt x="2464" y="65"/>
                  </a:cubicBezTo>
                  <a:cubicBezTo>
                    <a:pt x="1186" y="504"/>
                    <a:pt x="1186" y="504"/>
                    <a:pt x="1186" y="504"/>
                  </a:cubicBezTo>
                  <a:cubicBezTo>
                    <a:pt x="12" y="284"/>
                    <a:pt x="12" y="284"/>
                    <a:pt x="12" y="284"/>
                  </a:cubicBezTo>
                  <a:cubicBezTo>
                    <a:pt x="0" y="268"/>
                    <a:pt x="0" y="268"/>
                    <a:pt x="0" y="268"/>
                  </a:cubicBezTo>
                  <a:cubicBezTo>
                    <a:pt x="0" y="268"/>
                    <a:pt x="1" y="225"/>
                    <a:pt x="2" y="225"/>
                  </a:cubicBezTo>
                  <a:cubicBezTo>
                    <a:pt x="2" y="225"/>
                    <a:pt x="2538" y="0"/>
                    <a:pt x="2538" y="0"/>
                  </a:cubicBezTo>
                  <a:close/>
                </a:path>
              </a:pathLst>
            </a:custGeom>
            <a:solidFill>
              <a:schemeClr val="tx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Freeform 6"/>
            <p:cNvSpPr>
              <a:spLocks/>
            </p:cNvSpPr>
            <p:nvPr/>
          </p:nvSpPr>
          <p:spPr bwMode="auto">
            <a:xfrm>
              <a:off x="879475" y="2578100"/>
              <a:ext cx="9637713" cy="2676525"/>
            </a:xfrm>
            <a:custGeom>
              <a:avLst/>
              <a:gdLst>
                <a:gd name="T0" fmla="*/ 1304 w 2567"/>
                <a:gd name="T1" fmla="*/ 693 h 711"/>
                <a:gd name="T2" fmla="*/ 1134 w 2567"/>
                <a:gd name="T3" fmla="*/ 700 h 711"/>
                <a:gd name="T4" fmla="*/ 62 w 2567"/>
                <a:gd name="T5" fmla="*/ 493 h 711"/>
                <a:gd name="T6" fmla="*/ 41 w 2567"/>
                <a:gd name="T7" fmla="*/ 448 h 711"/>
                <a:gd name="T8" fmla="*/ 1263 w 2567"/>
                <a:gd name="T9" fmla="*/ 18 h 711"/>
                <a:gd name="T10" fmla="*/ 1434 w 2567"/>
                <a:gd name="T11" fmla="*/ 10 h 711"/>
                <a:gd name="T12" fmla="*/ 2505 w 2567"/>
                <a:gd name="T13" fmla="*/ 218 h 711"/>
                <a:gd name="T14" fmla="*/ 2526 w 2567"/>
                <a:gd name="T15" fmla="*/ 263 h 711"/>
                <a:gd name="T16" fmla="*/ 1304 w 2567"/>
                <a:gd name="T17" fmla="*/ 69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1">
                  <a:moveTo>
                    <a:pt x="1304" y="693"/>
                  </a:moveTo>
                  <a:cubicBezTo>
                    <a:pt x="1263" y="707"/>
                    <a:pt x="1187" y="711"/>
                    <a:pt x="1134" y="700"/>
                  </a:cubicBezTo>
                  <a:cubicBezTo>
                    <a:pt x="62" y="493"/>
                    <a:pt x="62" y="493"/>
                    <a:pt x="62" y="493"/>
                  </a:cubicBezTo>
                  <a:cubicBezTo>
                    <a:pt x="9" y="483"/>
                    <a:pt x="0" y="462"/>
                    <a:pt x="41" y="448"/>
                  </a:cubicBezTo>
                  <a:cubicBezTo>
                    <a:pt x="1263" y="18"/>
                    <a:pt x="1263" y="18"/>
                    <a:pt x="1263" y="18"/>
                  </a:cubicBezTo>
                  <a:cubicBezTo>
                    <a:pt x="1305" y="3"/>
                    <a:pt x="1381" y="0"/>
                    <a:pt x="1434" y="10"/>
                  </a:cubicBezTo>
                  <a:cubicBezTo>
                    <a:pt x="2505" y="218"/>
                    <a:pt x="2505" y="218"/>
                    <a:pt x="2505" y="218"/>
                  </a:cubicBezTo>
                  <a:cubicBezTo>
                    <a:pt x="2558" y="228"/>
                    <a:pt x="2567" y="248"/>
                    <a:pt x="2526" y="263"/>
                  </a:cubicBezTo>
                  <a:lnTo>
                    <a:pt x="1304" y="693"/>
                  </a:lnTo>
                  <a:close/>
                </a:path>
              </a:pathLst>
            </a:custGeom>
            <a:solidFill>
              <a:schemeClr val="tx1">
                <a:lumMod val="8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Freeform 7"/>
            <p:cNvSpPr>
              <a:spLocks/>
            </p:cNvSpPr>
            <p:nvPr/>
          </p:nvSpPr>
          <p:spPr bwMode="auto">
            <a:xfrm>
              <a:off x="1552575" y="2695575"/>
              <a:ext cx="8518525" cy="2363788"/>
            </a:xfrm>
            <a:custGeom>
              <a:avLst/>
              <a:gdLst>
                <a:gd name="T0" fmla="*/ 0 w 5366"/>
                <a:gd name="T1" fmla="*/ 993 h 1489"/>
                <a:gd name="T2" fmla="*/ 2814 w 5366"/>
                <a:gd name="T3" fmla="*/ 0 h 1489"/>
                <a:gd name="T4" fmla="*/ 5366 w 5366"/>
                <a:gd name="T5" fmla="*/ 495 h 1489"/>
                <a:gd name="T6" fmla="*/ 2549 w 5366"/>
                <a:gd name="T7" fmla="*/ 1489 h 1489"/>
                <a:gd name="T8" fmla="*/ 0 w 5366"/>
                <a:gd name="T9" fmla="*/ 993 h 1489"/>
              </a:gdLst>
              <a:ahLst/>
              <a:cxnLst>
                <a:cxn ang="0">
                  <a:pos x="T0" y="T1"/>
                </a:cxn>
                <a:cxn ang="0">
                  <a:pos x="T2" y="T3"/>
                </a:cxn>
                <a:cxn ang="0">
                  <a:pos x="T4" y="T5"/>
                </a:cxn>
                <a:cxn ang="0">
                  <a:pos x="T6" y="T7"/>
                </a:cxn>
                <a:cxn ang="0">
                  <a:pos x="T8" y="T9"/>
                </a:cxn>
              </a:cxnLst>
              <a:rect l="0" t="0" r="r" b="b"/>
              <a:pathLst>
                <a:path w="5366" h="1489">
                  <a:moveTo>
                    <a:pt x="0" y="993"/>
                  </a:moveTo>
                  <a:lnTo>
                    <a:pt x="2814" y="0"/>
                  </a:lnTo>
                  <a:lnTo>
                    <a:pt x="5366" y="495"/>
                  </a:lnTo>
                  <a:lnTo>
                    <a:pt x="2549" y="1489"/>
                  </a:lnTo>
                  <a:lnTo>
                    <a:pt x="0" y="993"/>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Freeform 8"/>
            <p:cNvSpPr>
              <a:spLocks/>
            </p:cNvSpPr>
            <p:nvPr/>
          </p:nvSpPr>
          <p:spPr bwMode="auto">
            <a:xfrm>
              <a:off x="5599113" y="2695575"/>
              <a:ext cx="4471988" cy="2363788"/>
            </a:xfrm>
            <a:custGeom>
              <a:avLst/>
              <a:gdLst>
                <a:gd name="T0" fmla="*/ 0 w 2817"/>
                <a:gd name="T1" fmla="*/ 1489 h 1489"/>
                <a:gd name="T2" fmla="*/ 2817 w 2817"/>
                <a:gd name="T3" fmla="*/ 495 h 1489"/>
                <a:gd name="T4" fmla="*/ 265 w 2817"/>
                <a:gd name="T5" fmla="*/ 0 h 1489"/>
                <a:gd name="T6" fmla="*/ 0 w 2817"/>
                <a:gd name="T7" fmla="*/ 1489 h 1489"/>
              </a:gdLst>
              <a:ahLst/>
              <a:cxnLst>
                <a:cxn ang="0">
                  <a:pos x="T0" y="T1"/>
                </a:cxn>
                <a:cxn ang="0">
                  <a:pos x="T2" y="T3"/>
                </a:cxn>
                <a:cxn ang="0">
                  <a:pos x="T4" y="T5"/>
                </a:cxn>
                <a:cxn ang="0">
                  <a:pos x="T6" y="T7"/>
                </a:cxn>
              </a:cxnLst>
              <a:rect l="0" t="0" r="r" b="b"/>
              <a:pathLst>
                <a:path w="2817" h="1489">
                  <a:moveTo>
                    <a:pt x="0" y="1489"/>
                  </a:moveTo>
                  <a:lnTo>
                    <a:pt x="2817" y="495"/>
                  </a:lnTo>
                  <a:lnTo>
                    <a:pt x="265" y="0"/>
                  </a:lnTo>
                  <a:lnTo>
                    <a:pt x="0" y="1489"/>
                  </a:lnTo>
                  <a:close/>
                </a:path>
              </a:pathLst>
            </a:custGeom>
            <a:solidFill>
              <a:schemeClr val="tx1">
                <a:lumMod val="50000"/>
                <a:alpha val="3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reeform 9"/>
            <p:cNvSpPr>
              <a:spLocks/>
            </p:cNvSpPr>
            <p:nvPr/>
          </p:nvSpPr>
          <p:spPr bwMode="auto">
            <a:xfrm>
              <a:off x="3121025" y="4686300"/>
              <a:ext cx="450850" cy="120650"/>
            </a:xfrm>
            <a:custGeom>
              <a:avLst/>
              <a:gdLst>
                <a:gd name="T0" fmla="*/ 27 w 120"/>
                <a:gd name="T1" fmla="*/ 27 h 32"/>
                <a:gd name="T2" fmla="*/ 102 w 120"/>
                <a:gd name="T3" fmla="*/ 24 h 32"/>
                <a:gd name="T4" fmla="*/ 93 w 120"/>
                <a:gd name="T5" fmla="*/ 4 h 32"/>
                <a:gd name="T6" fmla="*/ 18 w 120"/>
                <a:gd name="T7" fmla="*/ 8 h 32"/>
                <a:gd name="T8" fmla="*/ 27 w 120"/>
                <a:gd name="T9" fmla="*/ 27 h 32"/>
              </a:gdLst>
              <a:ahLst/>
              <a:cxnLst>
                <a:cxn ang="0">
                  <a:pos x="T0" y="T1"/>
                </a:cxn>
                <a:cxn ang="0">
                  <a:pos x="T2" y="T3"/>
                </a:cxn>
                <a:cxn ang="0">
                  <a:pos x="T4" y="T5"/>
                </a:cxn>
                <a:cxn ang="0">
                  <a:pos x="T6" y="T7"/>
                </a:cxn>
                <a:cxn ang="0">
                  <a:pos x="T8" y="T9"/>
                </a:cxn>
              </a:cxnLst>
              <a:rect l="0" t="0" r="r" b="b"/>
              <a:pathLst>
                <a:path w="120" h="32">
                  <a:moveTo>
                    <a:pt x="27" y="27"/>
                  </a:moveTo>
                  <a:cubicBezTo>
                    <a:pt x="51" y="32"/>
                    <a:pt x="84" y="30"/>
                    <a:pt x="102" y="24"/>
                  </a:cubicBezTo>
                  <a:cubicBezTo>
                    <a:pt x="120" y="18"/>
                    <a:pt x="116" y="9"/>
                    <a:pt x="93" y="4"/>
                  </a:cubicBezTo>
                  <a:cubicBezTo>
                    <a:pt x="70" y="0"/>
                    <a:pt x="36" y="1"/>
                    <a:pt x="18" y="8"/>
                  </a:cubicBezTo>
                  <a:cubicBezTo>
                    <a:pt x="0" y="14"/>
                    <a:pt x="4" y="23"/>
                    <a:pt x="27" y="27"/>
                  </a:cubicBezTo>
                  <a:close/>
                </a:path>
              </a:pathLst>
            </a:custGeom>
            <a:solidFill>
              <a:schemeClr val="tx2">
                <a:lumMod val="75000"/>
                <a:lumOff val="2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reeform 10"/>
            <p:cNvSpPr>
              <a:spLocks/>
            </p:cNvSpPr>
            <p:nvPr/>
          </p:nvSpPr>
          <p:spPr bwMode="auto">
            <a:xfrm>
              <a:off x="7796213" y="2981325"/>
              <a:ext cx="704850" cy="142875"/>
            </a:xfrm>
            <a:custGeom>
              <a:avLst/>
              <a:gdLst>
                <a:gd name="T0" fmla="*/ 5 w 188"/>
                <a:gd name="T1" fmla="*/ 4 h 38"/>
                <a:gd name="T2" fmla="*/ 3 w 188"/>
                <a:gd name="T3" fmla="*/ 1 h 38"/>
                <a:gd name="T4" fmla="*/ 3 w 188"/>
                <a:gd name="T5" fmla="*/ 1 h 38"/>
                <a:gd name="T6" fmla="*/ 16 w 188"/>
                <a:gd name="T7" fmla="*/ 0 h 38"/>
                <a:gd name="T8" fmla="*/ 183 w 188"/>
                <a:gd name="T9" fmla="*/ 33 h 38"/>
                <a:gd name="T10" fmla="*/ 185 w 188"/>
                <a:gd name="T11" fmla="*/ 36 h 38"/>
                <a:gd name="T12" fmla="*/ 185 w 188"/>
                <a:gd name="T13" fmla="*/ 36 h 38"/>
                <a:gd name="T14" fmla="*/ 172 w 188"/>
                <a:gd name="T15" fmla="*/ 37 h 38"/>
                <a:gd name="T16" fmla="*/ 5 w 188"/>
                <a:gd name="T1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38">
                  <a:moveTo>
                    <a:pt x="5" y="4"/>
                  </a:moveTo>
                  <a:cubicBezTo>
                    <a:pt x="1" y="4"/>
                    <a:pt x="0" y="2"/>
                    <a:pt x="3" y="1"/>
                  </a:cubicBezTo>
                  <a:cubicBezTo>
                    <a:pt x="3" y="1"/>
                    <a:pt x="3" y="1"/>
                    <a:pt x="3" y="1"/>
                  </a:cubicBezTo>
                  <a:cubicBezTo>
                    <a:pt x="6" y="0"/>
                    <a:pt x="12" y="0"/>
                    <a:pt x="16" y="0"/>
                  </a:cubicBezTo>
                  <a:cubicBezTo>
                    <a:pt x="183" y="33"/>
                    <a:pt x="183" y="33"/>
                    <a:pt x="183" y="33"/>
                  </a:cubicBezTo>
                  <a:cubicBezTo>
                    <a:pt x="187" y="34"/>
                    <a:pt x="188" y="35"/>
                    <a:pt x="185" y="36"/>
                  </a:cubicBezTo>
                  <a:cubicBezTo>
                    <a:pt x="185" y="36"/>
                    <a:pt x="185" y="36"/>
                    <a:pt x="185" y="36"/>
                  </a:cubicBezTo>
                  <a:cubicBezTo>
                    <a:pt x="182" y="37"/>
                    <a:pt x="176" y="38"/>
                    <a:pt x="172" y="37"/>
                  </a:cubicBezTo>
                  <a:lnTo>
                    <a:pt x="5" y="4"/>
                  </a:lnTo>
                  <a:close/>
                </a:path>
              </a:pathLst>
            </a:custGeom>
            <a:solidFill>
              <a:srgbClr val="6D6E7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2" name="PA_标题 1"/>
          <p:cNvSpPr>
            <a:spLocks noGrp="1"/>
          </p:cNvSpPr>
          <p:nvPr>
            <p:ph type="title"/>
            <p:custDataLst>
              <p:tags r:id="rId2"/>
            </p:custDataLst>
          </p:nvPr>
        </p:nvSpPr>
        <p:spPr/>
        <p:txBody>
          <a:bodyPr/>
          <a:lstStyle/>
          <a:p>
            <a:r>
              <a:rPr lang="en-US" dirty="0"/>
              <a:t>Technology Infographic</a:t>
            </a:r>
          </a:p>
        </p:txBody>
      </p:sp>
      <p:sp>
        <p:nvSpPr>
          <p:cNvPr id="3" name="PA_SlideNumberPlaceholder 2"/>
          <p:cNvSpPr>
            <a:spLocks noGrp="1"/>
          </p:cNvSpPr>
          <p:nvPr>
            <p:ph type="sldNum" sz="quarter" idx="12"/>
            <p:custDataLst>
              <p:tags r:id="rId3"/>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8CE861-39BD-4315-9632-1C1900D1F911}" type="slidenum">
              <a:rPr kumimoji="0" lang="en-US" sz="1600" b="0" i="0" u="none" strike="noStrike" kern="1200" cap="none" spc="0" normalizeH="0" baseline="0" noProof="0" smtClean="0">
                <a:ln>
                  <a:noFill/>
                </a:ln>
                <a:solidFill>
                  <a:srgbClr val="FFFFFF"/>
                </a:solidFill>
                <a:effectLst/>
                <a:uLnTx/>
                <a:uFillTx/>
                <a:latin typeface="Source Sans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rgbClr val="FFFFFF"/>
              </a:solidFill>
              <a:effectLst/>
              <a:uLnTx/>
              <a:uFillTx/>
              <a:latin typeface="Source Sans Pro"/>
              <a:ea typeface="+mn-ea"/>
              <a:cs typeface="+mn-cs"/>
            </a:endParaRPr>
          </a:p>
        </p:txBody>
      </p:sp>
      <p:grpSp>
        <p:nvGrpSpPr>
          <p:cNvPr id="46" name="PA_组合 45"/>
          <p:cNvGrpSpPr/>
          <p:nvPr>
            <p:custDataLst>
              <p:tags r:id="rId4"/>
            </p:custDataLst>
          </p:nvPr>
        </p:nvGrpSpPr>
        <p:grpSpPr>
          <a:xfrm>
            <a:off x="803065" y="2012937"/>
            <a:ext cx="2798495" cy="1071371"/>
            <a:chOff x="8327462" y="1880368"/>
            <a:chExt cx="2798495" cy="1071371"/>
          </a:xfrm>
        </p:grpSpPr>
        <p:sp>
          <p:nvSpPr>
            <p:cNvPr id="47" name="Rectangle 46"/>
            <p:cNvSpPr/>
            <p:nvPr/>
          </p:nvSpPr>
          <p:spPr>
            <a:xfrm>
              <a:off x="9656003" y="1880368"/>
              <a:ext cx="1469954" cy="33855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BAF7"/>
                  </a:solidFill>
                  <a:effectLst/>
                  <a:uLnTx/>
                  <a:uFillTx/>
                  <a:latin typeface="Source Sans Pro"/>
                  <a:ea typeface="+mn-ea"/>
                  <a:cs typeface="+mn-cs"/>
                </a:rPr>
                <a:t>Graphic Design</a:t>
              </a:r>
            </a:p>
          </p:txBody>
        </p:sp>
        <p:sp>
          <p:nvSpPr>
            <p:cNvPr id="48" name="TextBox 47"/>
            <p:cNvSpPr txBox="1"/>
            <p:nvPr/>
          </p:nvSpPr>
          <p:spPr>
            <a:xfrm>
              <a:off x="8327462" y="2213075"/>
              <a:ext cx="2798495" cy="73866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a:t>
              </a:r>
              <a:r>
                <a:rPr kumimoji="0" lang="vi-VN"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Vestibulum</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dignissim</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nunc</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grpSp>
        <p:nvGrpSpPr>
          <p:cNvPr id="49" name="PA_组合 48"/>
          <p:cNvGrpSpPr/>
          <p:nvPr>
            <p:custDataLst>
              <p:tags r:id="rId5"/>
            </p:custDataLst>
          </p:nvPr>
        </p:nvGrpSpPr>
        <p:grpSpPr>
          <a:xfrm>
            <a:off x="570072" y="3994295"/>
            <a:ext cx="3005930" cy="867756"/>
            <a:chOff x="7477265" y="3502695"/>
            <a:chExt cx="3005930" cy="867756"/>
          </a:xfrm>
        </p:grpSpPr>
        <p:sp>
          <p:nvSpPr>
            <p:cNvPr id="50" name="Rectangle 49"/>
            <p:cNvSpPr/>
            <p:nvPr/>
          </p:nvSpPr>
          <p:spPr>
            <a:xfrm>
              <a:off x="9266259" y="3502695"/>
              <a:ext cx="1216936" cy="33855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srgbClr val="FFC000"/>
                  </a:solidFill>
                  <a:effectLst/>
                  <a:uLnTx/>
                  <a:uFillTx/>
                  <a:latin typeface="Source Sans Pro"/>
                  <a:ea typeface="+mn-ea"/>
                  <a:cs typeface="+mn-cs"/>
                </a:rPr>
                <a:t>Web </a:t>
              </a:r>
              <a:r>
                <a:rPr kumimoji="0" lang="en-US" sz="1600" b="0" i="0" u="none" strike="noStrike" kern="1200" cap="none" spc="0" normalizeH="0" baseline="0" noProof="0" dirty="0">
                  <a:ln>
                    <a:noFill/>
                  </a:ln>
                  <a:solidFill>
                    <a:srgbClr val="FFC000"/>
                  </a:solidFill>
                  <a:effectLst/>
                  <a:uLnTx/>
                  <a:uFillTx/>
                  <a:latin typeface="Source Sans Pro"/>
                  <a:ea typeface="+mn-ea"/>
                  <a:cs typeface="+mn-cs"/>
                </a:rPr>
                <a:t>Design</a:t>
              </a:r>
            </a:p>
          </p:txBody>
        </p:sp>
        <p:sp>
          <p:nvSpPr>
            <p:cNvPr id="51" name="TextBox 50"/>
            <p:cNvSpPr txBox="1"/>
            <p:nvPr/>
          </p:nvSpPr>
          <p:spPr>
            <a:xfrm>
              <a:off x="7477265" y="3847231"/>
              <a:ext cx="3005930" cy="52322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Vestibulum</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grpSp>
        <p:nvGrpSpPr>
          <p:cNvPr id="56" name="PA_组合 55"/>
          <p:cNvGrpSpPr/>
          <p:nvPr>
            <p:custDataLst>
              <p:tags r:id="rId6"/>
            </p:custDataLst>
          </p:nvPr>
        </p:nvGrpSpPr>
        <p:grpSpPr>
          <a:xfrm>
            <a:off x="8735409" y="1983807"/>
            <a:ext cx="2979077" cy="1083200"/>
            <a:chOff x="8136878" y="3502695"/>
            <a:chExt cx="2979077" cy="1083200"/>
          </a:xfrm>
        </p:grpSpPr>
        <p:sp>
          <p:nvSpPr>
            <p:cNvPr id="57" name="Rectangle 56"/>
            <p:cNvSpPr/>
            <p:nvPr/>
          </p:nvSpPr>
          <p:spPr>
            <a:xfrm>
              <a:off x="8136879" y="3502695"/>
              <a:ext cx="1216936"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srgbClr val="89C600"/>
                  </a:solidFill>
                  <a:effectLst/>
                  <a:uLnTx/>
                  <a:uFillTx/>
                  <a:latin typeface="Source Sans Pro"/>
                  <a:ea typeface="+mn-ea"/>
                  <a:cs typeface="+mn-cs"/>
                </a:rPr>
                <a:t>Web </a:t>
              </a:r>
              <a:r>
                <a:rPr kumimoji="0" lang="en-US" sz="1600" b="0" i="0" u="none" strike="noStrike" kern="1200" cap="none" spc="0" normalizeH="0" baseline="0" noProof="0" dirty="0">
                  <a:ln>
                    <a:noFill/>
                  </a:ln>
                  <a:solidFill>
                    <a:srgbClr val="89C600"/>
                  </a:solidFill>
                  <a:effectLst/>
                  <a:uLnTx/>
                  <a:uFillTx/>
                  <a:latin typeface="Source Sans Pro"/>
                  <a:ea typeface="+mn-ea"/>
                  <a:cs typeface="+mn-cs"/>
                </a:rPr>
                <a:t>Design</a:t>
              </a:r>
            </a:p>
          </p:txBody>
        </p:sp>
        <p:sp>
          <p:nvSpPr>
            <p:cNvPr id="58" name="TextBox 57"/>
            <p:cNvSpPr txBox="1"/>
            <p:nvPr/>
          </p:nvSpPr>
          <p:spPr>
            <a:xfrm>
              <a:off x="8136878" y="3847231"/>
              <a:ext cx="297907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endParaRPr kumimoji="0" lang="vi-VN"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dignissim</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nunc</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grpSp>
        <p:nvGrpSpPr>
          <p:cNvPr id="59" name="PA_组合 58"/>
          <p:cNvGrpSpPr/>
          <p:nvPr>
            <p:custDataLst>
              <p:tags r:id="rId7"/>
            </p:custDataLst>
          </p:nvPr>
        </p:nvGrpSpPr>
        <p:grpSpPr>
          <a:xfrm>
            <a:off x="9151303" y="4007485"/>
            <a:ext cx="2192337" cy="1072675"/>
            <a:chOff x="7040562" y="5181040"/>
            <a:chExt cx="2192337" cy="1072675"/>
          </a:xfrm>
        </p:grpSpPr>
        <p:sp>
          <p:nvSpPr>
            <p:cNvPr id="60" name="Rectangle 59"/>
            <p:cNvSpPr/>
            <p:nvPr/>
          </p:nvSpPr>
          <p:spPr>
            <a:xfrm>
              <a:off x="7040562" y="5181040"/>
              <a:ext cx="1331005"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600" b="0" i="0" u="none" strike="noStrike" kern="1200" cap="none" spc="0" normalizeH="0" baseline="0" noProof="0" dirty="0">
                  <a:ln>
                    <a:noFill/>
                  </a:ln>
                  <a:solidFill>
                    <a:srgbClr val="F43816"/>
                  </a:solidFill>
                  <a:effectLst/>
                  <a:uLnTx/>
                  <a:uFillTx/>
                  <a:latin typeface="Source Sans Pro"/>
                  <a:ea typeface="+mn-ea"/>
                  <a:cs typeface="+mn-cs"/>
                </a:rPr>
                <a:t>E-Commerce</a:t>
              </a:r>
              <a:endParaRPr kumimoji="0" lang="en-US" sz="1600" b="0" i="0" u="none" strike="noStrike" kern="1200" cap="none" spc="0" normalizeH="0" baseline="0" noProof="0" dirty="0">
                <a:ln>
                  <a:noFill/>
                </a:ln>
                <a:solidFill>
                  <a:srgbClr val="F43816"/>
                </a:solidFill>
                <a:effectLst/>
                <a:uLnTx/>
                <a:uFillTx/>
                <a:latin typeface="Source Sans Pro"/>
                <a:ea typeface="+mn-ea"/>
                <a:cs typeface="+mn-cs"/>
              </a:endParaRPr>
            </a:p>
          </p:txBody>
        </p:sp>
        <p:sp>
          <p:nvSpPr>
            <p:cNvPr id="61" name="TextBox 60"/>
            <p:cNvSpPr txBox="1"/>
            <p:nvPr/>
          </p:nvSpPr>
          <p:spPr>
            <a:xfrm>
              <a:off x="7040562" y="5515051"/>
              <a:ext cx="219233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Lorem ipsum dolor sit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amet</a:t>
              </a:r>
              <a:r>
                <a:rPr kumimoji="0" lang="vi-VN"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consectetur</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adipiscing</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elit</a:t>
              </a:r>
              <a:r>
                <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rPr>
                <a:t>. </a:t>
              </a:r>
              <a:r>
                <a:rPr kumimoji="0" lang="en-US" sz="1400" b="0" i="0" u="none" strike="noStrike" kern="1200" cap="none" spc="0" normalizeH="0" baseline="0" noProof="0" dirty="0" err="1">
                  <a:ln>
                    <a:noFill/>
                  </a:ln>
                  <a:solidFill>
                    <a:srgbClr val="21221F">
                      <a:lumMod val="75000"/>
                      <a:lumOff val="25000"/>
                    </a:srgbClr>
                  </a:solidFill>
                  <a:effectLst/>
                  <a:uLnTx/>
                  <a:uFillTx/>
                  <a:latin typeface="Calibri"/>
                  <a:ea typeface="+mn-ea"/>
                  <a:cs typeface="+mn-cs"/>
                </a:rPr>
                <a:t>Vestibulum</a:t>
              </a:r>
              <a:endParaRPr kumimoji="0" lang="en-US" sz="1400" b="0" i="0" u="none" strike="noStrike" kern="1200" cap="none" spc="0" normalizeH="0" baseline="0" noProof="0" dirty="0">
                <a:ln>
                  <a:noFill/>
                </a:ln>
                <a:solidFill>
                  <a:srgbClr val="21221F">
                    <a:lumMod val="75000"/>
                    <a:lumOff val="25000"/>
                  </a:srgbClr>
                </a:solidFill>
                <a:effectLst/>
                <a:uLnTx/>
                <a:uFillTx/>
                <a:latin typeface="Calibri"/>
                <a:ea typeface="+mn-ea"/>
                <a:cs typeface="+mn-cs"/>
              </a:endParaRPr>
            </a:p>
          </p:txBody>
        </p:sp>
      </p:grpSp>
      <p:sp>
        <p:nvSpPr>
          <p:cNvPr id="95" name="PA_矩形 94"/>
          <p:cNvSpPr/>
          <p:nvPr>
            <p:custDataLst>
              <p:tags r:id="rId8"/>
            </p:custDataLst>
          </p:nvPr>
        </p:nvSpPr>
        <p:spPr>
          <a:xfrm>
            <a:off x="879859" y="1149115"/>
            <a:ext cx="52879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1221F">
                    <a:lumMod val="75000"/>
                    <a:lumOff val="25000"/>
                  </a:srgbClr>
                </a:solidFill>
                <a:effectLst/>
                <a:uLnTx/>
                <a:uFillTx/>
                <a:latin typeface="Source Sans Pro"/>
                <a:ea typeface="+mn-ea"/>
                <a:cs typeface="+mn-cs"/>
              </a:rPr>
              <a:t>Subtitle in this line about company</a:t>
            </a:r>
            <a:endParaRPr kumimoji="0" lang="id-ID" sz="1800" b="0" i="0" u="none" strike="noStrike" kern="1200" cap="none" spc="0" normalizeH="0" baseline="0" noProof="0" dirty="0">
              <a:ln>
                <a:noFill/>
              </a:ln>
              <a:solidFill>
                <a:srgbClr val="21221F">
                  <a:lumMod val="75000"/>
                  <a:lumOff val="25000"/>
                </a:srgbClr>
              </a:solidFill>
              <a:effectLst/>
              <a:uLnTx/>
              <a:uFillTx/>
              <a:latin typeface="Source Sans Pro"/>
              <a:ea typeface="+mn-ea"/>
              <a:cs typeface="+mn-cs"/>
            </a:endParaRPr>
          </a:p>
        </p:txBody>
      </p:sp>
      <p:grpSp>
        <p:nvGrpSpPr>
          <p:cNvPr id="13" name="PA_组合 12"/>
          <p:cNvGrpSpPr/>
          <p:nvPr>
            <p:custDataLst>
              <p:tags r:id="rId9"/>
            </p:custDataLst>
          </p:nvPr>
        </p:nvGrpSpPr>
        <p:grpSpPr>
          <a:xfrm>
            <a:off x="3822065" y="1432560"/>
            <a:ext cx="5329238" cy="4375151"/>
            <a:chOff x="3822065" y="1432560"/>
            <a:chExt cx="5329238" cy="4375151"/>
          </a:xfrm>
        </p:grpSpPr>
        <p:sp>
          <p:nvSpPr>
            <p:cNvPr id="23" name="Freeform 10"/>
            <p:cNvSpPr>
              <a:spLocks/>
            </p:cNvSpPr>
            <p:nvPr/>
          </p:nvSpPr>
          <p:spPr bwMode="auto">
            <a:xfrm>
              <a:off x="6117590" y="3524886"/>
              <a:ext cx="2840038" cy="2282825"/>
            </a:xfrm>
            <a:custGeom>
              <a:avLst/>
              <a:gdLst>
                <a:gd name="T0" fmla="*/ 804 w 1151"/>
                <a:gd name="T1" fmla="*/ 0 h 926"/>
                <a:gd name="T2" fmla="*/ 349 w 1151"/>
                <a:gd name="T3" fmla="*/ 0 h 926"/>
                <a:gd name="T4" fmla="*/ 348 w 1151"/>
                <a:gd name="T5" fmla="*/ 0 h 926"/>
                <a:gd name="T6" fmla="*/ 347 w 1151"/>
                <a:gd name="T7" fmla="*/ 0 h 926"/>
                <a:gd name="T8" fmla="*/ 3 w 1151"/>
                <a:gd name="T9" fmla="*/ 345 h 926"/>
                <a:gd name="T10" fmla="*/ 0 w 1151"/>
                <a:gd name="T11" fmla="*/ 926 h 926"/>
                <a:gd name="T12" fmla="*/ 298 w 1151"/>
                <a:gd name="T13" fmla="*/ 703 h 926"/>
                <a:gd name="T14" fmla="*/ 804 w 1151"/>
                <a:gd name="T15" fmla="*/ 693 h 926"/>
                <a:gd name="T16" fmla="*/ 1151 w 1151"/>
                <a:gd name="T17" fmla="*/ 347 h 926"/>
                <a:gd name="T18" fmla="*/ 804 w 1151"/>
                <a:gd name="T19" fmla="*/ 0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1" h="926">
                  <a:moveTo>
                    <a:pt x="804" y="0"/>
                  </a:moveTo>
                  <a:cubicBezTo>
                    <a:pt x="349" y="0"/>
                    <a:pt x="349" y="0"/>
                    <a:pt x="349" y="0"/>
                  </a:cubicBezTo>
                  <a:cubicBezTo>
                    <a:pt x="349" y="0"/>
                    <a:pt x="348" y="0"/>
                    <a:pt x="348" y="0"/>
                  </a:cubicBezTo>
                  <a:cubicBezTo>
                    <a:pt x="347" y="0"/>
                    <a:pt x="347" y="0"/>
                    <a:pt x="347" y="0"/>
                  </a:cubicBezTo>
                  <a:cubicBezTo>
                    <a:pt x="157" y="0"/>
                    <a:pt x="3" y="154"/>
                    <a:pt x="3" y="345"/>
                  </a:cubicBezTo>
                  <a:cubicBezTo>
                    <a:pt x="3" y="535"/>
                    <a:pt x="0" y="926"/>
                    <a:pt x="0" y="926"/>
                  </a:cubicBezTo>
                  <a:cubicBezTo>
                    <a:pt x="0" y="926"/>
                    <a:pt x="87" y="734"/>
                    <a:pt x="298" y="703"/>
                  </a:cubicBezTo>
                  <a:cubicBezTo>
                    <a:pt x="325" y="699"/>
                    <a:pt x="804" y="693"/>
                    <a:pt x="804" y="693"/>
                  </a:cubicBezTo>
                  <a:cubicBezTo>
                    <a:pt x="996" y="693"/>
                    <a:pt x="1151" y="538"/>
                    <a:pt x="1151" y="347"/>
                  </a:cubicBezTo>
                  <a:cubicBezTo>
                    <a:pt x="1151" y="155"/>
                    <a:pt x="996" y="0"/>
                    <a:pt x="804" y="0"/>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12" name="Group 11"/>
            <p:cNvGrpSpPr/>
            <p:nvPr/>
          </p:nvGrpSpPr>
          <p:grpSpPr>
            <a:xfrm>
              <a:off x="3822065" y="1432560"/>
              <a:ext cx="5329238" cy="3902076"/>
              <a:chOff x="3822065" y="1432560"/>
              <a:chExt cx="5329238" cy="3902076"/>
            </a:xfrm>
          </p:grpSpPr>
          <p:sp>
            <p:nvSpPr>
              <p:cNvPr id="19" name="Freeform 5"/>
              <p:cNvSpPr>
                <a:spLocks/>
              </p:cNvSpPr>
              <p:nvPr/>
            </p:nvSpPr>
            <p:spPr bwMode="auto">
              <a:xfrm>
                <a:off x="6117590" y="1985010"/>
                <a:ext cx="2252663" cy="1812925"/>
              </a:xfrm>
              <a:custGeom>
                <a:avLst/>
                <a:gdLst>
                  <a:gd name="T0" fmla="*/ 638 w 913"/>
                  <a:gd name="T1" fmla="*/ 0 h 735"/>
                  <a:gd name="T2" fmla="*/ 277 w 913"/>
                  <a:gd name="T3" fmla="*/ 0 h 735"/>
                  <a:gd name="T4" fmla="*/ 276 w 913"/>
                  <a:gd name="T5" fmla="*/ 0 h 735"/>
                  <a:gd name="T6" fmla="*/ 275 w 913"/>
                  <a:gd name="T7" fmla="*/ 0 h 735"/>
                  <a:gd name="T8" fmla="*/ 2 w 913"/>
                  <a:gd name="T9" fmla="*/ 273 h 735"/>
                  <a:gd name="T10" fmla="*/ 0 w 913"/>
                  <a:gd name="T11" fmla="*/ 735 h 735"/>
                  <a:gd name="T12" fmla="*/ 237 w 913"/>
                  <a:gd name="T13" fmla="*/ 557 h 735"/>
                  <a:gd name="T14" fmla="*/ 638 w 913"/>
                  <a:gd name="T15" fmla="*/ 550 h 735"/>
                  <a:gd name="T16" fmla="*/ 913 w 913"/>
                  <a:gd name="T17" fmla="*/ 275 h 735"/>
                  <a:gd name="T18" fmla="*/ 638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638" y="0"/>
                    </a:moveTo>
                    <a:cubicBezTo>
                      <a:pt x="277" y="0"/>
                      <a:pt x="277" y="0"/>
                      <a:pt x="277" y="0"/>
                    </a:cubicBezTo>
                    <a:cubicBezTo>
                      <a:pt x="276" y="0"/>
                      <a:pt x="276" y="0"/>
                      <a:pt x="276" y="0"/>
                    </a:cubicBezTo>
                    <a:cubicBezTo>
                      <a:pt x="275" y="0"/>
                      <a:pt x="275" y="0"/>
                      <a:pt x="275" y="0"/>
                    </a:cubicBezTo>
                    <a:cubicBezTo>
                      <a:pt x="124" y="0"/>
                      <a:pt x="2" y="122"/>
                      <a:pt x="2" y="273"/>
                    </a:cubicBezTo>
                    <a:cubicBezTo>
                      <a:pt x="2" y="424"/>
                      <a:pt x="0" y="735"/>
                      <a:pt x="0" y="735"/>
                    </a:cubicBezTo>
                    <a:cubicBezTo>
                      <a:pt x="0" y="735"/>
                      <a:pt x="69" y="582"/>
                      <a:pt x="237" y="557"/>
                    </a:cubicBezTo>
                    <a:cubicBezTo>
                      <a:pt x="258" y="554"/>
                      <a:pt x="638" y="550"/>
                      <a:pt x="638" y="550"/>
                    </a:cubicBezTo>
                    <a:cubicBezTo>
                      <a:pt x="790" y="550"/>
                      <a:pt x="913" y="427"/>
                      <a:pt x="913" y="275"/>
                    </a:cubicBezTo>
                    <a:cubicBezTo>
                      <a:pt x="913" y="123"/>
                      <a:pt x="790" y="0"/>
                      <a:pt x="638"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Freeform 8"/>
              <p:cNvSpPr>
                <a:spLocks/>
              </p:cNvSpPr>
              <p:nvPr/>
            </p:nvSpPr>
            <p:spPr bwMode="auto">
              <a:xfrm>
                <a:off x="3822065" y="1985010"/>
                <a:ext cx="2251075" cy="1812925"/>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7" name="Freeform 14"/>
              <p:cNvSpPr>
                <a:spLocks/>
              </p:cNvSpPr>
              <p:nvPr/>
            </p:nvSpPr>
            <p:spPr bwMode="auto">
              <a:xfrm>
                <a:off x="7793990" y="1748473"/>
                <a:ext cx="444500" cy="404813"/>
              </a:xfrm>
              <a:custGeom>
                <a:avLst/>
                <a:gdLst>
                  <a:gd name="T0" fmla="*/ 90 w 180"/>
                  <a:gd name="T1" fmla="*/ 0 h 164"/>
                  <a:gd name="T2" fmla="*/ 0 w 180"/>
                  <a:gd name="T3" fmla="*/ 90 h 164"/>
                  <a:gd name="T4" fmla="*/ 1 w 180"/>
                  <a:gd name="T5" fmla="*/ 99 h 164"/>
                  <a:gd name="T6" fmla="*/ 141 w 180"/>
                  <a:gd name="T7" fmla="*/ 164 h 164"/>
                  <a:gd name="T8" fmla="*/ 180 w 180"/>
                  <a:gd name="T9" fmla="*/ 90 h 164"/>
                  <a:gd name="T10" fmla="*/ 90 w 180"/>
                  <a:gd name="T11" fmla="*/ 0 h 164"/>
                </a:gdLst>
                <a:ahLst/>
                <a:cxnLst>
                  <a:cxn ang="0">
                    <a:pos x="T0" y="T1"/>
                  </a:cxn>
                  <a:cxn ang="0">
                    <a:pos x="T2" y="T3"/>
                  </a:cxn>
                  <a:cxn ang="0">
                    <a:pos x="T4" y="T5"/>
                  </a:cxn>
                  <a:cxn ang="0">
                    <a:pos x="T6" y="T7"/>
                  </a:cxn>
                  <a:cxn ang="0">
                    <a:pos x="T8" y="T9"/>
                  </a:cxn>
                  <a:cxn ang="0">
                    <a:pos x="T10" y="T11"/>
                  </a:cxn>
                </a:cxnLst>
                <a:rect l="0" t="0" r="r" b="b"/>
                <a:pathLst>
                  <a:path w="180" h="164">
                    <a:moveTo>
                      <a:pt x="90" y="0"/>
                    </a:moveTo>
                    <a:cubicBezTo>
                      <a:pt x="41" y="0"/>
                      <a:pt x="0" y="40"/>
                      <a:pt x="0" y="90"/>
                    </a:cubicBezTo>
                    <a:cubicBezTo>
                      <a:pt x="0" y="93"/>
                      <a:pt x="1" y="96"/>
                      <a:pt x="1" y="99"/>
                    </a:cubicBezTo>
                    <a:cubicBezTo>
                      <a:pt x="54" y="107"/>
                      <a:pt x="102" y="130"/>
                      <a:pt x="141" y="164"/>
                    </a:cubicBezTo>
                    <a:cubicBezTo>
                      <a:pt x="165" y="148"/>
                      <a:pt x="180" y="121"/>
                      <a:pt x="180" y="90"/>
                    </a:cubicBezTo>
                    <a:cubicBezTo>
                      <a:pt x="180" y="40"/>
                      <a:pt x="140" y="0"/>
                      <a:pt x="90" y="0"/>
                    </a:cubicBezTo>
                  </a:path>
                </a:pathLst>
              </a:custGeom>
              <a:solidFill>
                <a:schemeClr val="accent3">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8" name="Freeform 15"/>
              <p:cNvSpPr>
                <a:spLocks/>
              </p:cNvSpPr>
              <p:nvPr/>
            </p:nvSpPr>
            <p:spPr bwMode="auto">
              <a:xfrm>
                <a:off x="7795578" y="1992948"/>
                <a:ext cx="346075" cy="198438"/>
              </a:xfrm>
              <a:custGeom>
                <a:avLst/>
                <a:gdLst>
                  <a:gd name="T0" fmla="*/ 0 w 140"/>
                  <a:gd name="T1" fmla="*/ 0 h 81"/>
                  <a:gd name="T2" fmla="*/ 89 w 140"/>
                  <a:gd name="T3" fmla="*/ 81 h 81"/>
                  <a:gd name="T4" fmla="*/ 140 w 140"/>
                  <a:gd name="T5" fmla="*/ 65 h 81"/>
                  <a:gd name="T6" fmla="*/ 0 w 140"/>
                  <a:gd name="T7" fmla="*/ 0 h 81"/>
                </a:gdLst>
                <a:ahLst/>
                <a:cxnLst>
                  <a:cxn ang="0">
                    <a:pos x="T0" y="T1"/>
                  </a:cxn>
                  <a:cxn ang="0">
                    <a:pos x="T2" y="T3"/>
                  </a:cxn>
                  <a:cxn ang="0">
                    <a:pos x="T4" y="T5"/>
                  </a:cxn>
                  <a:cxn ang="0">
                    <a:pos x="T6" y="T7"/>
                  </a:cxn>
                </a:cxnLst>
                <a:rect l="0" t="0" r="r" b="b"/>
                <a:pathLst>
                  <a:path w="140" h="81">
                    <a:moveTo>
                      <a:pt x="0" y="0"/>
                    </a:moveTo>
                    <a:cubicBezTo>
                      <a:pt x="4" y="45"/>
                      <a:pt x="43" y="81"/>
                      <a:pt x="89" y="81"/>
                    </a:cubicBezTo>
                    <a:cubicBezTo>
                      <a:pt x="108" y="81"/>
                      <a:pt x="126" y="75"/>
                      <a:pt x="140" y="65"/>
                    </a:cubicBezTo>
                    <a:cubicBezTo>
                      <a:pt x="101" y="31"/>
                      <a:pt x="53" y="8"/>
                      <a:pt x="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Oval 16"/>
              <p:cNvSpPr>
                <a:spLocks noChangeArrowheads="1"/>
              </p:cNvSpPr>
              <p:nvPr/>
            </p:nvSpPr>
            <p:spPr bwMode="auto">
              <a:xfrm>
                <a:off x="8311515" y="1694498"/>
                <a:ext cx="168275" cy="166688"/>
              </a:xfrm>
              <a:prstGeom prst="ellipse">
                <a:avLst/>
              </a:prstGeom>
              <a:solidFill>
                <a:schemeClr val="accent3">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Oval 17"/>
              <p:cNvSpPr>
                <a:spLocks noChangeArrowheads="1"/>
              </p:cNvSpPr>
              <p:nvPr/>
            </p:nvSpPr>
            <p:spPr bwMode="auto">
              <a:xfrm>
                <a:off x="8227378" y="1432560"/>
                <a:ext cx="98425" cy="98425"/>
              </a:xfrm>
              <a:prstGeom prst="ellipse">
                <a:avLst/>
              </a:prstGeom>
              <a:solidFill>
                <a:schemeClr val="accent3">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1" name="Oval 18"/>
              <p:cNvSpPr>
                <a:spLocks noChangeArrowheads="1"/>
              </p:cNvSpPr>
              <p:nvPr/>
            </p:nvSpPr>
            <p:spPr bwMode="auto">
              <a:xfrm>
                <a:off x="7581265" y="2078673"/>
                <a:ext cx="88900" cy="88900"/>
              </a:xfrm>
              <a:prstGeom prst="ellipse">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32" name="Group 31"/>
              <p:cNvGrpSpPr/>
              <p:nvPr/>
            </p:nvGrpSpPr>
            <p:grpSpPr>
              <a:xfrm>
                <a:off x="3822065" y="3521711"/>
                <a:ext cx="2251075" cy="1812925"/>
                <a:chOff x="3832225" y="3917951"/>
                <a:chExt cx="2251075" cy="1812925"/>
              </a:xfrm>
            </p:grpSpPr>
            <p:sp>
              <p:nvSpPr>
                <p:cNvPr id="34" name="Freeform 19"/>
                <p:cNvSpPr>
                  <a:spLocks/>
                </p:cNvSpPr>
                <p:nvPr/>
              </p:nvSpPr>
              <p:spPr bwMode="auto">
                <a:xfrm>
                  <a:off x="4456113" y="5272088"/>
                  <a:ext cx="360363" cy="155575"/>
                </a:xfrm>
                <a:custGeom>
                  <a:avLst/>
                  <a:gdLst>
                    <a:gd name="T0" fmla="*/ 0 w 146"/>
                    <a:gd name="T1" fmla="*/ 0 h 63"/>
                    <a:gd name="T2" fmla="*/ 73 w 146"/>
                    <a:gd name="T3" fmla="*/ 63 h 63"/>
                    <a:gd name="T4" fmla="*/ 146 w 146"/>
                    <a:gd name="T5" fmla="*/ 2 h 63"/>
                    <a:gd name="T6" fmla="*/ 22 w 146"/>
                    <a:gd name="T7" fmla="*/ 1 h 63"/>
                    <a:gd name="T8" fmla="*/ 0 w 146"/>
                    <a:gd name="T9" fmla="*/ 0 h 63"/>
                  </a:gdLst>
                  <a:ahLst/>
                  <a:cxnLst>
                    <a:cxn ang="0">
                      <a:pos x="T0" y="T1"/>
                    </a:cxn>
                    <a:cxn ang="0">
                      <a:pos x="T2" y="T3"/>
                    </a:cxn>
                    <a:cxn ang="0">
                      <a:pos x="T4" y="T5"/>
                    </a:cxn>
                    <a:cxn ang="0">
                      <a:pos x="T6" y="T7"/>
                    </a:cxn>
                    <a:cxn ang="0">
                      <a:pos x="T8" y="T9"/>
                    </a:cxn>
                  </a:cxnLst>
                  <a:rect l="0" t="0" r="r" b="b"/>
                  <a:pathLst>
                    <a:path w="146" h="63">
                      <a:moveTo>
                        <a:pt x="0" y="0"/>
                      </a:moveTo>
                      <a:cubicBezTo>
                        <a:pt x="5" y="36"/>
                        <a:pt x="36" y="63"/>
                        <a:pt x="73" y="63"/>
                      </a:cubicBezTo>
                      <a:cubicBezTo>
                        <a:pt x="110" y="63"/>
                        <a:pt x="140" y="37"/>
                        <a:pt x="146" y="2"/>
                      </a:cubicBezTo>
                      <a:cubicBezTo>
                        <a:pt x="77" y="1"/>
                        <a:pt x="22" y="1"/>
                        <a:pt x="22" y="1"/>
                      </a:cubicBezTo>
                      <a:cubicBezTo>
                        <a:pt x="14" y="1"/>
                        <a:pt x="7" y="1"/>
                        <a:pt x="0" y="0"/>
                      </a:cubicBezTo>
                    </a:path>
                  </a:pathLst>
                </a:custGeom>
                <a:solidFill>
                  <a:schemeClr val="accent4">
                    <a:lumMod val="75000"/>
                    <a:alpha val="72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5" name="Freeform 20"/>
                <p:cNvSpPr>
                  <a:spLocks/>
                </p:cNvSpPr>
                <p:nvPr/>
              </p:nvSpPr>
              <p:spPr bwMode="auto">
                <a:xfrm>
                  <a:off x="4452938" y="5062538"/>
                  <a:ext cx="365125" cy="214313"/>
                </a:xfrm>
                <a:custGeom>
                  <a:avLst/>
                  <a:gdLst>
                    <a:gd name="T0" fmla="*/ 74 w 148"/>
                    <a:gd name="T1" fmla="*/ 0 h 87"/>
                    <a:gd name="T2" fmla="*/ 0 w 148"/>
                    <a:gd name="T3" fmla="*/ 74 h 87"/>
                    <a:gd name="T4" fmla="*/ 1 w 148"/>
                    <a:gd name="T5" fmla="*/ 85 h 87"/>
                    <a:gd name="T6" fmla="*/ 23 w 148"/>
                    <a:gd name="T7" fmla="*/ 86 h 87"/>
                    <a:gd name="T8" fmla="*/ 147 w 148"/>
                    <a:gd name="T9" fmla="*/ 87 h 87"/>
                    <a:gd name="T10" fmla="*/ 148 w 148"/>
                    <a:gd name="T11" fmla="*/ 74 h 87"/>
                    <a:gd name="T12" fmla="*/ 74 w 148"/>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148" h="87">
                      <a:moveTo>
                        <a:pt x="74" y="0"/>
                      </a:moveTo>
                      <a:cubicBezTo>
                        <a:pt x="33" y="0"/>
                        <a:pt x="0" y="33"/>
                        <a:pt x="0" y="74"/>
                      </a:cubicBezTo>
                      <a:cubicBezTo>
                        <a:pt x="0" y="78"/>
                        <a:pt x="1" y="81"/>
                        <a:pt x="1" y="85"/>
                      </a:cubicBezTo>
                      <a:cubicBezTo>
                        <a:pt x="8" y="86"/>
                        <a:pt x="15" y="86"/>
                        <a:pt x="23" y="86"/>
                      </a:cubicBezTo>
                      <a:cubicBezTo>
                        <a:pt x="23" y="86"/>
                        <a:pt x="78" y="86"/>
                        <a:pt x="147" y="87"/>
                      </a:cubicBezTo>
                      <a:cubicBezTo>
                        <a:pt x="148" y="83"/>
                        <a:pt x="148" y="79"/>
                        <a:pt x="148" y="74"/>
                      </a:cubicBezTo>
                      <a:cubicBezTo>
                        <a:pt x="148" y="33"/>
                        <a:pt x="115" y="0"/>
                        <a:pt x="74" y="0"/>
                      </a:cubicBezTo>
                    </a:path>
                  </a:pathLst>
                </a:custGeom>
                <a:solidFill>
                  <a:schemeClr val="accent4">
                    <a:lumMod val="75000"/>
                    <a:alpha val="72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Freeform 9"/>
                <p:cNvSpPr>
                  <a:spLocks/>
                </p:cNvSpPr>
                <p:nvPr/>
              </p:nvSpPr>
              <p:spPr bwMode="auto">
                <a:xfrm>
                  <a:off x="3832225" y="3917951"/>
                  <a:ext cx="2251075" cy="1812925"/>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6" name="Freeform 21"/>
                <p:cNvSpPr>
                  <a:spLocks/>
                </p:cNvSpPr>
                <p:nvPr/>
              </p:nvSpPr>
              <p:spPr bwMode="auto">
                <a:xfrm>
                  <a:off x="4202113" y="5365751"/>
                  <a:ext cx="127000" cy="128588"/>
                </a:xfrm>
                <a:custGeom>
                  <a:avLst/>
                  <a:gdLst>
                    <a:gd name="T0" fmla="*/ 26 w 52"/>
                    <a:gd name="T1" fmla="*/ 0 h 52"/>
                    <a:gd name="T2" fmla="*/ 0 w 52"/>
                    <a:gd name="T3" fmla="*/ 26 h 52"/>
                    <a:gd name="T4" fmla="*/ 26 w 52"/>
                    <a:gd name="T5" fmla="*/ 52 h 52"/>
                    <a:gd name="T6" fmla="*/ 26 w 52"/>
                    <a:gd name="T7" fmla="*/ 52 h 52"/>
                    <a:gd name="T8" fmla="*/ 52 w 52"/>
                    <a:gd name="T9" fmla="*/ 26 h 52"/>
                    <a:gd name="T10" fmla="*/ 26 w 52"/>
                    <a:gd name="T11" fmla="*/ 0 h 52"/>
                    <a:gd name="T12" fmla="*/ 26 w 5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26" y="0"/>
                      </a:moveTo>
                      <a:cubicBezTo>
                        <a:pt x="12" y="0"/>
                        <a:pt x="0" y="12"/>
                        <a:pt x="0" y="26"/>
                      </a:cubicBezTo>
                      <a:cubicBezTo>
                        <a:pt x="0" y="40"/>
                        <a:pt x="11" y="52"/>
                        <a:pt x="26" y="52"/>
                      </a:cubicBezTo>
                      <a:cubicBezTo>
                        <a:pt x="26" y="52"/>
                        <a:pt x="26" y="52"/>
                        <a:pt x="26" y="52"/>
                      </a:cubicBezTo>
                      <a:cubicBezTo>
                        <a:pt x="40" y="52"/>
                        <a:pt x="52" y="41"/>
                        <a:pt x="52" y="26"/>
                      </a:cubicBezTo>
                      <a:cubicBezTo>
                        <a:pt x="52" y="12"/>
                        <a:pt x="41" y="0"/>
                        <a:pt x="26" y="0"/>
                      </a:cubicBezTo>
                      <a:cubicBezTo>
                        <a:pt x="26" y="0"/>
                        <a:pt x="26" y="0"/>
                        <a:pt x="26" y="0"/>
                      </a:cubicBezTo>
                    </a:path>
                  </a:pathLst>
                </a:custGeom>
                <a:solidFill>
                  <a:schemeClr val="accent4">
                    <a:lumMod val="75000"/>
                    <a:alpha val="72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7" name="Freeform 22"/>
                <p:cNvSpPr>
                  <a:spLocks/>
                </p:cNvSpPr>
                <p:nvPr/>
              </p:nvSpPr>
              <p:spPr bwMode="auto">
                <a:xfrm>
                  <a:off x="4448175" y="5575301"/>
                  <a:ext cx="71438" cy="71438"/>
                </a:xfrm>
                <a:custGeom>
                  <a:avLst/>
                  <a:gdLst>
                    <a:gd name="T0" fmla="*/ 15 w 29"/>
                    <a:gd name="T1" fmla="*/ 0 h 29"/>
                    <a:gd name="T2" fmla="*/ 15 w 29"/>
                    <a:gd name="T3" fmla="*/ 0 h 29"/>
                    <a:gd name="T4" fmla="*/ 0 w 29"/>
                    <a:gd name="T5" fmla="*/ 14 h 29"/>
                    <a:gd name="T6" fmla="*/ 15 w 29"/>
                    <a:gd name="T7" fmla="*/ 29 h 29"/>
                    <a:gd name="T8" fmla="*/ 15 w 29"/>
                    <a:gd name="T9" fmla="*/ 29 h 29"/>
                    <a:gd name="T10" fmla="*/ 29 w 29"/>
                    <a:gd name="T11" fmla="*/ 14 h 29"/>
                    <a:gd name="T12" fmla="*/ 15 w 29"/>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5" y="0"/>
                      </a:moveTo>
                      <a:cubicBezTo>
                        <a:pt x="15" y="0"/>
                        <a:pt x="15" y="0"/>
                        <a:pt x="15" y="0"/>
                      </a:cubicBezTo>
                      <a:cubicBezTo>
                        <a:pt x="7" y="0"/>
                        <a:pt x="0" y="6"/>
                        <a:pt x="0" y="14"/>
                      </a:cubicBezTo>
                      <a:cubicBezTo>
                        <a:pt x="0" y="22"/>
                        <a:pt x="7" y="29"/>
                        <a:pt x="15" y="29"/>
                      </a:cubicBezTo>
                      <a:cubicBezTo>
                        <a:pt x="15" y="29"/>
                        <a:pt x="15" y="29"/>
                        <a:pt x="15" y="29"/>
                      </a:cubicBezTo>
                      <a:cubicBezTo>
                        <a:pt x="23" y="29"/>
                        <a:pt x="29" y="22"/>
                        <a:pt x="29" y="14"/>
                      </a:cubicBezTo>
                      <a:cubicBezTo>
                        <a:pt x="29" y="6"/>
                        <a:pt x="23" y="0"/>
                        <a:pt x="15" y="0"/>
                      </a:cubicBezTo>
                    </a:path>
                  </a:pathLst>
                </a:custGeom>
                <a:solidFill>
                  <a:schemeClr val="accent4">
                    <a:lumMod val="75000"/>
                    <a:alpha val="72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38" name="Freeform 37"/>
              <p:cNvSpPr>
                <a:spLocks/>
              </p:cNvSpPr>
              <p:nvPr/>
            </p:nvSpPr>
            <p:spPr bwMode="auto">
              <a:xfrm>
                <a:off x="8325802" y="3415347"/>
                <a:ext cx="444500" cy="444500"/>
              </a:xfrm>
              <a:custGeom>
                <a:avLst/>
                <a:gdLst>
                  <a:gd name="connsiteX0" fmla="*/ 222797 w 444500"/>
                  <a:gd name="connsiteY0" fmla="*/ 0 h 444500"/>
                  <a:gd name="connsiteX1" fmla="*/ 444500 w 444500"/>
                  <a:gd name="connsiteY1" fmla="*/ 222463 h 444500"/>
                  <a:gd name="connsiteX2" fmla="*/ 390306 w 444500"/>
                  <a:gd name="connsiteY2" fmla="*/ 368300 h 444500"/>
                  <a:gd name="connsiteX3" fmla="*/ 390173 w 444500"/>
                  <a:gd name="connsiteY3" fmla="*/ 368181 h 444500"/>
                  <a:gd name="connsiteX4" fmla="*/ 355922 w 444500"/>
                  <a:gd name="connsiteY4" fmla="*/ 399651 h 444500"/>
                  <a:gd name="connsiteX5" fmla="*/ 222451 w 444500"/>
                  <a:gd name="connsiteY5" fmla="*/ 444500 h 444500"/>
                  <a:gd name="connsiteX6" fmla="*/ 0 w 444500"/>
                  <a:gd name="connsiteY6" fmla="*/ 221990 h 444500"/>
                  <a:gd name="connsiteX7" fmla="*/ 14830 w 444500"/>
                  <a:gd name="connsiteY7" fmla="*/ 142875 h 444500"/>
                  <a:gd name="connsiteX8" fmla="*/ 15925 w 444500"/>
                  <a:gd name="connsiteY8" fmla="*/ 143276 h 444500"/>
                  <a:gd name="connsiteX9" fmla="*/ 48207 w 444500"/>
                  <a:gd name="connsiteY9" fmla="*/ 85509 h 444500"/>
                  <a:gd name="connsiteX10" fmla="*/ 222797 w 444500"/>
                  <a:gd name="connsiteY10" fmla="*/ 0 h 44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500" h="444500">
                    <a:moveTo>
                      <a:pt x="222797" y="0"/>
                    </a:moveTo>
                    <a:cubicBezTo>
                      <a:pt x="343502" y="0"/>
                      <a:pt x="444500" y="101344"/>
                      <a:pt x="444500" y="222463"/>
                    </a:cubicBezTo>
                    <a:cubicBezTo>
                      <a:pt x="444500" y="279315"/>
                      <a:pt x="422330" y="331223"/>
                      <a:pt x="390306" y="368300"/>
                    </a:cubicBezTo>
                    <a:lnTo>
                      <a:pt x="390173" y="368181"/>
                    </a:lnTo>
                    <a:lnTo>
                      <a:pt x="355922" y="399651"/>
                    </a:lnTo>
                    <a:cubicBezTo>
                      <a:pt x="318383" y="427812"/>
                      <a:pt x="272502" y="444500"/>
                      <a:pt x="222451" y="444500"/>
                    </a:cubicBezTo>
                    <a:cubicBezTo>
                      <a:pt x="98867" y="444500"/>
                      <a:pt x="0" y="345607"/>
                      <a:pt x="0" y="221990"/>
                    </a:cubicBezTo>
                    <a:cubicBezTo>
                      <a:pt x="0" y="194794"/>
                      <a:pt x="4944" y="167598"/>
                      <a:pt x="14830" y="142875"/>
                    </a:cubicBezTo>
                    <a:lnTo>
                      <a:pt x="15925" y="143276"/>
                    </a:lnTo>
                    <a:lnTo>
                      <a:pt x="48207" y="85509"/>
                    </a:lnTo>
                    <a:cubicBezTo>
                      <a:pt x="88390" y="33369"/>
                      <a:pt x="150744" y="0"/>
                      <a:pt x="222797" y="0"/>
                    </a:cubicBezTo>
                    <a:close/>
                  </a:path>
                </a:pathLst>
              </a:custGeom>
              <a:solidFill>
                <a:schemeClr val="accent5">
                  <a:alpha val="72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9" name="Oval 25"/>
              <p:cNvSpPr>
                <a:spLocks noChangeArrowheads="1"/>
              </p:cNvSpPr>
              <p:nvPr/>
            </p:nvSpPr>
            <p:spPr bwMode="auto">
              <a:xfrm>
                <a:off x="8943340" y="3302636"/>
                <a:ext cx="207963" cy="206375"/>
              </a:xfrm>
              <a:prstGeom prst="ellipse">
                <a:avLst/>
              </a:prstGeom>
              <a:solidFill>
                <a:schemeClr val="accent5">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Oval 26"/>
              <p:cNvSpPr>
                <a:spLocks noChangeArrowheads="1"/>
              </p:cNvSpPr>
              <p:nvPr/>
            </p:nvSpPr>
            <p:spPr bwMode="auto">
              <a:xfrm>
                <a:off x="8763953" y="3193098"/>
                <a:ext cx="104775" cy="109538"/>
              </a:xfrm>
              <a:prstGeom prst="ellipse">
                <a:avLst/>
              </a:prstGeom>
              <a:solidFill>
                <a:schemeClr val="accent5">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1" name="Oval 27"/>
              <p:cNvSpPr>
                <a:spLocks noChangeArrowheads="1"/>
              </p:cNvSpPr>
              <p:nvPr/>
            </p:nvSpPr>
            <p:spPr bwMode="auto">
              <a:xfrm>
                <a:off x="8635365" y="3967798"/>
                <a:ext cx="76200" cy="79375"/>
              </a:xfrm>
              <a:prstGeom prst="ellipse">
                <a:avLst/>
              </a:prstGeom>
              <a:solidFill>
                <a:schemeClr val="accent5">
                  <a:alpha val="72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p:cNvSpPr txBox="1"/>
              <p:nvPr/>
            </p:nvSpPr>
            <p:spPr>
              <a:xfrm>
                <a:off x="4124050" y="2660639"/>
                <a:ext cx="1810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Lorem ipsum dolor sit ame</a:t>
                </a:r>
                <a:r>
                  <a:rPr kumimoji="0" lang="vi-VN" sz="1200" b="1" i="0" u="none" strike="noStrike" kern="1200" cap="none" spc="0" normalizeH="0" baseline="0" noProof="0">
                    <a:ln>
                      <a:noFill/>
                    </a:ln>
                    <a:solidFill>
                      <a:srgbClr val="FFFFFF"/>
                    </a:solidFill>
                    <a:effectLst/>
                    <a:uLnTx/>
                    <a:uFillTx/>
                    <a:latin typeface="Calibri"/>
                    <a:ea typeface="+mn-ea"/>
                    <a:cs typeface="+mn-cs"/>
                  </a:rPr>
                  <a:t>  </a:t>
                </a:r>
                <a:r>
                  <a:rPr kumimoji="0" lang="en-US" sz="1200" b="1" i="0" u="none" strike="noStrike" kern="1200" cap="none" spc="0" normalizeH="0" baseline="0" noProof="0">
                    <a:ln>
                      <a:noFill/>
                    </a:ln>
                    <a:solidFill>
                      <a:srgbClr val="FFFFFF"/>
                    </a:solidFill>
                    <a:effectLst/>
                    <a:uLnTx/>
                    <a:uFillTx/>
                    <a:latin typeface="Calibri"/>
                    <a:ea typeface="+mn-ea"/>
                    <a:cs typeface="+mn-cs"/>
                  </a:rPr>
                  <a:t> consectetur</a:t>
                </a:r>
              </a:p>
            </p:txBody>
          </p:sp>
          <p:sp>
            <p:nvSpPr>
              <p:cNvPr id="88" name="TextBox 87"/>
              <p:cNvSpPr txBox="1"/>
              <p:nvPr/>
            </p:nvSpPr>
            <p:spPr>
              <a:xfrm>
                <a:off x="6365449" y="2660639"/>
                <a:ext cx="1810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Lorem ipsum dolor sit </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ame</a:t>
                </a:r>
                <a:r>
                  <a:rPr kumimoji="0" lang="vi-VN" sz="1200" b="1" i="0" u="none" strike="noStrike" kern="1200" cap="none" spc="0" normalizeH="0" baseline="0" noProof="0" dirty="0">
                    <a:ln>
                      <a:noFill/>
                    </a:ln>
                    <a:solidFill>
                      <a:srgbClr val="FFFFFF"/>
                    </a:solidFill>
                    <a:effectLst/>
                    <a:uLnTx/>
                    <a:uFillTx/>
                    <a:latin typeface="Calibri"/>
                    <a:ea typeface="+mn-ea"/>
                    <a:cs typeface="+mn-cs"/>
                  </a:rPr>
                  <a:t>  </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consectetur</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p:txBody>
          </p:sp>
          <p:sp>
            <p:nvSpPr>
              <p:cNvPr id="89" name="TextBox 88"/>
              <p:cNvSpPr txBox="1"/>
              <p:nvPr/>
            </p:nvSpPr>
            <p:spPr>
              <a:xfrm>
                <a:off x="4209791" y="4204633"/>
                <a:ext cx="1810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Lorem ipsum dolor sit ame</a:t>
                </a:r>
                <a:r>
                  <a:rPr kumimoji="0" lang="vi-VN" sz="1200" b="1" i="0" u="none" strike="noStrike" kern="1200" cap="none" spc="0" normalizeH="0" baseline="0" noProof="0">
                    <a:ln>
                      <a:noFill/>
                    </a:ln>
                    <a:solidFill>
                      <a:srgbClr val="FFFFFF"/>
                    </a:solidFill>
                    <a:effectLst/>
                    <a:uLnTx/>
                    <a:uFillTx/>
                    <a:latin typeface="Calibri"/>
                    <a:ea typeface="+mn-ea"/>
                    <a:cs typeface="+mn-cs"/>
                  </a:rPr>
                  <a:t>  </a:t>
                </a:r>
                <a:r>
                  <a:rPr kumimoji="0" lang="en-US" sz="1200" b="1" i="0" u="none" strike="noStrike" kern="1200" cap="none" spc="0" normalizeH="0" baseline="0" noProof="0">
                    <a:ln>
                      <a:noFill/>
                    </a:ln>
                    <a:solidFill>
                      <a:srgbClr val="FFFFFF"/>
                    </a:solidFill>
                    <a:effectLst/>
                    <a:uLnTx/>
                    <a:uFillTx/>
                    <a:latin typeface="Calibri"/>
                    <a:ea typeface="+mn-ea"/>
                    <a:cs typeface="+mn-cs"/>
                  </a:rPr>
                  <a:t> consectetur</a:t>
                </a:r>
              </a:p>
            </p:txBody>
          </p:sp>
          <p:sp>
            <p:nvSpPr>
              <p:cNvPr id="90" name="TextBox 89"/>
              <p:cNvSpPr txBox="1"/>
              <p:nvPr/>
            </p:nvSpPr>
            <p:spPr>
              <a:xfrm>
                <a:off x="6445781" y="4349344"/>
                <a:ext cx="21923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alibri"/>
                    <a:ea typeface="+mn-ea"/>
                    <a:cs typeface="+mn-cs"/>
                  </a:rPr>
                  <a:t>Lorem ipsum dolor sit amet</a:t>
                </a:r>
                <a:r>
                  <a:rPr kumimoji="0" lang="vi-VN" sz="1200" b="1" i="0" u="none" strike="noStrike" kern="1200" cap="none" spc="0" normalizeH="0" baseline="0" noProof="0">
                    <a:ln>
                      <a:noFill/>
                    </a:ln>
                    <a:solidFill>
                      <a:srgbClr val="FFFFFF"/>
                    </a:solidFill>
                    <a:effectLst/>
                    <a:uLnTx/>
                    <a:uFillTx/>
                    <a:latin typeface="Calibri"/>
                    <a:ea typeface="+mn-ea"/>
                    <a:cs typeface="+mn-cs"/>
                  </a:rPr>
                  <a:t> </a:t>
                </a:r>
                <a:r>
                  <a:rPr kumimoji="0" lang="en-US" sz="1200" b="1" i="0" u="none" strike="noStrike" kern="1200" cap="none" spc="0" normalizeH="0" baseline="0" noProof="0">
                    <a:ln>
                      <a:noFill/>
                    </a:ln>
                    <a:solidFill>
                      <a:srgbClr val="FFFFFF"/>
                    </a:solidFill>
                    <a:effectLst/>
                    <a:uLnTx/>
                    <a:uFillTx/>
                    <a:latin typeface="Calibri"/>
                    <a:ea typeface="+mn-ea"/>
                    <a:cs typeface="+mn-cs"/>
                  </a:rPr>
                  <a:t> consectetur adipiscing elit. Vestibulum</a:t>
                </a:r>
              </a:p>
            </p:txBody>
          </p:sp>
          <p:sp>
            <p:nvSpPr>
              <p:cNvPr id="92" name="Freeform 14"/>
              <p:cNvSpPr>
                <a:spLocks/>
              </p:cNvSpPr>
              <p:nvPr/>
            </p:nvSpPr>
            <p:spPr bwMode="auto">
              <a:xfrm>
                <a:off x="5468318" y="1758512"/>
                <a:ext cx="444500" cy="404813"/>
              </a:xfrm>
              <a:custGeom>
                <a:avLst/>
                <a:gdLst>
                  <a:gd name="T0" fmla="*/ 90 w 180"/>
                  <a:gd name="T1" fmla="*/ 0 h 164"/>
                  <a:gd name="T2" fmla="*/ 0 w 180"/>
                  <a:gd name="T3" fmla="*/ 90 h 164"/>
                  <a:gd name="T4" fmla="*/ 1 w 180"/>
                  <a:gd name="T5" fmla="*/ 99 h 164"/>
                  <a:gd name="T6" fmla="*/ 141 w 180"/>
                  <a:gd name="T7" fmla="*/ 164 h 164"/>
                  <a:gd name="T8" fmla="*/ 180 w 180"/>
                  <a:gd name="T9" fmla="*/ 90 h 164"/>
                  <a:gd name="T10" fmla="*/ 90 w 180"/>
                  <a:gd name="T11" fmla="*/ 0 h 164"/>
                </a:gdLst>
                <a:ahLst/>
                <a:cxnLst>
                  <a:cxn ang="0">
                    <a:pos x="T0" y="T1"/>
                  </a:cxn>
                  <a:cxn ang="0">
                    <a:pos x="T2" y="T3"/>
                  </a:cxn>
                  <a:cxn ang="0">
                    <a:pos x="T4" y="T5"/>
                  </a:cxn>
                  <a:cxn ang="0">
                    <a:pos x="T6" y="T7"/>
                  </a:cxn>
                  <a:cxn ang="0">
                    <a:pos x="T8" y="T9"/>
                  </a:cxn>
                  <a:cxn ang="0">
                    <a:pos x="T10" y="T11"/>
                  </a:cxn>
                </a:cxnLst>
                <a:rect l="0" t="0" r="r" b="b"/>
                <a:pathLst>
                  <a:path w="180" h="164">
                    <a:moveTo>
                      <a:pt x="90" y="0"/>
                    </a:moveTo>
                    <a:cubicBezTo>
                      <a:pt x="41" y="0"/>
                      <a:pt x="0" y="40"/>
                      <a:pt x="0" y="90"/>
                    </a:cubicBezTo>
                    <a:cubicBezTo>
                      <a:pt x="0" y="93"/>
                      <a:pt x="1" y="96"/>
                      <a:pt x="1" y="99"/>
                    </a:cubicBezTo>
                    <a:cubicBezTo>
                      <a:pt x="54" y="107"/>
                      <a:pt x="102" y="130"/>
                      <a:pt x="141" y="164"/>
                    </a:cubicBezTo>
                    <a:cubicBezTo>
                      <a:pt x="165" y="148"/>
                      <a:pt x="180" y="121"/>
                      <a:pt x="180" y="90"/>
                    </a:cubicBezTo>
                    <a:cubicBezTo>
                      <a:pt x="180" y="40"/>
                      <a:pt x="140" y="0"/>
                      <a:pt x="90" y="0"/>
                    </a:cubicBezTo>
                  </a:path>
                </a:pathLst>
              </a:custGeom>
              <a:solidFill>
                <a:schemeClr val="accent1">
                  <a:alpha val="41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3" name="Oval 16"/>
              <p:cNvSpPr>
                <a:spLocks noChangeArrowheads="1"/>
              </p:cNvSpPr>
              <p:nvPr/>
            </p:nvSpPr>
            <p:spPr bwMode="auto">
              <a:xfrm>
                <a:off x="5985843" y="1704537"/>
                <a:ext cx="168275" cy="166688"/>
              </a:xfrm>
              <a:prstGeom prst="ellipse">
                <a:avLst/>
              </a:prstGeom>
              <a:solidFill>
                <a:schemeClr val="accent1">
                  <a:alpha val="41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4" name="Oval 17"/>
              <p:cNvSpPr>
                <a:spLocks noChangeArrowheads="1"/>
              </p:cNvSpPr>
              <p:nvPr/>
            </p:nvSpPr>
            <p:spPr bwMode="auto">
              <a:xfrm>
                <a:off x="5901706" y="1442599"/>
                <a:ext cx="98425" cy="98425"/>
              </a:xfrm>
              <a:prstGeom prst="ellipse">
                <a:avLst/>
              </a:prstGeom>
              <a:solidFill>
                <a:schemeClr val="accent1">
                  <a:alpha val="41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96" name="AutoShape 28"/>
              <p:cNvSpPr>
                <a:spLocks/>
              </p:cNvSpPr>
              <p:nvPr/>
            </p:nvSpPr>
            <p:spPr bwMode="auto">
              <a:xfrm>
                <a:off x="4318953" y="3779847"/>
                <a:ext cx="389364" cy="387908"/>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97" name="AutoShape 29"/>
              <p:cNvSpPr>
                <a:spLocks/>
              </p:cNvSpPr>
              <p:nvPr/>
            </p:nvSpPr>
            <p:spPr bwMode="auto">
              <a:xfrm>
                <a:off x="6503124" y="2271595"/>
                <a:ext cx="389364" cy="3894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98" name="AutoShape 60"/>
              <p:cNvSpPr>
                <a:spLocks/>
              </p:cNvSpPr>
              <p:nvPr/>
            </p:nvSpPr>
            <p:spPr bwMode="auto">
              <a:xfrm>
                <a:off x="4240428" y="2267205"/>
                <a:ext cx="387807" cy="387908"/>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99" name="AutoShape 91"/>
              <p:cNvSpPr>
                <a:spLocks/>
              </p:cNvSpPr>
              <p:nvPr/>
            </p:nvSpPr>
            <p:spPr bwMode="auto">
              <a:xfrm>
                <a:off x="6504680" y="3874772"/>
                <a:ext cx="387808" cy="426700"/>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tx1"/>
              </a:solidFill>
              <a:ln>
                <a:noFill/>
              </a:ln>
              <a:effec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2900" b="0" i="0" u="none" strike="noStrike" kern="1200" cap="none" spc="0" normalizeH="0" baseline="0" noProof="0" dirty="0">
                  <a:ln>
                    <a:noFill/>
                  </a:ln>
                  <a:solidFill>
                    <a:srgbClr val="000000"/>
                  </a:solidFill>
                  <a:effectLst>
                    <a:outerShdw blurRad="38100" dist="38100" dir="2700000" algn="tl">
                      <a:srgbClr val="000000"/>
                    </a:outerShdw>
                  </a:effectLst>
                  <a:uLnTx/>
                  <a:uFillTx/>
                  <a:latin typeface="Gill Sans" charset="0"/>
                  <a:ea typeface="+mn-ea"/>
                  <a:cs typeface="Gill Sans" charset="0"/>
                  <a:sym typeface="Gill Sans" charset="0"/>
                </a:endParaRPr>
              </a:p>
            </p:txBody>
          </p:sp>
          <p:sp>
            <p:nvSpPr>
              <p:cNvPr id="102" name="Oval 18"/>
              <p:cNvSpPr>
                <a:spLocks noChangeArrowheads="1"/>
              </p:cNvSpPr>
              <p:nvPr/>
            </p:nvSpPr>
            <p:spPr bwMode="auto">
              <a:xfrm>
                <a:off x="5504322" y="2137764"/>
                <a:ext cx="88900" cy="88900"/>
              </a:xfrm>
              <a:prstGeom prst="ellipse">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grpSp>
      </p:grpSp>
      <p:sp>
        <p:nvSpPr>
          <p:cNvPr id="14" name="Footer Placeholder 13">
            <a:extLst>
              <a:ext uri="{FF2B5EF4-FFF2-40B4-BE49-F238E27FC236}">
                <a16:creationId xmlns="" xmlns:a16="http://schemas.microsoft.com/office/drawing/2014/main" id="{28EB73B9-5F6D-4D8C-B014-42F9AC61DF37}"/>
              </a:ext>
            </a:extLst>
          </p:cNvPr>
          <p:cNvSpPr>
            <a:spLocks noGrp="1"/>
          </p:cNvSpPr>
          <p:nvPr>
            <p:ph type="ftr" sz="quarter" idx="11"/>
          </p:nvPr>
        </p:nvSpPr>
        <p:spPr/>
        <p:txBody>
          <a:bodyPr/>
          <a:lstStyle/>
          <a:p>
            <a:r>
              <a:rPr lang="en-US"/>
              <a:t>AXP Internal</a:t>
            </a:r>
          </a:p>
        </p:txBody>
      </p:sp>
      <p:sp>
        <p:nvSpPr>
          <p:cNvPr id="15" name="Date Placeholder 14">
            <a:extLst>
              <a:ext uri="{FF2B5EF4-FFF2-40B4-BE49-F238E27FC236}">
                <a16:creationId xmlns="" xmlns:a16="http://schemas.microsoft.com/office/drawing/2014/main" id="{F249DF37-FA8C-49A3-B701-07B7B0008BA5}"/>
              </a:ext>
            </a:extLst>
          </p:cNvPr>
          <p:cNvSpPr>
            <a:spLocks noGrp="1"/>
          </p:cNvSpPr>
          <p:nvPr>
            <p:ph type="dt" sz="half" idx="10"/>
          </p:nvPr>
        </p:nvSpPr>
        <p:spPr/>
        <p:txBody>
          <a:bodyPr/>
          <a:lstStyle/>
          <a:p>
            <a:fld id="{EB4A3375-85D8-4B2D-9BCA-EF44F73852BA}" type="datetime5">
              <a:rPr lang="en-US" smtClean="0"/>
              <a:pPr/>
              <a:t>25-Jan-21</a:t>
            </a:fld>
            <a:endParaRPr lang="en-US"/>
          </a:p>
        </p:txBody>
      </p:sp>
    </p:spTree>
    <p:extLst>
      <p:ext uri="{BB962C8B-B14F-4D97-AF65-F5344CB8AC3E}">
        <p14:creationId xmlns="" xmlns:p14="http://schemas.microsoft.com/office/powerpoint/2010/main" val="981316735"/>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barn(outVertical)">
                                      <p:cBhvr>
                                        <p:cTn id="7" dur="500"/>
                                        <p:tgtEl>
                                          <p:spTgt spid="9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8"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0-#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additive="base">
                                        <p:cTn id="33" dur="500" fill="hold"/>
                                        <p:tgtEl>
                                          <p:spTgt spid="56"/>
                                        </p:tgtEl>
                                        <p:attrNameLst>
                                          <p:attrName>ppt_x</p:attrName>
                                        </p:attrNameLst>
                                      </p:cBhvr>
                                      <p:tavLst>
                                        <p:tav tm="0">
                                          <p:val>
                                            <p:strVal val="1+#ppt_w/2"/>
                                          </p:val>
                                        </p:tav>
                                        <p:tav tm="100000">
                                          <p:val>
                                            <p:strVal val="#ppt_x"/>
                                          </p:val>
                                        </p:tav>
                                      </p:tavLst>
                                    </p:anim>
                                    <p:anim calcmode="lin" valueType="num">
                                      <p:cBhvr additive="base">
                                        <p:cTn id="34" dur="500" fill="hold"/>
                                        <p:tgtEl>
                                          <p:spTgt spid="56"/>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2"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additive="base">
                                        <p:cTn id="38" dur="500" fill="hold"/>
                                        <p:tgtEl>
                                          <p:spTgt spid="59"/>
                                        </p:tgtEl>
                                        <p:attrNameLst>
                                          <p:attrName>ppt_x</p:attrName>
                                        </p:attrNameLst>
                                      </p:cBhvr>
                                      <p:tavLst>
                                        <p:tav tm="0">
                                          <p:val>
                                            <p:strVal val="1+#ppt_w/2"/>
                                          </p:val>
                                        </p:tav>
                                        <p:tav tm="100000">
                                          <p:val>
                                            <p:strVal val="#ppt_x"/>
                                          </p:val>
                                        </p:tav>
                                      </p:tavLst>
                                    </p:anim>
                                    <p:anim calcmode="lin" valueType="num">
                                      <p:cBhvr additive="base">
                                        <p:cTn id="39"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54274" name="Picture 2" descr="Organoid Growth, Harvesting &amp; Storage | AMSBIO"/>
          <p:cNvPicPr>
            <a:picLocks noChangeAspect="1" noChangeArrowheads="1"/>
          </p:cNvPicPr>
          <p:nvPr/>
        </p:nvPicPr>
        <p:blipFill>
          <a:blip r:embed="rId3">
            <a:extLst>
              <a:ext uri="{BEBA8EAE-BF5A-486C-A8C5-ECC9F3942E4B}">
                <a14:imgProps xmlns="" xmlns:a14="http://schemas.microsoft.com/office/drawing/2010/main">
                  <a14:imgLayer r:embed="rId4">
                    <a14:imgEffect>
                      <a14:sharpenSoften amount="13000"/>
                    </a14:imgEffect>
                    <a14:imgEffect>
                      <a14:brightnessContrast bright="16000" contrast="35000"/>
                    </a14:imgEffect>
                  </a14:imgLayer>
                </a14:imgProps>
              </a:ext>
            </a:extLst>
          </a:blip>
          <a:srcRect/>
          <a:stretch>
            <a:fillRect/>
          </a:stretch>
        </p:blipFill>
        <p:spPr bwMode="auto">
          <a:xfrm>
            <a:off x="0" y="0"/>
            <a:ext cx="12191999" cy="6858000"/>
          </a:xfrm>
          <a:prstGeom prst="rect">
            <a:avLst/>
          </a:prstGeom>
          <a:ln>
            <a:noFill/>
          </a:ln>
          <a:effectLst>
            <a:softEdge rad="127000"/>
          </a:effectLst>
        </p:spPr>
      </p:pic>
      <p:pic>
        <p:nvPicPr>
          <p:cNvPr id="133" name="Google Shape;133;p13"/>
          <p:cNvPicPr preferRelativeResize="0"/>
          <p:nvPr/>
        </p:nvPicPr>
        <p:blipFill rotWithShape="1">
          <a:blip r:embed="rId5">
            <a:alphaModFix/>
          </a:blip>
          <a:srcRect/>
          <a:stretch/>
        </p:blipFill>
        <p:spPr>
          <a:xfrm>
            <a:off x="-939800" y="-609600"/>
            <a:ext cx="609600" cy="609600"/>
          </a:xfrm>
          <a:prstGeom prst="rect">
            <a:avLst/>
          </a:prstGeom>
          <a:noFill/>
          <a:ln>
            <a:noFill/>
          </a:ln>
        </p:spPr>
      </p:pic>
      <p:sp>
        <p:nvSpPr>
          <p:cNvPr id="48" name="TextBox 47"/>
          <p:cNvSpPr txBox="1"/>
          <p:nvPr/>
        </p:nvSpPr>
        <p:spPr>
          <a:xfrm>
            <a:off x="0" y="3193366"/>
            <a:ext cx="12191999" cy="1015663"/>
          </a:xfrm>
          <a:prstGeom prst="rect">
            <a:avLst/>
          </a:prstGeom>
          <a:blipFill dpi="0" rotWithShape="1">
            <a:blip r:embed="rId6">
              <a:alphaModFix amt="45000"/>
            </a:blip>
            <a:srcRect/>
            <a:tile tx="0" ty="0" sx="100000" sy="100000" flip="none" algn="tl"/>
          </a:blipFill>
          <a:effectLst>
            <a:glow rad="63500">
              <a:schemeClr val="accent1">
                <a:satMod val="175000"/>
                <a:alpha val="40000"/>
              </a:schemeClr>
            </a:glow>
          </a:effectLst>
        </p:spPr>
        <p:txBody>
          <a:bodyPr wrap="square" rtlCol="0">
            <a:spAutoFit/>
          </a:bodyPr>
          <a:lstStyle/>
          <a:p>
            <a:pPr algn="ctr"/>
            <a:r>
              <a:rPr lang="en-IN" sz="6000" dirty="0">
                <a:solidFill>
                  <a:schemeClr val="bg1"/>
                </a:solidFill>
                <a:latin typeface="Berlin Sans FB Demi" pitchFamily="34" charset="0"/>
              </a:rPr>
              <a:t> </a:t>
            </a:r>
            <a:r>
              <a:rPr lang="en-IN" sz="6000" dirty="0">
                <a:solidFill>
                  <a:schemeClr val="bg1"/>
                </a:solidFill>
                <a:latin typeface="BentonSans Medium" panose="02000603000000020004" pitchFamily="2" charset="0"/>
              </a:rPr>
              <a:t>HUMAN ORGANOIDS</a:t>
            </a:r>
            <a:endParaRPr lang="en-US" sz="6000" dirty="0">
              <a:solidFill>
                <a:schemeClr val="bg1"/>
              </a:solidFill>
              <a:latin typeface="BentonSans Medium" panose="02000603000000020004" pitchFamily="2" charset="0"/>
            </a:endParaRPr>
          </a:p>
        </p:txBody>
      </p:sp>
      <p:sp>
        <p:nvSpPr>
          <p:cNvPr id="4" name="Slide Number Placeholder 3">
            <a:extLst>
              <a:ext uri="{FF2B5EF4-FFF2-40B4-BE49-F238E27FC236}">
                <a16:creationId xmlns="" xmlns:a16="http://schemas.microsoft.com/office/drawing/2014/main" id="{2AE96663-E11E-4BF3-9A83-F93917B18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2</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85" name="Google Shape;185;p14"/>
          <p:cNvGrpSpPr/>
          <p:nvPr/>
        </p:nvGrpSpPr>
        <p:grpSpPr>
          <a:xfrm>
            <a:off x="1291240" y="1625206"/>
            <a:ext cx="3405072" cy="3405072"/>
            <a:chOff x="4112790" y="1448995"/>
            <a:chExt cx="3960000" cy="3960000"/>
          </a:xfrm>
        </p:grpSpPr>
        <p:sp>
          <p:nvSpPr>
            <p:cNvPr id="186" name="Google Shape;186;p14"/>
            <p:cNvSpPr/>
            <p:nvPr/>
          </p:nvSpPr>
          <p:spPr>
            <a:xfrm>
              <a:off x="4112790" y="1448995"/>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4"/>
            <p:cNvSpPr/>
            <p:nvPr/>
          </p:nvSpPr>
          <p:spPr>
            <a:xfrm>
              <a:off x="4112790" y="1448995"/>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4"/>
            <p:cNvSpPr/>
            <p:nvPr/>
          </p:nvSpPr>
          <p:spPr>
            <a:xfrm>
              <a:off x="4112790" y="1448995"/>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4"/>
            <p:cNvSpPr/>
            <p:nvPr/>
          </p:nvSpPr>
          <p:spPr>
            <a:xfrm>
              <a:off x="4112790" y="1448995"/>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4"/>
            <p:cNvSpPr/>
            <p:nvPr/>
          </p:nvSpPr>
          <p:spPr>
            <a:xfrm>
              <a:off x="4112790" y="1448995"/>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4"/>
            <p:cNvSpPr/>
            <p:nvPr/>
          </p:nvSpPr>
          <p:spPr>
            <a:xfrm>
              <a:off x="4112790" y="1448995"/>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2" name="Google Shape;192;p14"/>
          <p:cNvGrpSpPr/>
          <p:nvPr/>
        </p:nvGrpSpPr>
        <p:grpSpPr>
          <a:xfrm>
            <a:off x="1070102" y="1404068"/>
            <a:ext cx="3847349" cy="3884787"/>
            <a:chOff x="3392789" y="728995"/>
            <a:chExt cx="5400001" cy="5452548"/>
          </a:xfrm>
        </p:grpSpPr>
        <p:sp>
          <p:nvSpPr>
            <p:cNvPr id="193" name="Google Shape;193;p14"/>
            <p:cNvSpPr/>
            <p:nvPr/>
          </p:nvSpPr>
          <p:spPr>
            <a:xfrm>
              <a:off x="3392790" y="728995"/>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4"/>
            <p:cNvSpPr/>
            <p:nvPr/>
          </p:nvSpPr>
          <p:spPr>
            <a:xfrm rot="18900000">
              <a:off x="3414556" y="781543"/>
              <a:ext cx="5251371"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4"/>
            <p:cNvSpPr/>
            <p:nvPr/>
          </p:nvSpPr>
          <p:spPr>
            <a:xfrm rot="-6300000">
              <a:off x="3392790" y="728995"/>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4"/>
            <p:cNvSpPr/>
            <p:nvPr/>
          </p:nvSpPr>
          <p:spPr>
            <a:xfrm rot="6300000">
              <a:off x="3392789" y="728995"/>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4"/>
            <p:cNvSpPr/>
            <p:nvPr/>
          </p:nvSpPr>
          <p:spPr>
            <a:xfrm rot="2700000">
              <a:off x="3392790" y="728995"/>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4"/>
            <p:cNvSpPr/>
            <p:nvPr/>
          </p:nvSpPr>
          <p:spPr>
            <a:xfrm rot="-9900000">
              <a:off x="3392790" y="728995"/>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4"/>
            <p:cNvSpPr/>
            <p:nvPr/>
          </p:nvSpPr>
          <p:spPr>
            <a:xfrm rot="8100000">
              <a:off x="3392790" y="728995"/>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4"/>
            <p:cNvSpPr/>
            <p:nvPr/>
          </p:nvSpPr>
          <p:spPr>
            <a:xfrm rot="-99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4"/>
            <p:cNvSpPr/>
            <p:nvPr/>
          </p:nvSpPr>
          <p:spPr>
            <a:xfrm rot="-63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4"/>
            <p:cNvSpPr/>
            <p:nvPr/>
          </p:nvSpPr>
          <p:spPr>
            <a:xfrm rot="-2016505">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4"/>
            <p:cNvSpPr/>
            <p:nvPr/>
          </p:nvSpPr>
          <p:spPr>
            <a:xfrm rot="2700000">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4"/>
            <p:cNvSpPr/>
            <p:nvPr/>
          </p:nvSpPr>
          <p:spPr>
            <a:xfrm rot="6793242">
              <a:off x="357279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05" name="Google Shape;205;p14"/>
          <p:cNvGrpSpPr/>
          <p:nvPr/>
        </p:nvGrpSpPr>
        <p:grpSpPr>
          <a:xfrm rot="-780270">
            <a:off x="933661" y="1267627"/>
            <a:ext cx="4120229" cy="4120229"/>
            <a:chOff x="3200051" y="536256"/>
            <a:chExt cx="5785478" cy="5785478"/>
          </a:xfrm>
        </p:grpSpPr>
        <p:sp>
          <p:nvSpPr>
            <p:cNvPr id="206" name="Google Shape;206;p14"/>
            <p:cNvSpPr/>
            <p:nvPr/>
          </p:nvSpPr>
          <p:spPr>
            <a:xfrm rot="-3584838">
              <a:off x="3977637" y="1313842"/>
              <a:ext cx="4230306" cy="4230306"/>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4"/>
            <p:cNvSpPr/>
            <p:nvPr/>
          </p:nvSpPr>
          <p:spPr>
            <a:xfrm rot="-3584838">
              <a:off x="3977637" y="1313842"/>
              <a:ext cx="4230306" cy="4230306"/>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4"/>
            <p:cNvSpPr/>
            <p:nvPr/>
          </p:nvSpPr>
          <p:spPr>
            <a:xfrm rot="-3584838">
              <a:off x="3977637" y="1313842"/>
              <a:ext cx="4230306" cy="4230306"/>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4"/>
            <p:cNvSpPr/>
            <p:nvPr/>
          </p:nvSpPr>
          <p:spPr>
            <a:xfrm rot="-3584838">
              <a:off x="3977637" y="1313842"/>
              <a:ext cx="4230306" cy="4230306"/>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4"/>
            <p:cNvSpPr/>
            <p:nvPr/>
          </p:nvSpPr>
          <p:spPr>
            <a:xfrm rot="-3584838">
              <a:off x="3977637" y="1313842"/>
              <a:ext cx="4230306" cy="4230306"/>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4"/>
            <p:cNvSpPr/>
            <p:nvPr/>
          </p:nvSpPr>
          <p:spPr>
            <a:xfrm rot="-3584838">
              <a:off x="3977637" y="1313842"/>
              <a:ext cx="4230306" cy="4230306"/>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2" name="Google Shape;212;p14"/>
          <p:cNvGrpSpPr/>
          <p:nvPr/>
        </p:nvGrpSpPr>
        <p:grpSpPr>
          <a:xfrm>
            <a:off x="300446" y="705394"/>
            <a:ext cx="5251268" cy="5212079"/>
            <a:chOff x="2676010" y="12215"/>
            <a:chExt cx="6833560" cy="6833560"/>
          </a:xfrm>
        </p:grpSpPr>
        <p:sp>
          <p:nvSpPr>
            <p:cNvPr id="213" name="Google Shape;213;p14"/>
            <p:cNvSpPr/>
            <p:nvPr/>
          </p:nvSpPr>
          <p:spPr>
            <a:xfrm rot="-1784838">
              <a:off x="2676010" y="88654"/>
              <a:ext cx="6833560" cy="6680682"/>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4"/>
            <p:cNvSpPr/>
            <p:nvPr/>
          </p:nvSpPr>
          <p:spPr>
            <a:xfrm rot="-4484838">
              <a:off x="2676010" y="88654"/>
              <a:ext cx="6833560" cy="6680682"/>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14"/>
            <p:cNvSpPr/>
            <p:nvPr/>
          </p:nvSpPr>
          <p:spPr>
            <a:xfrm rot="-8084838">
              <a:off x="2752449" y="12215"/>
              <a:ext cx="6680682" cy="683356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14"/>
            <p:cNvSpPr/>
            <p:nvPr/>
          </p:nvSpPr>
          <p:spPr>
            <a:xfrm rot="4515162">
              <a:off x="2752449" y="12215"/>
              <a:ext cx="6680682" cy="683356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7" name="Google Shape;217;p14"/>
            <p:cNvSpPr/>
            <p:nvPr/>
          </p:nvSpPr>
          <p:spPr>
            <a:xfrm rot="915162">
              <a:off x="2752449" y="12215"/>
              <a:ext cx="6680682" cy="683356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14"/>
            <p:cNvSpPr/>
            <p:nvPr/>
          </p:nvSpPr>
          <p:spPr>
            <a:xfrm rot="9915162">
              <a:off x="2676010" y="88654"/>
              <a:ext cx="6833560" cy="6680682"/>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4"/>
            <p:cNvSpPr/>
            <p:nvPr/>
          </p:nvSpPr>
          <p:spPr>
            <a:xfrm rot="6315162">
              <a:off x="2676010" y="88654"/>
              <a:ext cx="6833560" cy="6680682"/>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4"/>
            <p:cNvSpPr/>
            <p:nvPr/>
          </p:nvSpPr>
          <p:spPr>
            <a:xfrm rot="9915162">
              <a:off x="2903795" y="311344"/>
              <a:ext cx="6377990" cy="6235303"/>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4"/>
            <p:cNvSpPr/>
            <p:nvPr/>
          </p:nvSpPr>
          <p:spPr>
            <a:xfrm rot="-8084838">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4"/>
            <p:cNvSpPr/>
            <p:nvPr/>
          </p:nvSpPr>
          <p:spPr>
            <a:xfrm rot="17798657">
              <a:off x="2901775" y="508352"/>
              <a:ext cx="6060749" cy="6035021"/>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4"/>
            <p:cNvSpPr/>
            <p:nvPr/>
          </p:nvSpPr>
          <p:spPr>
            <a:xfrm rot="915162">
              <a:off x="2975139"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4"/>
            <p:cNvSpPr/>
            <p:nvPr/>
          </p:nvSpPr>
          <p:spPr>
            <a:xfrm rot="5008404">
              <a:off x="2975140" y="240000"/>
              <a:ext cx="6235303" cy="637799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pic>
        <p:nvPicPr>
          <p:cNvPr id="89" name="Picture 2" descr="C:\Users\Devanjana\Downloads\tech-resource-neural-organoid-600x300.jpg"/>
          <p:cNvPicPr>
            <a:picLocks noChangeAspect="1" noChangeArrowheads="1"/>
          </p:cNvPicPr>
          <p:nvPr/>
        </p:nvPicPr>
        <p:blipFill>
          <a:blip r:embed="rId3"/>
          <a:srcRect/>
          <a:stretch>
            <a:fillRect/>
          </a:stretch>
        </p:blipFill>
        <p:spPr bwMode="auto">
          <a:xfrm>
            <a:off x="1208290" y="1688123"/>
            <a:ext cx="3474428" cy="3263703"/>
          </a:xfrm>
          <a:prstGeom prst="ellipse">
            <a:avLst/>
          </a:prstGeom>
          <a:noFill/>
        </p:spPr>
      </p:pic>
      <p:sp>
        <p:nvSpPr>
          <p:cNvPr id="90" name="TextBox 89"/>
          <p:cNvSpPr txBox="1"/>
          <p:nvPr/>
        </p:nvSpPr>
        <p:spPr>
          <a:xfrm>
            <a:off x="5655213" y="1266092"/>
            <a:ext cx="5852159" cy="5062924"/>
          </a:xfrm>
          <a:prstGeom prst="rect">
            <a:avLst/>
          </a:prstGeom>
          <a:noFill/>
        </p:spPr>
        <p:txBody>
          <a:bodyPr wrap="square" rtlCol="0">
            <a:spAutoFit/>
          </a:bodyPr>
          <a:lstStyle/>
          <a:p>
            <a:pPr algn="just"/>
            <a:r>
              <a:rPr lang="en-US" sz="1900" dirty="0">
                <a:solidFill>
                  <a:schemeClr val="bg1"/>
                </a:solidFill>
                <a:latin typeface="Times New Roman" pitchFamily="18" charset="0"/>
                <a:cs typeface="Times New Roman" pitchFamily="18" charset="0"/>
              </a:rPr>
              <a:t>Organoids opens a new window to observe some of the most elusive aspects of our biology. Biologists are drawn to this system as a new “model organism” to study complex disease phenotypes and genetic variability among individuals using patient-derived tissues. Resembling the in vivo like organ complexity, study of these patient derived human organoids are used as tools for medical research, accurate models of human diseases, generating patient matched tissue sources for regenerative medicine, drug development and testing. To date, researchers have been able to produce organoids that resemble the brain, kidney, lung, intestine, stomach, and liver, and many more are on the way. They have the potential to overcome a number of previous limitations in biomedical research aimed at gaining mechanistic insights into human development. It is an emerging, rapidly expanding and highly promising field.</a:t>
            </a:r>
          </a:p>
        </p:txBody>
      </p:sp>
      <p:sp>
        <p:nvSpPr>
          <p:cNvPr id="91" name="TextBox 90"/>
          <p:cNvSpPr txBox="1"/>
          <p:nvPr/>
        </p:nvSpPr>
        <p:spPr>
          <a:xfrm>
            <a:off x="5725551" y="661182"/>
            <a:ext cx="1924615" cy="461665"/>
          </a:xfrm>
          <a:prstGeom prst="rect">
            <a:avLst/>
          </a:prstGeom>
          <a:noFill/>
        </p:spPr>
        <p:txBody>
          <a:bodyPr wrap="square" rtlCol="0">
            <a:spAutoFit/>
          </a:bodyPr>
          <a:lstStyle/>
          <a:p>
            <a:r>
              <a:rPr lang="en-IN" sz="2400" dirty="0">
                <a:solidFill>
                  <a:schemeClr val="bg1"/>
                </a:solidFill>
                <a:latin typeface="Berlin Sans FB" pitchFamily="34" charset="0"/>
              </a:rPr>
              <a:t>ABSTRACT</a:t>
            </a:r>
            <a:endParaRPr lang="en-US" sz="2400" dirty="0">
              <a:solidFill>
                <a:schemeClr val="bg1"/>
              </a:solidFill>
              <a:latin typeface="Berlin Sans FB" pitchFamily="34" charset="0"/>
            </a:endParaRPr>
          </a:p>
        </p:txBody>
      </p:sp>
      <p:sp>
        <p:nvSpPr>
          <p:cNvPr id="4" name="Slide Number Placeholder 3">
            <a:extLst>
              <a:ext uri="{FF2B5EF4-FFF2-40B4-BE49-F238E27FC236}">
                <a16:creationId xmlns="" xmlns:a16="http://schemas.microsoft.com/office/drawing/2014/main" id="{BBAA56EA-F8C8-4C21-8EE0-FC107E4C36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3</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5000" fill="hold"/>
                                        <p:tgtEl>
                                          <p:spTgt spid="212"/>
                                        </p:tgtEl>
                                        <p:attrNameLst>
                                          <p:attrName>r</p:attrName>
                                        </p:attrNameLst>
                                      </p:cBhvr>
                                    </p:animRot>
                                  </p:childTnLst>
                                </p:cTn>
                              </p:par>
                              <p:par>
                                <p:cTn id="7" presetID="8" presetClass="emph" presetSubtype="0" fill="hold" nodeType="withEffect">
                                  <p:stCondLst>
                                    <p:cond delay="0"/>
                                  </p:stCondLst>
                                  <p:childTnLst>
                                    <p:animRot by="-21600000">
                                      <p:cBhvr>
                                        <p:cTn id="8" dur="5000" fill="hold"/>
                                        <p:tgtEl>
                                          <p:spTgt spid="192"/>
                                        </p:tgtEl>
                                        <p:attrNameLst>
                                          <p:attrName>r</p:attrName>
                                        </p:attrNameLst>
                                      </p:cBhvr>
                                    </p:animRot>
                                  </p:childTnLst>
                                </p:cTn>
                              </p:par>
                              <p:par>
                                <p:cTn id="9" presetID="8" presetClass="emph" presetSubtype="0" fill="hold" nodeType="withEffect">
                                  <p:stCondLst>
                                    <p:cond delay="0"/>
                                  </p:stCondLst>
                                  <p:childTnLst>
                                    <p:animRot by="-21600000">
                                      <p:cBhvr>
                                        <p:cTn id="10" dur="5000" fill="hold"/>
                                        <p:tgtEl>
                                          <p:spTgt spid="205"/>
                                        </p:tgtEl>
                                        <p:attrNameLst>
                                          <p:attrName>r</p:attrName>
                                        </p:attrNameLst>
                                      </p:cBhvr>
                                    </p:animRot>
                                  </p:childTnLst>
                                </p:cTn>
                              </p:par>
                              <p:par>
                                <p:cTn id="11" presetID="8" presetClass="emph" presetSubtype="0" fill="hold" nodeType="withEffect">
                                  <p:stCondLst>
                                    <p:cond delay="0"/>
                                  </p:stCondLst>
                                  <p:childTnLst>
                                    <p:animRot by="-21600000">
                                      <p:cBhvr>
                                        <p:cTn id="12" dur="5000" fill="hold"/>
                                        <p:tgtEl>
                                          <p:spTgt spid="18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 xmlns:a14="http://schemas.microsoft.com/office/drawing/2010/main">
                  <a14:imgLayer r:embed="rId4">
                    <a14:imgEffect>
                      <a14:artisticGlowEdges/>
                    </a14:imgEffect>
                    <a14:imgEffect>
                      <a14:saturation sat="66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73263" y="371667"/>
            <a:ext cx="10190018" cy="828674"/>
          </a:xfrm>
        </p:spPr>
        <p:txBody>
          <a:bodyPr/>
          <a:lstStyle/>
          <a:p>
            <a:pPr algn="ctr"/>
            <a:r>
              <a:rPr lang="en-IN" dirty="0">
                <a:solidFill>
                  <a:schemeClr val="tx1"/>
                </a:solidFill>
                <a:latin typeface="Berlin Sans FB" pitchFamily="34" charset="0"/>
              </a:rPr>
              <a:t>TABLE OF CONTENTS</a:t>
            </a:r>
            <a:endParaRPr lang="en-US" dirty="0">
              <a:solidFill>
                <a:schemeClr val="tx1"/>
              </a:solidFill>
              <a:latin typeface="Berlin Sans FB" pitchFamily="34" charset="0"/>
            </a:endParaRPr>
          </a:p>
        </p:txBody>
      </p:sp>
      <p:grpSp>
        <p:nvGrpSpPr>
          <p:cNvPr id="4" name="Group 3"/>
          <p:cNvGrpSpPr/>
          <p:nvPr/>
        </p:nvGrpSpPr>
        <p:grpSpPr>
          <a:xfrm>
            <a:off x="0" y="0"/>
            <a:ext cx="3865418" cy="6664036"/>
            <a:chOff x="0" y="1265180"/>
            <a:chExt cx="3756746" cy="5161120"/>
          </a:xfrm>
        </p:grpSpPr>
        <p:sp>
          <p:nvSpPr>
            <p:cNvPr id="5" name="Shape 580"/>
            <p:cNvSpPr/>
            <p:nvPr/>
          </p:nvSpPr>
          <p:spPr>
            <a:xfrm>
              <a:off x="2609" y="126518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6" name="Shape 581"/>
            <p:cNvSpPr/>
            <p:nvPr/>
          </p:nvSpPr>
          <p:spPr>
            <a:xfrm>
              <a:off x="400885" y="3562375"/>
              <a:ext cx="2901210" cy="691980"/>
            </a:xfrm>
            <a:prstGeom prst="rightArrow">
              <a:avLst>
                <a:gd name="adj1" fmla="val 64928"/>
                <a:gd name="adj2" fmla="val 74803"/>
              </a:avLst>
            </a:pr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7" name="Shape 582"/>
            <p:cNvSpPr/>
            <p:nvPr/>
          </p:nvSpPr>
          <p:spPr>
            <a:xfrm>
              <a:off x="400885" y="2858905"/>
              <a:ext cx="2901210" cy="691980"/>
            </a:xfrm>
            <a:prstGeom prst="rightArrow">
              <a:avLst>
                <a:gd name="adj1" fmla="val 64928"/>
                <a:gd name="adj2" fmla="val 74803"/>
              </a:avLst>
            </a:prstGeom>
            <a:solidFill>
              <a:schemeClr val="accent1"/>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8" name="Shape 583"/>
            <p:cNvSpPr/>
            <p:nvPr/>
          </p:nvSpPr>
          <p:spPr>
            <a:xfrm>
              <a:off x="2609" y="1966170"/>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2"/>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9" name="Shape 584"/>
            <p:cNvSpPr/>
            <p:nvPr/>
          </p:nvSpPr>
          <p:spPr>
            <a:xfrm>
              <a:off x="409060" y="2305550"/>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1">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0" name="Shape 585"/>
            <p:cNvSpPr/>
            <p:nvPr/>
          </p:nvSpPr>
          <p:spPr>
            <a:xfrm>
              <a:off x="400885" y="4265845"/>
              <a:ext cx="2901210" cy="691980"/>
            </a:xfrm>
            <a:prstGeom prst="rightArrow">
              <a:avLst>
                <a:gd name="adj1" fmla="val 64928"/>
                <a:gd name="adj2" fmla="val 74803"/>
              </a:avLst>
            </a:pr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1" name="Shape 586"/>
            <p:cNvSpPr/>
            <p:nvPr/>
          </p:nvSpPr>
          <p:spPr>
            <a:xfrm>
              <a:off x="2609" y="262427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3"/>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2" name="Shape 587"/>
            <p:cNvSpPr/>
            <p:nvPr/>
          </p:nvSpPr>
          <p:spPr>
            <a:xfrm>
              <a:off x="409060" y="3002953"/>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2">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3" name="Shape 588"/>
            <p:cNvSpPr/>
            <p:nvPr/>
          </p:nvSpPr>
          <p:spPr>
            <a:xfrm>
              <a:off x="400885" y="4969316"/>
              <a:ext cx="2901210" cy="691980"/>
            </a:xfrm>
            <a:prstGeom prst="rightArrow">
              <a:avLst>
                <a:gd name="adj1" fmla="val 64928"/>
                <a:gd name="adj2" fmla="val 74803"/>
              </a:avLst>
            </a:pr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4" name="Shape 589"/>
            <p:cNvSpPr/>
            <p:nvPr/>
          </p:nvSpPr>
          <p:spPr>
            <a:xfrm>
              <a:off x="2609" y="3303305"/>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4"/>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5" name="Shape 590"/>
            <p:cNvSpPr/>
            <p:nvPr/>
          </p:nvSpPr>
          <p:spPr>
            <a:xfrm>
              <a:off x="400885" y="5672786"/>
              <a:ext cx="2901210" cy="691980"/>
            </a:xfrm>
            <a:prstGeom prst="rightArrow">
              <a:avLst>
                <a:gd name="adj1" fmla="val 64928"/>
                <a:gd name="adj2" fmla="val 74803"/>
              </a:avLst>
            </a:pr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6" name="Shape 591"/>
            <p:cNvSpPr/>
            <p:nvPr/>
          </p:nvSpPr>
          <p:spPr>
            <a:xfrm>
              <a:off x="0" y="3980554"/>
              <a:ext cx="1039282" cy="1281246"/>
            </a:xfrm>
            <a:custGeom>
              <a:avLst/>
              <a:gdLst/>
              <a:ahLst/>
              <a:cxnLst>
                <a:cxn ang="0">
                  <a:pos x="wd2" y="hd2"/>
                </a:cxn>
                <a:cxn ang="5400000">
                  <a:pos x="wd2" y="hd2"/>
                </a:cxn>
                <a:cxn ang="10800000">
                  <a:pos x="wd2" y="hd2"/>
                </a:cxn>
                <a:cxn ang="16200000">
                  <a:pos x="wd2" y="hd2"/>
                </a:cxn>
              </a:cxnLst>
              <a:rect l="0" t="0" r="r" b="b"/>
              <a:pathLst>
                <a:path w="21600" h="21600" extrusionOk="0">
                  <a:moveTo>
                    <a:pt x="135" y="0"/>
                  </a:moveTo>
                  <a:lnTo>
                    <a:pt x="21600" y="17506"/>
                  </a:lnTo>
                  <a:lnTo>
                    <a:pt x="16647" y="21600"/>
                  </a:lnTo>
                  <a:lnTo>
                    <a:pt x="0" y="8136"/>
                  </a:lnTo>
                  <a:lnTo>
                    <a:pt x="135" y="0"/>
                  </a:lnTo>
                  <a:close/>
                </a:path>
              </a:pathLst>
            </a:custGeom>
            <a:solidFill>
              <a:schemeClr val="accent5"/>
            </a:solidFill>
            <a:ln w="12700" cap="flat">
              <a:noFill/>
              <a:miter lim="400000"/>
            </a:ln>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7" name="Shape 592"/>
            <p:cNvSpPr/>
            <p:nvPr/>
          </p:nvSpPr>
          <p:spPr>
            <a:xfrm>
              <a:off x="402317" y="5007554"/>
              <a:ext cx="651142" cy="1235210"/>
            </a:xfrm>
            <a:custGeom>
              <a:avLst/>
              <a:gdLst/>
              <a:ahLst/>
              <a:cxnLst>
                <a:cxn ang="0">
                  <a:pos x="wd2" y="hd2"/>
                </a:cxn>
                <a:cxn ang="5400000">
                  <a:pos x="wd2" y="hd2"/>
                </a:cxn>
                <a:cxn ang="10800000">
                  <a:pos x="wd2" y="hd2"/>
                </a:cxn>
                <a:cxn ang="16200000">
                  <a:pos x="wd2" y="hd2"/>
                </a:cxn>
              </a:cxnLst>
              <a:rect l="0" t="0" r="r" b="b"/>
              <a:pathLst>
                <a:path w="21600" h="21600" extrusionOk="0">
                  <a:moveTo>
                    <a:pt x="21345" y="0"/>
                  </a:moveTo>
                  <a:lnTo>
                    <a:pt x="434" y="11234"/>
                  </a:lnTo>
                  <a:lnTo>
                    <a:pt x="75" y="12711"/>
                  </a:lnTo>
                  <a:lnTo>
                    <a:pt x="0" y="21600"/>
                  </a:lnTo>
                  <a:lnTo>
                    <a:pt x="21600" y="8378"/>
                  </a:lnTo>
                  <a:lnTo>
                    <a:pt x="21345" y="0"/>
                  </a:lnTo>
                  <a:close/>
                </a:path>
              </a:pathLst>
            </a:custGeom>
            <a:solidFill>
              <a:schemeClr val="accent5">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8" name="Shape 593"/>
            <p:cNvSpPr/>
            <p:nvPr/>
          </p:nvSpPr>
          <p:spPr>
            <a:xfrm>
              <a:off x="409060" y="3662429"/>
              <a:ext cx="638049" cy="922721"/>
            </a:xfrm>
            <a:custGeom>
              <a:avLst/>
              <a:gdLst/>
              <a:ahLst/>
              <a:cxnLst>
                <a:cxn ang="0">
                  <a:pos x="wd2" y="hd2"/>
                </a:cxn>
                <a:cxn ang="5400000">
                  <a:pos x="wd2" y="hd2"/>
                </a:cxn>
                <a:cxn ang="10800000">
                  <a:pos x="wd2" y="hd2"/>
                </a:cxn>
                <a:cxn ang="16200000">
                  <a:pos x="wd2" y="hd2"/>
                </a:cxn>
              </a:cxnLst>
              <a:rect l="0" t="0" r="r" b="b"/>
              <a:pathLst>
                <a:path w="21600" h="21600" extrusionOk="0">
                  <a:moveTo>
                    <a:pt x="21340" y="0"/>
                  </a:moveTo>
                  <a:lnTo>
                    <a:pt x="0" y="15038"/>
                  </a:lnTo>
                  <a:lnTo>
                    <a:pt x="48" y="16824"/>
                  </a:lnTo>
                  <a:lnTo>
                    <a:pt x="6898" y="21600"/>
                  </a:lnTo>
                  <a:lnTo>
                    <a:pt x="21600" y="11215"/>
                  </a:lnTo>
                  <a:lnTo>
                    <a:pt x="21340" y="0"/>
                  </a:lnTo>
                  <a:close/>
                </a:path>
              </a:pathLst>
            </a:custGeom>
            <a:solidFill>
              <a:schemeClr val="accent3">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19" name="Shape 594"/>
            <p:cNvSpPr/>
            <p:nvPr/>
          </p:nvSpPr>
          <p:spPr>
            <a:xfrm>
              <a:off x="404868" y="4331400"/>
              <a:ext cx="654941" cy="1215633"/>
            </a:xfrm>
            <a:custGeom>
              <a:avLst/>
              <a:gdLst/>
              <a:ahLst/>
              <a:cxnLst>
                <a:cxn ang="0">
                  <a:pos x="wd2" y="hd2"/>
                </a:cxn>
                <a:cxn ang="5400000">
                  <a:pos x="wd2" y="hd2"/>
                </a:cxn>
                <a:cxn ang="10800000">
                  <a:pos x="wd2" y="hd2"/>
                </a:cxn>
                <a:cxn ang="16200000">
                  <a:pos x="wd2" y="hd2"/>
                </a:cxn>
              </a:cxnLst>
              <a:rect l="0" t="0" r="r" b="b"/>
              <a:pathLst>
                <a:path w="21600" h="21600" extrusionOk="0">
                  <a:moveTo>
                    <a:pt x="21347" y="0"/>
                  </a:moveTo>
                  <a:lnTo>
                    <a:pt x="557" y="11414"/>
                  </a:lnTo>
                  <a:lnTo>
                    <a:pt x="200" y="12915"/>
                  </a:lnTo>
                  <a:lnTo>
                    <a:pt x="0" y="21600"/>
                  </a:lnTo>
                  <a:lnTo>
                    <a:pt x="21600" y="8513"/>
                  </a:lnTo>
                  <a:lnTo>
                    <a:pt x="21347" y="0"/>
                  </a:lnTo>
                  <a:close/>
                </a:path>
              </a:pathLst>
            </a:custGeom>
            <a:solidFill>
              <a:schemeClr val="accent4">
                <a:lumMod val="75000"/>
              </a:schemeClr>
            </a:solidFill>
            <a:ln w="12700" cap="flat">
              <a:noFill/>
              <a:miter lim="400000"/>
            </a:ln>
            <a:effectLst>
              <a:outerShdw blurRad="38100" dist="25400" dir="5400000" rotWithShape="0">
                <a:srgbClr val="000000">
                  <a:alpha val="50000"/>
                </a:srgbClr>
              </a:outerShdw>
            </a:effectLst>
          </p:spPr>
          <p:txBody>
            <a:bodyPr wrap="square" lIns="0" tIns="0" rIns="0" bIns="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200"/>
              </a:pPr>
              <a:endParaRPr kumimoji="0" sz="1600" b="0" i="0" u="none" strike="noStrike" kern="1200" cap="none" spc="0" normalizeH="0" baseline="0" noProof="0">
                <a:ln>
                  <a:noFill/>
                </a:ln>
                <a:solidFill>
                  <a:srgbClr val="FFFFFF"/>
                </a:solidFill>
                <a:effectLst/>
                <a:uLnTx/>
                <a:uFillTx/>
                <a:latin typeface="Calibri"/>
                <a:ea typeface="+mn-ea"/>
                <a:cs typeface="+mn-cs"/>
              </a:endParaRPr>
            </a:p>
          </p:txBody>
        </p:sp>
        <p:sp>
          <p:nvSpPr>
            <p:cNvPr id="20" name="Shape 595"/>
            <p:cNvSpPr/>
            <p:nvPr/>
          </p:nvSpPr>
          <p:spPr>
            <a:xfrm rot="19065731">
              <a:off x="698378" y="2690665"/>
              <a:ext cx="51361" cy="3282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dirty="0">
                <a:ln>
                  <a:noFill/>
                </a:ln>
                <a:solidFill>
                  <a:srgbClr val="FFFFFF"/>
                </a:solidFill>
                <a:effectLst/>
                <a:uLnTx/>
                <a:uFillTx/>
                <a:latin typeface="Calibri"/>
                <a:ea typeface="Kozuka Gothic Pro EL" panose="020B0200000000000000" pitchFamily="34" charset="-128"/>
                <a:cs typeface="Lato"/>
                <a:sym typeface="Lato"/>
              </a:endParaRPr>
            </a:p>
          </p:txBody>
        </p:sp>
        <p:sp>
          <p:nvSpPr>
            <p:cNvPr id="21" name="Shape 596"/>
            <p:cNvSpPr/>
            <p:nvPr/>
          </p:nvSpPr>
          <p:spPr>
            <a:xfrm rot="19065731">
              <a:off x="724026" y="3405188"/>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2" name="Shape 597"/>
            <p:cNvSpPr/>
            <p:nvPr/>
          </p:nvSpPr>
          <p:spPr>
            <a:xfrm rot="19065731">
              <a:off x="724026" y="409406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3" name="Shape 598"/>
            <p:cNvSpPr/>
            <p:nvPr/>
          </p:nvSpPr>
          <p:spPr>
            <a:xfrm rot="19065731">
              <a:off x="724026" y="4761769"/>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24" name="Shape 599"/>
            <p:cNvSpPr/>
            <p:nvPr/>
          </p:nvSpPr>
          <p:spPr>
            <a:xfrm rot="19065731">
              <a:off x="724026" y="5471813"/>
              <a:ext cx="65"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3F5F9"/>
                  </a:solidFill>
                  <a:latin typeface="Lato"/>
                  <a:ea typeface="Lato"/>
                  <a:cs typeface="Lato"/>
                  <a:sym typeface="Lato"/>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b="0">
                  <a:solidFill>
                    <a:srgbClr val="000000"/>
                  </a:solidFill>
                </a:defRPr>
              </a:pPr>
              <a:endParaRPr kumimoji="0" sz="1800" b="0" i="0" u="none" strike="noStrike" kern="1200" cap="none" spc="0" normalizeH="0" baseline="0" noProof="0">
                <a:ln>
                  <a:noFill/>
                </a:ln>
                <a:solidFill>
                  <a:srgbClr val="FFFFFF"/>
                </a:solidFill>
                <a:effectLst/>
                <a:uLnTx/>
                <a:uFillTx/>
                <a:latin typeface="Calibri"/>
                <a:ea typeface="Kozuka Gothic Pro EL" panose="020B0200000000000000" pitchFamily="34" charset="-128"/>
                <a:cs typeface="Lato"/>
                <a:sym typeface="Lato"/>
              </a:endParaRPr>
            </a:p>
          </p:txBody>
        </p:sp>
        <p:sp>
          <p:nvSpPr>
            <p:cNvPr id="31" name="Freeform 30"/>
            <p:cNvSpPr/>
            <p:nvPr/>
          </p:nvSpPr>
          <p:spPr bwMode="auto">
            <a:xfrm>
              <a:off x="2777518" y="2815106"/>
              <a:ext cx="979227"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01</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2" name="Freeform 31"/>
            <p:cNvSpPr/>
            <p:nvPr/>
          </p:nvSpPr>
          <p:spPr>
            <a:xfrm>
              <a:off x="2777518" y="3524322"/>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02</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3" name="Freeform 32"/>
            <p:cNvSpPr/>
            <p:nvPr/>
          </p:nvSpPr>
          <p:spPr>
            <a:xfrm>
              <a:off x="2777517" y="4243028"/>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03</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4" name="Freeform 33"/>
            <p:cNvSpPr/>
            <p:nvPr/>
          </p:nvSpPr>
          <p:spPr>
            <a:xfrm>
              <a:off x="2777517" y="4965076"/>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04</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35" name="Freeform 34"/>
            <p:cNvSpPr/>
            <p:nvPr/>
          </p:nvSpPr>
          <p:spPr>
            <a:xfrm>
              <a:off x="2777517" y="5684777"/>
              <a:ext cx="979228" cy="74152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alibri"/>
                  <a:ea typeface="+mn-ea"/>
                  <a:cs typeface="+mn-cs"/>
                </a:rPr>
                <a:t>05</a:t>
              </a: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grpSp>
      <p:sp>
        <p:nvSpPr>
          <p:cNvPr id="41" name="Rectangle 57"/>
          <p:cNvSpPr>
            <a:spLocks noChangeArrowheads="1"/>
          </p:cNvSpPr>
          <p:nvPr/>
        </p:nvSpPr>
        <p:spPr bwMode="auto">
          <a:xfrm>
            <a:off x="4535150" y="2654854"/>
            <a:ext cx="423105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BAF7"/>
                </a:solidFill>
                <a:effectLst/>
                <a:uLnTx/>
                <a:uFillTx/>
                <a:latin typeface="Calibri"/>
                <a:ea typeface="+mn-ea"/>
                <a:cs typeface="Arial" panose="020B0604020202020204" pitchFamily="34" charset="0"/>
              </a:rPr>
              <a:t>INTRODUCTION</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49" name="Rectangle 57"/>
          <p:cNvSpPr>
            <a:spLocks noChangeArrowheads="1"/>
          </p:cNvSpPr>
          <p:nvPr/>
        </p:nvSpPr>
        <p:spPr bwMode="auto">
          <a:xfrm>
            <a:off x="4519249" y="3214432"/>
            <a:ext cx="423105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19C1B0"/>
                </a:solidFill>
                <a:effectLst/>
                <a:uLnTx/>
                <a:uFillTx/>
                <a:latin typeface="Calibri"/>
                <a:ea typeface="+mn-ea"/>
                <a:cs typeface="Arial" panose="020B0604020202020204" pitchFamily="34" charset="0"/>
              </a:rPr>
              <a:t>THE MAKING OF ORGANOIDS</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0" name="Rectangle 57"/>
          <p:cNvSpPr>
            <a:spLocks noChangeArrowheads="1"/>
          </p:cNvSpPr>
          <p:nvPr/>
        </p:nvSpPr>
        <p:spPr bwMode="auto">
          <a:xfrm>
            <a:off x="4547385" y="4222193"/>
            <a:ext cx="423105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89C600"/>
                </a:solidFill>
                <a:latin typeface="Calibri"/>
                <a:ea typeface="+mn-ea"/>
              </a:rPr>
              <a:t>POTENTIAL USES OF ORGANOIDS</a:t>
            </a:r>
            <a:r>
              <a:rPr kumimoji="0" lang="en-US" sz="1800" b="0" i="0" u="none" strike="noStrike" kern="1200" cap="none" spc="0" normalizeH="0" baseline="0" noProof="0" dirty="0" smtClean="0">
                <a:ln>
                  <a:noFill/>
                </a:ln>
                <a:solidFill>
                  <a:srgbClr val="21221F">
                    <a:lumMod val="75000"/>
                    <a:lumOff val="25000"/>
                  </a:srgbClr>
                </a:solidFill>
                <a:effectLst/>
                <a:uLnTx/>
                <a:uFillTx/>
                <a:latin typeface="Calibri"/>
                <a:ea typeface="+mn-ea"/>
                <a:cs typeface="Arial" panose="020B0604020202020204" pitchFamily="34" charset="0"/>
              </a:rPr>
              <a:t> </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1" name="Rectangle 57"/>
          <p:cNvSpPr>
            <a:spLocks noChangeArrowheads="1"/>
          </p:cNvSpPr>
          <p:nvPr/>
        </p:nvSpPr>
        <p:spPr bwMode="auto">
          <a:xfrm>
            <a:off x="4600135" y="5166432"/>
            <a:ext cx="403094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FFC000"/>
                </a:solidFill>
                <a:latin typeface="Calibri"/>
                <a:ea typeface="+mn-ea"/>
              </a:rPr>
              <a:t>CHALLENGES</a:t>
            </a:r>
            <a:r>
              <a:rPr kumimoji="0" lang="en-US" sz="1800" b="0" i="0" u="none" strike="noStrike" kern="1200" cap="none" spc="0" normalizeH="0" baseline="0" noProof="0" dirty="0" smtClean="0">
                <a:ln>
                  <a:noFill/>
                </a:ln>
                <a:solidFill>
                  <a:srgbClr val="21221F">
                    <a:lumMod val="75000"/>
                    <a:lumOff val="25000"/>
                  </a:srgbClr>
                </a:solidFill>
                <a:effectLst/>
                <a:uLnTx/>
                <a:uFillTx/>
                <a:latin typeface="Calibri"/>
                <a:ea typeface="+mn-ea"/>
                <a:cs typeface="Arial" panose="020B0604020202020204" pitchFamily="34" charset="0"/>
              </a:rPr>
              <a:t> </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52" name="Rectangle 57"/>
          <p:cNvSpPr>
            <a:spLocks noChangeArrowheads="1"/>
          </p:cNvSpPr>
          <p:nvPr/>
        </p:nvSpPr>
        <p:spPr bwMode="auto">
          <a:xfrm>
            <a:off x="4611043" y="6098036"/>
            <a:ext cx="5123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rgbClr val="F43816"/>
                </a:solidFill>
                <a:latin typeface="Calibri"/>
                <a:ea typeface="+mn-ea"/>
              </a:rPr>
              <a:t>GLIMPSE OF WHAT IS LIKELY TO COME IN FUTURE</a:t>
            </a:r>
            <a:endParaRPr kumimoji="0" lang="en-US" sz="1800" b="0" i="0" u="none" strike="noStrike" kern="1200" cap="none" spc="0" normalizeH="0" baseline="0" noProof="0" dirty="0">
              <a:ln>
                <a:noFill/>
              </a:ln>
              <a:solidFill>
                <a:srgbClr val="21221F">
                  <a:lumMod val="75000"/>
                  <a:lumOff val="25000"/>
                </a:srgbClr>
              </a:solidFill>
              <a:effectLst/>
              <a:uLnTx/>
              <a:uFillTx/>
              <a:latin typeface="Calibri"/>
              <a:ea typeface="+mn-ea"/>
              <a:cs typeface="Arial" panose="020B0604020202020204" pitchFamily="34" charset="0"/>
            </a:endParaRPr>
          </a:p>
        </p:txBody>
      </p:sp>
      <p:sp>
        <p:nvSpPr>
          <p:cNvPr id="27" name="TextBox 26">
            <a:extLst>
              <a:ext uri="{FF2B5EF4-FFF2-40B4-BE49-F238E27FC236}">
                <a16:creationId xmlns="" xmlns:a16="http://schemas.microsoft.com/office/drawing/2014/main" id="{45B02E78-CE13-4482-ABE0-F04D9C38057D}"/>
              </a:ext>
            </a:extLst>
          </p:cNvPr>
          <p:cNvSpPr txBox="1"/>
          <p:nvPr/>
        </p:nvSpPr>
        <p:spPr>
          <a:xfrm>
            <a:off x="4535150" y="2202608"/>
            <a:ext cx="2434664" cy="369332"/>
          </a:xfrm>
          <a:prstGeom prst="rect">
            <a:avLst/>
          </a:prstGeom>
          <a:noFill/>
        </p:spPr>
        <p:txBody>
          <a:bodyPr wrap="square" rtlCol="0">
            <a:spAutoFit/>
          </a:bodyPr>
          <a:lstStyle/>
          <a:p>
            <a:r>
              <a:rPr lang="en-US" sz="1800" b="1" dirty="0">
                <a:solidFill>
                  <a:schemeClr val="accent1"/>
                </a:solidFill>
                <a:latin typeface="+mn-lt"/>
              </a:rPr>
              <a:t>OBJECTIVE</a:t>
            </a:r>
          </a:p>
        </p:txBody>
      </p:sp>
      <p:sp>
        <p:nvSpPr>
          <p:cNvPr id="40" name="Rectangle 39"/>
          <p:cNvSpPr/>
          <p:nvPr/>
        </p:nvSpPr>
        <p:spPr>
          <a:xfrm>
            <a:off x="4529797" y="3711210"/>
            <a:ext cx="2405739" cy="369332"/>
          </a:xfrm>
          <a:prstGeom prst="rect">
            <a:avLst/>
          </a:prstGeom>
        </p:spPr>
        <p:txBody>
          <a:bodyPr wrap="square">
            <a:spAutoFit/>
          </a:bodyPr>
          <a:lstStyle/>
          <a:p>
            <a:pPr lvl="0" algn="just">
              <a:buClrTx/>
              <a:defRPr/>
            </a:pPr>
            <a:r>
              <a:rPr lang="en-IN" sz="1800" b="1" kern="1200" dirty="0" smtClean="0">
                <a:solidFill>
                  <a:srgbClr val="19C1B0"/>
                </a:solidFill>
                <a:latin typeface="Calibri"/>
                <a:cs typeface="Arial" panose="020B0604020202020204" pitchFamily="34" charset="0"/>
              </a:rPr>
              <a:t>TYPES OF ORGANOIDS</a:t>
            </a:r>
            <a:endParaRPr lang="en-US" sz="1800" kern="1200" dirty="0">
              <a:solidFill>
                <a:srgbClr val="21221F">
                  <a:lumMod val="75000"/>
                  <a:lumOff val="25000"/>
                </a:srgbClr>
              </a:solidFill>
              <a:latin typeface="Calibri"/>
              <a:cs typeface="Arial" panose="020B0604020202020204" pitchFamily="34" charset="0"/>
            </a:endParaRPr>
          </a:p>
        </p:txBody>
      </p:sp>
      <p:sp>
        <p:nvSpPr>
          <p:cNvPr id="43" name="Rectangle 42"/>
          <p:cNvSpPr/>
          <p:nvPr/>
        </p:nvSpPr>
        <p:spPr>
          <a:xfrm>
            <a:off x="4600135" y="4710016"/>
            <a:ext cx="1887665" cy="369332"/>
          </a:xfrm>
          <a:prstGeom prst="rect">
            <a:avLst/>
          </a:prstGeom>
        </p:spPr>
        <p:txBody>
          <a:bodyPr wrap="square">
            <a:spAutoFit/>
          </a:bodyPr>
          <a:lstStyle/>
          <a:p>
            <a:pPr lvl="0" algn="just">
              <a:buClrTx/>
              <a:defRPr/>
            </a:pPr>
            <a:r>
              <a:rPr lang="en-US" sz="1800" b="1" kern="1200" dirty="0" smtClean="0">
                <a:solidFill>
                  <a:srgbClr val="89C600"/>
                </a:solidFill>
                <a:latin typeface="Calibri"/>
                <a:cs typeface="Arial" panose="020B0604020202020204" pitchFamily="34" charset="0"/>
              </a:rPr>
              <a:t>OPPURTUNITIES</a:t>
            </a:r>
            <a:r>
              <a:rPr lang="en-US" sz="1800" kern="1200" dirty="0" smtClean="0">
                <a:solidFill>
                  <a:srgbClr val="21221F">
                    <a:lumMod val="75000"/>
                    <a:lumOff val="25000"/>
                  </a:srgbClr>
                </a:solidFill>
                <a:latin typeface="Calibri"/>
                <a:cs typeface="Arial" panose="020B0604020202020204" pitchFamily="34" charset="0"/>
              </a:rPr>
              <a:t> </a:t>
            </a:r>
            <a:endParaRPr lang="en-US" sz="1800" kern="1200" dirty="0">
              <a:solidFill>
                <a:srgbClr val="21221F">
                  <a:lumMod val="75000"/>
                  <a:lumOff val="25000"/>
                </a:srgbClr>
              </a:solidFill>
              <a:latin typeface="Calibri"/>
              <a:cs typeface="Arial" panose="020B0604020202020204" pitchFamily="34" charset="0"/>
            </a:endParaRPr>
          </a:p>
        </p:txBody>
      </p:sp>
      <p:sp>
        <p:nvSpPr>
          <p:cNvPr id="44" name="Rectangle 43"/>
          <p:cNvSpPr/>
          <p:nvPr/>
        </p:nvSpPr>
        <p:spPr>
          <a:xfrm>
            <a:off x="4631397" y="5624416"/>
            <a:ext cx="1564467" cy="369332"/>
          </a:xfrm>
          <a:prstGeom prst="rect">
            <a:avLst/>
          </a:prstGeom>
        </p:spPr>
        <p:txBody>
          <a:bodyPr wrap="none">
            <a:spAutoFit/>
          </a:bodyPr>
          <a:lstStyle/>
          <a:p>
            <a:pPr lvl="0" algn="just">
              <a:buClrTx/>
              <a:defRPr/>
            </a:pPr>
            <a:r>
              <a:rPr lang="en-IN" sz="1800" b="1" kern="1200" dirty="0" smtClean="0">
                <a:solidFill>
                  <a:srgbClr val="FFC000"/>
                </a:solidFill>
                <a:latin typeface="Calibri"/>
                <a:cs typeface="Arial" panose="020B0604020202020204" pitchFamily="34" charset="0"/>
              </a:rPr>
              <a:t>APPLICATIONS</a:t>
            </a:r>
            <a:endParaRPr lang="en-US" sz="1800" kern="1200" dirty="0">
              <a:solidFill>
                <a:srgbClr val="21221F">
                  <a:lumMod val="75000"/>
                  <a:lumOff val="25000"/>
                </a:srgbClr>
              </a:solidFill>
              <a:latin typeface="Calibri"/>
              <a:cs typeface="Arial" panose="020B0604020202020204" pitchFamily="34" charset="0"/>
            </a:endParaRPr>
          </a:p>
        </p:txBody>
      </p:sp>
    </p:spTree>
    <p:extLst>
      <p:ext uri="{BB962C8B-B14F-4D97-AF65-F5344CB8AC3E}">
        <p14:creationId xmlns="" xmlns:p14="http://schemas.microsoft.com/office/powerpoint/2010/main" val="1580947172"/>
      </p:ext>
    </p:extLst>
  </p:cSld>
  <p:clrMapOvr>
    <a:masterClrMapping/>
  </p:clrMapOvr>
  <mc:AlternateContent xmlns:mc="http://schemas.openxmlformats.org/markup-compatibility/2006">
    <mc:Choice xmlns=""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right)">
                                      <p:cBhvr>
                                        <p:cTn id="12" dur="500"/>
                                        <p:tgtEl>
                                          <p:spTgt spid="41"/>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p:tgtEl>
                                          <p:spTgt spid="49"/>
                                        </p:tgtEl>
                                        <p:attrNameLst>
                                          <p:attrName>ppt_x</p:attrName>
                                        </p:attrNameLst>
                                      </p:cBhvr>
                                      <p:tavLst>
                                        <p:tav tm="0">
                                          <p:val>
                                            <p:strVal val="#ppt_x-#ppt_w*1.125000"/>
                                          </p:val>
                                        </p:tav>
                                        <p:tav tm="100000">
                                          <p:val>
                                            <p:strVal val="#ppt_x"/>
                                          </p:val>
                                        </p:tav>
                                      </p:tavLst>
                                    </p:anim>
                                    <p:animEffect transition="in" filter="wipe(right)">
                                      <p:cBhvr>
                                        <p:cTn id="17" dur="500"/>
                                        <p:tgtEl>
                                          <p:spTgt spid="49"/>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p:tgtEl>
                                          <p:spTgt spid="50"/>
                                        </p:tgtEl>
                                        <p:attrNameLst>
                                          <p:attrName>ppt_x</p:attrName>
                                        </p:attrNameLst>
                                      </p:cBhvr>
                                      <p:tavLst>
                                        <p:tav tm="0">
                                          <p:val>
                                            <p:strVal val="#ppt_x-#ppt_w*1.125000"/>
                                          </p:val>
                                        </p:tav>
                                        <p:tav tm="100000">
                                          <p:val>
                                            <p:strVal val="#ppt_x"/>
                                          </p:val>
                                        </p:tav>
                                      </p:tavLst>
                                    </p:anim>
                                    <p:animEffect transition="in" filter="wipe(right)">
                                      <p:cBhvr>
                                        <p:cTn id="22" dur="500"/>
                                        <p:tgtEl>
                                          <p:spTgt spid="50"/>
                                        </p:tgtEl>
                                      </p:cBhvr>
                                    </p:animEffect>
                                  </p:childTnLst>
                                </p:cTn>
                              </p:par>
                            </p:childTnLst>
                          </p:cTn>
                        </p:par>
                        <p:par>
                          <p:cTn id="23" fill="hold">
                            <p:stCondLst>
                              <p:cond delay="2000"/>
                            </p:stCondLst>
                            <p:childTnLst>
                              <p:par>
                                <p:cTn id="24" presetID="12" presetClass="entr" presetSubtype="8"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ppt_x</p:attrName>
                                        </p:attrNameLst>
                                      </p:cBhvr>
                                      <p:tavLst>
                                        <p:tav tm="0">
                                          <p:val>
                                            <p:strVal val="#ppt_x-#ppt_w*1.125000"/>
                                          </p:val>
                                        </p:tav>
                                        <p:tav tm="100000">
                                          <p:val>
                                            <p:strVal val="#ppt_x"/>
                                          </p:val>
                                        </p:tav>
                                      </p:tavLst>
                                    </p:anim>
                                    <p:animEffect transition="in" filter="wipe(right)">
                                      <p:cBhvr>
                                        <p:cTn id="27" dur="500"/>
                                        <p:tgtEl>
                                          <p:spTgt spid="51"/>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p:tgtEl>
                                          <p:spTgt spid="52"/>
                                        </p:tgtEl>
                                        <p:attrNameLst>
                                          <p:attrName>ppt_x</p:attrName>
                                        </p:attrNameLst>
                                      </p:cBhvr>
                                      <p:tavLst>
                                        <p:tav tm="0">
                                          <p:val>
                                            <p:strVal val="#ppt_x-#ppt_w*1.125000"/>
                                          </p:val>
                                        </p:tav>
                                        <p:tav tm="100000">
                                          <p:val>
                                            <p:strVal val="#ppt_x"/>
                                          </p:val>
                                        </p:tav>
                                      </p:tavLst>
                                    </p:anim>
                                    <p:animEffect transition="in" filter="wipe(right)">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p:bldP spid="50"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grpSp>
        <p:nvGrpSpPr>
          <p:cNvPr id="542" name="Google Shape;542;p21"/>
          <p:cNvGrpSpPr/>
          <p:nvPr/>
        </p:nvGrpSpPr>
        <p:grpSpPr>
          <a:xfrm>
            <a:off x="1151666" y="1866340"/>
            <a:ext cx="2964208" cy="2964208"/>
            <a:chOff x="2259973" y="-389380"/>
            <a:chExt cx="7636755" cy="7636756"/>
          </a:xfrm>
        </p:grpSpPr>
        <p:sp>
          <p:nvSpPr>
            <p:cNvPr id="543" name="Google Shape;543;p21"/>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21"/>
            <p:cNvGrpSpPr/>
            <p:nvPr/>
          </p:nvGrpSpPr>
          <p:grpSpPr>
            <a:xfrm>
              <a:off x="4027188" y="1448999"/>
              <a:ext cx="3960000" cy="3960000"/>
              <a:chOff x="4027188" y="1448999"/>
              <a:chExt cx="3960000" cy="3960000"/>
            </a:xfrm>
          </p:grpSpPr>
          <p:sp>
            <p:nvSpPr>
              <p:cNvPr id="545" name="Google Shape;545;p21"/>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21"/>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21"/>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21"/>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21"/>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21"/>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551" name="Google Shape;551;p21"/>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21"/>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21"/>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21"/>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21"/>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21"/>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7" name="Google Shape;557;p21"/>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21"/>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21"/>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21"/>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21"/>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21"/>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563" name="Google Shape;563;p21"/>
          <p:cNvSpPr/>
          <p:nvPr/>
        </p:nvSpPr>
        <p:spPr>
          <a:xfrm>
            <a:off x="2028177" y="2774514"/>
            <a:ext cx="1143262"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7200" dirty="0">
                <a:solidFill>
                  <a:srgbClr val="20EBF2"/>
                </a:solidFill>
                <a:latin typeface="Impact"/>
                <a:ea typeface="Impact"/>
                <a:cs typeface="Impact"/>
                <a:sym typeface="Impact"/>
              </a:rPr>
              <a:t>0</a:t>
            </a:r>
            <a:r>
              <a:rPr lang="en-IN" altLang="zh-CN" sz="7200" dirty="0">
                <a:solidFill>
                  <a:srgbClr val="20EBF2"/>
                </a:solidFill>
                <a:latin typeface="Impact"/>
                <a:ea typeface="Impact"/>
                <a:cs typeface="Impact"/>
                <a:sym typeface="Impact"/>
              </a:rPr>
              <a:t>1</a:t>
            </a:r>
            <a:endParaRPr sz="7200">
              <a:solidFill>
                <a:schemeClr val="dk1"/>
              </a:solidFill>
              <a:latin typeface="Calibri"/>
              <a:ea typeface="Calibri"/>
              <a:cs typeface="Calibri"/>
              <a:sym typeface="Calibri"/>
            </a:endParaRPr>
          </a:p>
        </p:txBody>
      </p:sp>
      <p:sp>
        <p:nvSpPr>
          <p:cNvPr id="564" name="Google Shape;564;p21"/>
          <p:cNvSpPr/>
          <p:nvPr/>
        </p:nvSpPr>
        <p:spPr>
          <a:xfrm flipH="1">
            <a:off x="4079625" y="2194559"/>
            <a:ext cx="6935373" cy="77372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4000">
              <a:solidFill>
                <a:schemeClr val="bg1"/>
              </a:solidFill>
              <a:latin typeface="Berlin Sans FB" pitchFamily="34" charset="0"/>
              <a:cs typeface="Times New Roman" pitchFamily="18" charset="0"/>
              <a:sym typeface="Arial"/>
            </a:endParaRPr>
          </a:p>
        </p:txBody>
      </p:sp>
      <p:sp>
        <p:nvSpPr>
          <p:cNvPr id="25" name="TextBox 24"/>
          <p:cNvSpPr txBox="1"/>
          <p:nvPr/>
        </p:nvSpPr>
        <p:spPr>
          <a:xfrm>
            <a:off x="4473526" y="2996418"/>
            <a:ext cx="6654019" cy="1200329"/>
          </a:xfrm>
          <a:prstGeom prst="rect">
            <a:avLst/>
          </a:prstGeom>
          <a:noFill/>
        </p:spPr>
        <p:txBody>
          <a:bodyPr wrap="square" rtlCol="0">
            <a:spAutoFit/>
          </a:bodyPr>
          <a:lstStyle/>
          <a:p>
            <a:pPr algn="ctr"/>
            <a:r>
              <a:rPr lang="en-US" sz="2400" dirty="0">
                <a:solidFill>
                  <a:schemeClr val="bg1"/>
                </a:solidFill>
                <a:latin typeface="Times New Roman" pitchFamily="18" charset="0"/>
                <a:cs typeface="Times New Roman" pitchFamily="18" charset="0"/>
              </a:rPr>
              <a:t>The purpose of this study is to  outline the progress, potential, limitations and challenges of the </a:t>
            </a:r>
            <a:r>
              <a:rPr lang="en-US" sz="2400" dirty="0" err="1">
                <a:solidFill>
                  <a:schemeClr val="bg1"/>
                </a:solidFill>
                <a:latin typeface="Times New Roman" pitchFamily="18" charset="0"/>
                <a:cs typeface="Times New Roman" pitchFamily="18" charset="0"/>
              </a:rPr>
              <a:t>organoid</a:t>
            </a:r>
            <a:r>
              <a:rPr lang="en-US" sz="2400" dirty="0">
                <a:solidFill>
                  <a:schemeClr val="bg1"/>
                </a:solidFill>
                <a:latin typeface="Times New Roman" pitchFamily="18" charset="0"/>
                <a:cs typeface="Times New Roman" pitchFamily="18" charset="0"/>
              </a:rPr>
              <a:t> technology for future biomedical research.</a:t>
            </a:r>
          </a:p>
        </p:txBody>
      </p:sp>
      <p:grpSp>
        <p:nvGrpSpPr>
          <p:cNvPr id="31" name="Google Shape;1296;p35"/>
          <p:cNvGrpSpPr/>
          <p:nvPr/>
        </p:nvGrpSpPr>
        <p:grpSpPr>
          <a:xfrm rot="10800000">
            <a:off x="3826412" y="2167204"/>
            <a:ext cx="8117058" cy="625231"/>
            <a:chOff x="0" y="282093"/>
            <a:chExt cx="12192000" cy="625231"/>
          </a:xfrm>
        </p:grpSpPr>
        <p:sp>
          <p:nvSpPr>
            <p:cNvPr id="32" name="Google Shape;1297;p3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IN" sz="2400" dirty="0">
                  <a:solidFill>
                    <a:schemeClr val="lt1"/>
                  </a:solidFill>
                  <a:latin typeface="Berlin Sans FB" pitchFamily="34" charset="0"/>
                  <a:ea typeface="Calibri"/>
                  <a:cs typeface="Times New Roman" pitchFamily="18" charset="0"/>
                  <a:sym typeface="Calibri"/>
                </a:rPr>
                <a:t>                                        </a:t>
              </a:r>
              <a:r>
                <a:rPr lang="en-IN" sz="3200" dirty="0">
                  <a:solidFill>
                    <a:schemeClr val="lt1"/>
                  </a:solidFill>
                  <a:latin typeface="Berlin Sans FB" pitchFamily="34" charset="0"/>
                  <a:ea typeface="Calibri"/>
                  <a:cs typeface="Times New Roman" pitchFamily="18" charset="0"/>
                  <a:sym typeface="Calibri"/>
                </a:rPr>
                <a:t>OBJECTIVE</a:t>
              </a:r>
              <a:endParaRPr sz="3200">
                <a:solidFill>
                  <a:schemeClr val="lt1"/>
                </a:solidFill>
                <a:latin typeface="Berlin Sans FB" pitchFamily="34" charset="0"/>
                <a:ea typeface="Calibri"/>
                <a:cs typeface="Times New Roman" pitchFamily="18" charset="0"/>
                <a:sym typeface="Calibri"/>
              </a:endParaRPr>
            </a:p>
          </p:txBody>
        </p:sp>
        <p:grpSp>
          <p:nvGrpSpPr>
            <p:cNvPr id="33" name="Google Shape;1298;p35"/>
            <p:cNvGrpSpPr/>
            <p:nvPr/>
          </p:nvGrpSpPr>
          <p:grpSpPr>
            <a:xfrm>
              <a:off x="0" y="282093"/>
              <a:ext cx="12192000" cy="625231"/>
              <a:chOff x="0" y="70337"/>
              <a:chExt cx="12192000" cy="625231"/>
            </a:xfrm>
          </p:grpSpPr>
          <p:cxnSp>
            <p:nvCxnSpPr>
              <p:cNvPr id="34" name="Google Shape;1299;p3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5" name="Google Shape;1300;p3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4" name="Slide Number Placeholder 3">
            <a:extLst>
              <a:ext uri="{FF2B5EF4-FFF2-40B4-BE49-F238E27FC236}">
                <a16:creationId xmlns="" xmlns:a16="http://schemas.microsoft.com/office/drawing/2014/main" id="{60E2A691-936C-42F1-B227-436B31DC77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5</a:t>
            </a:fld>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1000"/>
                                        <p:tgtEl>
                                          <p:spTgt spid="542"/>
                                        </p:tgtEl>
                                      </p:cBhvr>
                                    </p:animEffect>
                                  </p:childTnLst>
                                </p:cTn>
                              </p:par>
                              <p:par>
                                <p:cTn id="8" presetID="23" presetClass="entr" presetSubtype="16" fill="hold" nodeType="withEffect">
                                  <p:stCondLst>
                                    <p:cond delay="500"/>
                                  </p:stCondLst>
                                  <p:childTnLst>
                                    <p:set>
                                      <p:cBhvr>
                                        <p:cTn id="9" dur="1" fill="hold">
                                          <p:stCondLst>
                                            <p:cond delay="0"/>
                                          </p:stCondLst>
                                        </p:cTn>
                                        <p:tgtEl>
                                          <p:spTgt spid="563"/>
                                        </p:tgtEl>
                                        <p:attrNameLst>
                                          <p:attrName>style.visibility</p:attrName>
                                        </p:attrNameLst>
                                      </p:cBhvr>
                                      <p:to>
                                        <p:strVal val="visible"/>
                                      </p:to>
                                    </p:set>
                                    <p:anim calcmode="lin" valueType="num">
                                      <p:cBhvr additive="base">
                                        <p:cTn id="10" dur="500"/>
                                        <p:tgtEl>
                                          <p:spTgt spid="563"/>
                                        </p:tgtEl>
                                        <p:attrNameLst>
                                          <p:attrName>ppt_w</p:attrName>
                                        </p:attrNameLst>
                                      </p:cBhvr>
                                      <p:tavLst>
                                        <p:tav tm="0">
                                          <p:val>
                                            <p:strVal val="0"/>
                                          </p:val>
                                        </p:tav>
                                        <p:tav tm="100000">
                                          <p:val>
                                            <p:strVal val="#ppt_w"/>
                                          </p:val>
                                        </p:tav>
                                      </p:tavLst>
                                    </p:anim>
                                    <p:anim calcmode="lin" valueType="num">
                                      <p:cBhvr additive="base">
                                        <p:cTn id="11" dur="500"/>
                                        <p:tgtEl>
                                          <p:spTgt spid="563"/>
                                        </p:tgtEl>
                                        <p:attrNameLst>
                                          <p:attrName>ppt_h</p:attrName>
                                        </p:attrNameLst>
                                      </p:cBhvr>
                                      <p:tavLst>
                                        <p:tav tm="0">
                                          <p:val>
                                            <p:strVal val="0"/>
                                          </p:val>
                                        </p:tav>
                                        <p:tav tm="100000">
                                          <p:val>
                                            <p:strVal val="#ppt_h"/>
                                          </p:val>
                                        </p:tav>
                                      </p:tavLst>
                                    </p:anim>
                                  </p:childTnLst>
                                </p:cTn>
                              </p:par>
                              <p:par>
                                <p:cTn id="12" presetID="8" presetClass="emph" presetSubtype="0" fill="hold" nodeType="withEffect">
                                  <p:stCondLst>
                                    <p:cond delay="1000"/>
                                  </p:stCondLst>
                                  <p:childTnLst>
                                    <p:animRot by="-21600000">
                                      <p:cBhvr>
                                        <p:cTn id="13" dur="1000" fill="hold"/>
                                        <p:tgtEl>
                                          <p:spTgt spid="542"/>
                                        </p:tgtEl>
                                        <p:attrNameLst>
                                          <p:attrName>r</p:attrName>
                                        </p:attrNameLst>
                                      </p:cBhvr>
                                    </p:animRot>
                                  </p:childTnLst>
                                </p:cTn>
                              </p:par>
                              <p:par>
                                <p:cTn id="14" presetID="2" presetClass="entr" presetSubtype="2" fill="hold" nodeType="withEffect">
                                  <p:stCondLst>
                                    <p:cond delay="1250"/>
                                  </p:stCondLst>
                                  <p:childTnLst>
                                    <p:set>
                                      <p:cBhvr>
                                        <p:cTn id="15" dur="1" fill="hold">
                                          <p:stCondLst>
                                            <p:cond delay="0"/>
                                          </p:stCondLst>
                                        </p:cTn>
                                        <p:tgtEl>
                                          <p:spTgt spid="564"/>
                                        </p:tgtEl>
                                        <p:attrNameLst>
                                          <p:attrName>style.visibility</p:attrName>
                                        </p:attrNameLst>
                                      </p:cBhvr>
                                      <p:to>
                                        <p:strVal val="visible"/>
                                      </p:to>
                                    </p:set>
                                    <p:anim calcmode="lin" valueType="num">
                                      <p:cBhvr additive="base">
                                        <p:cTn id="16" dur="500"/>
                                        <p:tgtEl>
                                          <p:spTgt spid="56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grpSp>
        <p:nvGrpSpPr>
          <p:cNvPr id="1296" name="Google Shape;1296;p35"/>
          <p:cNvGrpSpPr/>
          <p:nvPr/>
        </p:nvGrpSpPr>
        <p:grpSpPr>
          <a:xfrm>
            <a:off x="2588455" y="310228"/>
            <a:ext cx="9355015" cy="625231"/>
            <a:chOff x="0" y="282093"/>
            <a:chExt cx="12192000" cy="625231"/>
          </a:xfrm>
        </p:grpSpPr>
        <p:sp>
          <p:nvSpPr>
            <p:cNvPr id="1297" name="Google Shape;1297;p35"/>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98" name="Google Shape;1298;p35"/>
            <p:cNvGrpSpPr/>
            <p:nvPr/>
          </p:nvGrpSpPr>
          <p:grpSpPr>
            <a:xfrm>
              <a:off x="0" y="282093"/>
              <a:ext cx="12192000" cy="625231"/>
              <a:chOff x="0" y="70337"/>
              <a:chExt cx="12192000" cy="625231"/>
            </a:xfrm>
          </p:grpSpPr>
          <p:cxnSp>
            <p:nvCxnSpPr>
              <p:cNvPr id="1299" name="Google Shape;1299;p35"/>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300" name="Google Shape;1300;p35"/>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301" name="Google Shape;1301;p35"/>
          <p:cNvSpPr/>
          <p:nvPr/>
        </p:nvSpPr>
        <p:spPr>
          <a:xfrm flipH="1">
            <a:off x="3483429" y="302321"/>
            <a:ext cx="487679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a:solidFill>
                  <a:schemeClr val="lt1"/>
                </a:solidFill>
                <a:latin typeface="Impact"/>
                <a:ea typeface="Impact"/>
                <a:cs typeface="Impact"/>
                <a:sym typeface="Impact"/>
              </a:rPr>
              <a:t>INTRODUCTION</a:t>
            </a:r>
            <a:endParaRPr sz="3200" b="1">
              <a:solidFill>
                <a:schemeClr val="lt1"/>
              </a:solidFill>
              <a:latin typeface="Impact"/>
              <a:ea typeface="Impact"/>
              <a:cs typeface="Impact"/>
              <a:sym typeface="Impact"/>
            </a:endParaRPr>
          </a:p>
        </p:txBody>
      </p:sp>
      <p:sp>
        <p:nvSpPr>
          <p:cNvPr id="32" name="TextBox 31"/>
          <p:cNvSpPr txBox="1"/>
          <p:nvPr/>
        </p:nvSpPr>
        <p:spPr>
          <a:xfrm>
            <a:off x="580571" y="1786597"/>
            <a:ext cx="5384131" cy="4708981"/>
          </a:xfrm>
          <a:prstGeom prst="rect">
            <a:avLst/>
          </a:prstGeom>
          <a:noFill/>
        </p:spPr>
        <p:txBody>
          <a:bodyPr wrap="square" rtlCol="0">
            <a:spAutoFit/>
          </a:bodyPr>
          <a:lstStyle/>
          <a:p>
            <a:pPr algn="just"/>
            <a:r>
              <a:rPr lang="en-US" sz="2000" dirty="0">
                <a:solidFill>
                  <a:schemeClr val="bg1"/>
                </a:solidFill>
                <a:latin typeface="Times New Roman" pitchFamily="18" charset="0"/>
                <a:cs typeface="Times New Roman" pitchFamily="18" charset="0"/>
              </a:rPr>
              <a:t>Organoids are miniature sized, self-organized structures, that are derived from stem cells or tissues in culture and can develop into structures that resemble the in vivo anatomy and physiology of intact organs. Organoids can be generated from human cell sources, including adult tissue-specific stem cells, embryonic stem cells (</a:t>
            </a:r>
            <a:r>
              <a:rPr lang="en-US" sz="2000" dirty="0" err="1">
                <a:solidFill>
                  <a:schemeClr val="bg1"/>
                </a:solidFill>
                <a:latin typeface="Times New Roman" pitchFamily="18" charset="0"/>
                <a:cs typeface="Times New Roman" pitchFamily="18" charset="0"/>
              </a:rPr>
              <a:t>hESCs</a:t>
            </a:r>
            <a:r>
              <a:rPr lang="en-US" sz="2000" dirty="0">
                <a:solidFill>
                  <a:schemeClr val="bg1"/>
                </a:solidFill>
                <a:latin typeface="Times New Roman" pitchFamily="18" charset="0"/>
                <a:cs typeface="Times New Roman" pitchFamily="18" charset="0"/>
              </a:rPr>
              <a:t>), and induced </a:t>
            </a:r>
            <a:r>
              <a:rPr lang="en-US" sz="2000" dirty="0" err="1">
                <a:solidFill>
                  <a:schemeClr val="bg1"/>
                </a:solidFill>
                <a:latin typeface="Times New Roman" pitchFamily="18" charset="0"/>
                <a:cs typeface="Times New Roman" pitchFamily="18" charset="0"/>
              </a:rPr>
              <a:t>pluripotent</a:t>
            </a:r>
            <a:r>
              <a:rPr lang="en-US" sz="2000" dirty="0">
                <a:solidFill>
                  <a:schemeClr val="bg1"/>
                </a:solidFill>
                <a:latin typeface="Times New Roman" pitchFamily="18" charset="0"/>
                <a:cs typeface="Times New Roman" pitchFamily="18" charset="0"/>
              </a:rPr>
              <a:t> stem cells (</a:t>
            </a:r>
            <a:r>
              <a:rPr lang="en-US" sz="2000" dirty="0" err="1">
                <a:solidFill>
                  <a:schemeClr val="bg1"/>
                </a:solidFill>
                <a:latin typeface="Times New Roman" pitchFamily="18" charset="0"/>
                <a:cs typeface="Times New Roman" pitchFamily="18" charset="0"/>
              </a:rPr>
              <a:t>hIPSCs</a:t>
            </a:r>
            <a:r>
              <a:rPr lang="en-US" sz="2000" dirty="0">
                <a:solidFill>
                  <a:schemeClr val="bg1"/>
                </a:solidFill>
                <a:latin typeface="Times New Roman" pitchFamily="18" charset="0"/>
                <a:cs typeface="Times New Roman" pitchFamily="18" charset="0"/>
              </a:rPr>
              <a:t>).To date, researchers have been able to produce organoids that resemble the brain, kidney, lung, intestine, stomach, and liver, and many more are on the way. These offer an opportunity to better understand complex biology in a physiologically relevant context where 2 D models have not proven as successful.</a:t>
            </a:r>
          </a:p>
        </p:txBody>
      </p:sp>
      <p:sp>
        <p:nvSpPr>
          <p:cNvPr id="10242" name="AutoShape 2"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68" name="Google Shape;542;p21"/>
          <p:cNvGrpSpPr/>
          <p:nvPr/>
        </p:nvGrpSpPr>
        <p:grpSpPr>
          <a:xfrm>
            <a:off x="534572" y="-239149"/>
            <a:ext cx="2180493" cy="2138287"/>
            <a:chOff x="2259973" y="-389380"/>
            <a:chExt cx="7636755" cy="7636756"/>
          </a:xfrm>
        </p:grpSpPr>
        <p:sp>
          <p:nvSpPr>
            <p:cNvPr id="69" name="Google Shape;543;p21"/>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70" name="Google Shape;544;p21"/>
            <p:cNvGrpSpPr/>
            <p:nvPr/>
          </p:nvGrpSpPr>
          <p:grpSpPr>
            <a:xfrm>
              <a:off x="4027188" y="1448999"/>
              <a:ext cx="3960000" cy="3960000"/>
              <a:chOff x="4027188" y="1448999"/>
              <a:chExt cx="3960000" cy="3960000"/>
            </a:xfrm>
          </p:grpSpPr>
          <p:sp>
            <p:nvSpPr>
              <p:cNvPr id="83" name="Google Shape;545;p21"/>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546;p21"/>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547;p21"/>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548;p21"/>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549;p21"/>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550;p21"/>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551;p21"/>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552;p21"/>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553;p21"/>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554;p21"/>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555;p21"/>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556;p21"/>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557;p21"/>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558;p21"/>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559;p21"/>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560;p21"/>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561;p21"/>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562;p21"/>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2" name="Rectangle 91"/>
          <p:cNvSpPr/>
          <p:nvPr/>
        </p:nvSpPr>
        <p:spPr>
          <a:xfrm>
            <a:off x="1223890" y="478301"/>
            <a:ext cx="900332" cy="830997"/>
          </a:xfrm>
          <a:prstGeom prst="rect">
            <a:avLst/>
          </a:prstGeom>
        </p:spPr>
        <p:txBody>
          <a:bodyPr wrap="square">
            <a:spAutoFit/>
          </a:bodyPr>
          <a:lstStyle/>
          <a:p>
            <a:pPr lvl="0"/>
            <a:r>
              <a:rPr lang="en-US" altLang="zh-CN" sz="4800" dirty="0">
                <a:solidFill>
                  <a:srgbClr val="20EBF2"/>
                </a:solidFill>
                <a:latin typeface="Impact"/>
                <a:ea typeface="Impact"/>
                <a:cs typeface="Impact"/>
                <a:sym typeface="Impact"/>
              </a:rPr>
              <a:t>02</a:t>
            </a:r>
            <a:endParaRPr lang="zh-CN" altLang="en-US" sz="4800" dirty="0">
              <a:solidFill>
                <a:schemeClr val="dk1"/>
              </a:solidFill>
              <a:latin typeface="Calibri"/>
              <a:ea typeface="Calibri"/>
              <a:cs typeface="Calibri"/>
              <a:sym typeface="Calibri"/>
            </a:endParaRPr>
          </a:p>
        </p:txBody>
      </p:sp>
      <p:sp>
        <p:nvSpPr>
          <p:cNvPr id="10250" name="AutoShape 10" descr="Organoid Production Methodolog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 xmlns:a16="http://schemas.microsoft.com/office/drawing/2014/main" id="{3E2E3421-3679-45F8-827B-2F5172939A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6</a:t>
            </a:fld>
            <a:endParaRPr lang="zh-CN" altLang="en-US"/>
          </a:p>
        </p:txBody>
      </p:sp>
      <p:pic>
        <p:nvPicPr>
          <p:cNvPr id="39" name="Picture 38" descr="image.jpg"/>
          <p:cNvPicPr>
            <a:picLocks noChangeAspect="1"/>
          </p:cNvPicPr>
          <p:nvPr/>
        </p:nvPicPr>
        <p:blipFill>
          <a:blip r:embed="rId3"/>
          <a:stretch>
            <a:fillRect/>
          </a:stretch>
        </p:blipFill>
        <p:spPr>
          <a:xfrm>
            <a:off x="6583680" y="1842868"/>
            <a:ext cx="5024584" cy="42677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6"/>
                                        </p:tgtEl>
                                        <p:attrNameLst>
                                          <p:attrName>style.visibility</p:attrName>
                                        </p:attrNameLst>
                                      </p:cBhvr>
                                      <p:to>
                                        <p:strVal val="visible"/>
                                      </p:to>
                                    </p:set>
                                    <p:animEffect transition="in" filter="fade">
                                      <p:cBhvr>
                                        <p:cTn id="7" dur="1000"/>
                                        <p:tgtEl>
                                          <p:spTgt spid="1296"/>
                                        </p:tgtEl>
                                      </p:cBhvr>
                                    </p:animEffect>
                                  </p:childTnLst>
                                </p:cTn>
                              </p:par>
                              <p:par>
                                <p:cTn id="8" presetID="23" presetClass="entr" presetSubtype="16" fill="hold" nodeType="withEffect">
                                  <p:stCondLst>
                                    <p:cond delay="250"/>
                                  </p:stCondLst>
                                  <p:childTnLst>
                                    <p:set>
                                      <p:cBhvr>
                                        <p:cTn id="9" dur="1" fill="hold">
                                          <p:stCondLst>
                                            <p:cond delay="0"/>
                                          </p:stCondLst>
                                        </p:cTn>
                                        <p:tgtEl>
                                          <p:spTgt spid="1301"/>
                                        </p:tgtEl>
                                        <p:attrNameLst>
                                          <p:attrName>style.visibility</p:attrName>
                                        </p:attrNameLst>
                                      </p:cBhvr>
                                      <p:to>
                                        <p:strVal val="visible"/>
                                      </p:to>
                                    </p:set>
                                    <p:anim calcmode="lin" valueType="num">
                                      <p:cBhvr additive="base">
                                        <p:cTn id="10" dur="500"/>
                                        <p:tgtEl>
                                          <p:spTgt spid="1301"/>
                                        </p:tgtEl>
                                        <p:attrNameLst>
                                          <p:attrName>ppt_w</p:attrName>
                                        </p:attrNameLst>
                                      </p:cBhvr>
                                      <p:tavLst>
                                        <p:tav tm="0">
                                          <p:val>
                                            <p:strVal val="0"/>
                                          </p:val>
                                        </p:tav>
                                        <p:tav tm="100000">
                                          <p:val>
                                            <p:strVal val="#ppt_w"/>
                                          </p:val>
                                        </p:tav>
                                      </p:tavLst>
                                    </p:anim>
                                    <p:anim calcmode="lin" valueType="num">
                                      <p:cBhvr additive="base">
                                        <p:cTn id="11" dur="500"/>
                                        <p:tgtEl>
                                          <p:spTgt spid="1301"/>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childTnLst>
                                </p:cTn>
                              </p:par>
                              <p:par>
                                <p:cTn id="15" presetID="8" presetClass="emph" presetSubtype="0" fill="hold" nodeType="withEffect">
                                  <p:stCondLst>
                                    <p:cond delay="1000"/>
                                  </p:stCondLst>
                                  <p:childTnLst>
                                    <p:animRot by="-21600000">
                                      <p:cBhvr>
                                        <p:cTn id="16" dur="1000" fill="hold"/>
                                        <p:tgtEl>
                                          <p:spTgt spid="6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6" name="Google Shape;306;p17"/>
          <p:cNvSpPr/>
          <p:nvPr/>
        </p:nvSpPr>
        <p:spPr>
          <a:xfrm>
            <a:off x="5654394" y="2201265"/>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307" name="Google Shape;307;p17"/>
          <p:cNvCxnSpPr/>
          <p:nvPr/>
        </p:nvCxnSpPr>
        <p:spPr>
          <a:xfrm>
            <a:off x="6069160" y="1182908"/>
            <a:ext cx="0" cy="5248275"/>
          </a:xfrm>
          <a:prstGeom prst="straightConnector1">
            <a:avLst/>
          </a:prstGeom>
          <a:noFill/>
          <a:ln w="9525" cap="flat" cmpd="sng">
            <a:solidFill>
              <a:schemeClr val="lt1">
                <a:alpha val="29411"/>
              </a:schemeClr>
            </a:solidFill>
            <a:prstDash val="solid"/>
            <a:round/>
            <a:headEnd type="none" w="med" len="med"/>
            <a:tailEnd type="none" w="med" len="med"/>
          </a:ln>
        </p:spPr>
      </p:cxnSp>
      <p:sp>
        <p:nvSpPr>
          <p:cNvPr id="308" name="Google Shape;308;p17"/>
          <p:cNvSpPr/>
          <p:nvPr/>
        </p:nvSpPr>
        <p:spPr>
          <a:xfrm>
            <a:off x="6029327" y="1237608"/>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1</a:t>
            </a:r>
            <a:endParaRPr/>
          </a:p>
        </p:txBody>
      </p:sp>
      <p:sp>
        <p:nvSpPr>
          <p:cNvPr id="309" name="Google Shape;309;p17"/>
          <p:cNvSpPr/>
          <p:nvPr/>
        </p:nvSpPr>
        <p:spPr>
          <a:xfrm>
            <a:off x="6057900" y="2155629"/>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2</a:t>
            </a:r>
            <a:endParaRPr/>
          </a:p>
        </p:txBody>
      </p:sp>
      <p:sp>
        <p:nvSpPr>
          <p:cNvPr id="310" name="Google Shape;310;p17"/>
          <p:cNvSpPr/>
          <p:nvPr/>
        </p:nvSpPr>
        <p:spPr>
          <a:xfrm>
            <a:off x="6072836" y="3661775"/>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3</a:t>
            </a:r>
            <a:endParaRPr/>
          </a:p>
        </p:txBody>
      </p:sp>
      <p:sp>
        <p:nvSpPr>
          <p:cNvPr id="311" name="Google Shape;311;p17"/>
          <p:cNvSpPr/>
          <p:nvPr/>
        </p:nvSpPr>
        <p:spPr>
          <a:xfrm>
            <a:off x="6059436" y="4647803"/>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4</a:t>
            </a:r>
            <a:endParaRPr/>
          </a:p>
        </p:txBody>
      </p:sp>
      <p:sp>
        <p:nvSpPr>
          <p:cNvPr id="312" name="Google Shape;312;p17"/>
          <p:cNvSpPr/>
          <p:nvPr/>
        </p:nvSpPr>
        <p:spPr>
          <a:xfrm>
            <a:off x="6090258" y="5633831"/>
            <a:ext cx="2070100" cy="330200"/>
          </a:xfrm>
          <a:prstGeom prst="roundRect">
            <a:avLst>
              <a:gd name="adj" fmla="val 50000"/>
            </a:avLst>
          </a:prstGeom>
          <a:solidFill>
            <a:srgbClr val="20EBF2">
              <a:alpha val="69803"/>
            </a:srgbClr>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600" dirty="0">
                <a:solidFill>
                  <a:schemeClr val="lt1"/>
                </a:solidFill>
                <a:latin typeface="Microsoft Yahei"/>
                <a:ea typeface="Microsoft Yahei"/>
                <a:sym typeface="Microsoft Yahei"/>
              </a:rPr>
              <a:t>STEP 5</a:t>
            </a:r>
            <a:endParaRPr/>
          </a:p>
        </p:txBody>
      </p:sp>
      <p:sp>
        <p:nvSpPr>
          <p:cNvPr id="313" name="Google Shape;313;p17"/>
          <p:cNvSpPr/>
          <p:nvPr/>
        </p:nvSpPr>
        <p:spPr>
          <a:xfrm>
            <a:off x="6105526" y="1484406"/>
            <a:ext cx="5692775" cy="45016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Obtain  sample.</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1100">
              <a:solidFill>
                <a:srgbClr val="20EBF2"/>
              </a:solidFill>
              <a:latin typeface="Teko"/>
              <a:ea typeface="Teko"/>
              <a:cs typeface="Teko"/>
              <a:sym typeface="Teko"/>
            </a:endParaRPr>
          </a:p>
        </p:txBody>
      </p:sp>
      <p:sp>
        <p:nvSpPr>
          <p:cNvPr id="314" name="Google Shape;314;p17"/>
          <p:cNvSpPr/>
          <p:nvPr/>
        </p:nvSpPr>
        <p:spPr>
          <a:xfrm>
            <a:off x="6057900" y="2422502"/>
            <a:ext cx="6100762" cy="773724"/>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Mechanically and chemically dissociate  tissue into single cell.</a:t>
            </a:r>
            <a:endParaRPr sz="2400" dirty="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2000" dirty="0">
              <a:solidFill>
                <a:srgbClr val="20EBF2"/>
              </a:solidFill>
              <a:latin typeface="Teko"/>
              <a:ea typeface="Teko"/>
              <a:cs typeface="Teko"/>
              <a:sym typeface="Teko"/>
            </a:endParaRPr>
          </a:p>
        </p:txBody>
      </p:sp>
      <p:sp>
        <p:nvSpPr>
          <p:cNvPr id="315" name="Google Shape;315;p17"/>
          <p:cNvSpPr/>
          <p:nvPr/>
        </p:nvSpPr>
        <p:spPr>
          <a:xfrm>
            <a:off x="6040028" y="3979860"/>
            <a:ext cx="6100762" cy="67525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Use cell sorter  to obtain target cells.</a:t>
            </a:r>
            <a:endParaRPr sz="2400" dirty="0">
              <a:latin typeface="Times New Roman" pitchFamily="18" charset="0"/>
              <a:cs typeface="Times New Roman" pitchFamily="18" charset="0"/>
            </a:endParaRPr>
          </a:p>
        </p:txBody>
      </p:sp>
      <p:sp>
        <p:nvSpPr>
          <p:cNvPr id="316" name="Google Shape;316;p17"/>
          <p:cNvSpPr/>
          <p:nvPr/>
        </p:nvSpPr>
        <p:spPr>
          <a:xfrm>
            <a:off x="6072836" y="4944516"/>
            <a:ext cx="5692775" cy="68944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Add targeted cells to </a:t>
            </a:r>
            <a:r>
              <a:rPr lang="en-IN" sz="2400" dirty="0" err="1">
                <a:solidFill>
                  <a:srgbClr val="20EBF2"/>
                </a:solidFill>
                <a:latin typeface="Times New Roman" pitchFamily="18" charset="0"/>
                <a:cs typeface="Times New Roman" pitchFamily="18" charset="0"/>
                <a:sym typeface="Teko"/>
              </a:rPr>
              <a:t>matrigel</a:t>
            </a:r>
            <a:r>
              <a:rPr lang="en-IN" sz="2400" dirty="0">
                <a:solidFill>
                  <a:srgbClr val="20EBF2"/>
                </a:solidFill>
                <a:latin typeface="Times New Roman" pitchFamily="18" charset="0"/>
                <a:cs typeface="Times New Roman" pitchFamily="18" charset="0"/>
                <a:sym typeface="Teko"/>
              </a:rPr>
              <a:t>.</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1100">
              <a:solidFill>
                <a:srgbClr val="20EBF2"/>
              </a:solidFill>
              <a:latin typeface="Teko"/>
              <a:ea typeface="Teko"/>
              <a:cs typeface="Teko"/>
              <a:sym typeface="Teko"/>
            </a:endParaRPr>
          </a:p>
        </p:txBody>
      </p:sp>
      <p:sp>
        <p:nvSpPr>
          <p:cNvPr id="317" name="Google Shape;317;p17"/>
          <p:cNvSpPr/>
          <p:nvPr/>
        </p:nvSpPr>
        <p:spPr>
          <a:xfrm>
            <a:off x="6040028" y="5964031"/>
            <a:ext cx="5692775" cy="82073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400" dirty="0">
                <a:solidFill>
                  <a:srgbClr val="20EBF2"/>
                </a:solidFill>
                <a:latin typeface="Times New Roman" pitchFamily="18" charset="0"/>
                <a:cs typeface="Times New Roman" pitchFamily="18" charset="0"/>
                <a:sym typeface="Teko"/>
              </a:rPr>
              <a:t>Allow cells to grow for 1 to 90 days.</a:t>
            </a:r>
            <a:endParaRPr sz="2400">
              <a:latin typeface="Times New Roman" pitchFamily="18" charset="0"/>
              <a:cs typeface="Times New Roman" pitchFamily="18" charset="0"/>
            </a:endParaRPr>
          </a:p>
          <a:p>
            <a:pPr marL="0" marR="0" lvl="0" indent="0" algn="l" rtl="0">
              <a:lnSpc>
                <a:spcPct val="150000"/>
              </a:lnSpc>
              <a:spcBef>
                <a:spcPts val="0"/>
              </a:spcBef>
              <a:spcAft>
                <a:spcPts val="0"/>
              </a:spcAft>
              <a:buNone/>
            </a:pPr>
            <a:endParaRPr sz="2400">
              <a:solidFill>
                <a:srgbClr val="20EBF2"/>
              </a:solidFill>
              <a:latin typeface="Times New Roman" pitchFamily="18" charset="0"/>
              <a:ea typeface="Teko"/>
              <a:cs typeface="Times New Roman" pitchFamily="18" charset="0"/>
              <a:sym typeface="Teko"/>
            </a:endParaRPr>
          </a:p>
        </p:txBody>
      </p:sp>
      <p:grpSp>
        <p:nvGrpSpPr>
          <p:cNvPr id="318" name="Google Shape;318;p17"/>
          <p:cNvGrpSpPr/>
          <p:nvPr/>
        </p:nvGrpSpPr>
        <p:grpSpPr>
          <a:xfrm>
            <a:off x="2700996" y="282093"/>
            <a:ext cx="9491003" cy="625231"/>
            <a:chOff x="0" y="282093"/>
            <a:chExt cx="12192000" cy="625231"/>
          </a:xfrm>
        </p:grpSpPr>
        <p:sp>
          <p:nvSpPr>
            <p:cNvPr id="319" name="Google Shape;319;p17"/>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20" name="Google Shape;320;p17"/>
            <p:cNvGrpSpPr/>
            <p:nvPr/>
          </p:nvGrpSpPr>
          <p:grpSpPr>
            <a:xfrm>
              <a:off x="0" y="282093"/>
              <a:ext cx="12192000" cy="625231"/>
              <a:chOff x="0" y="70337"/>
              <a:chExt cx="12192000" cy="625231"/>
            </a:xfrm>
          </p:grpSpPr>
          <p:cxnSp>
            <p:nvCxnSpPr>
              <p:cNvPr id="321" name="Google Shape;321;p17"/>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22" name="Google Shape;322;p17"/>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323" name="Google Shape;323;p17"/>
          <p:cNvSpPr/>
          <p:nvPr/>
        </p:nvSpPr>
        <p:spPr>
          <a:xfrm flipH="1">
            <a:off x="2720865" y="302321"/>
            <a:ext cx="692957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a:solidFill>
                  <a:schemeClr val="lt1"/>
                </a:solidFill>
                <a:latin typeface="Impact"/>
                <a:ea typeface="Impact"/>
                <a:cs typeface="Impact"/>
                <a:sym typeface="Impact"/>
              </a:rPr>
              <a:t>MAKING OF AN ORGANOID</a:t>
            </a:r>
            <a:endParaRPr sz="3200" b="1" dirty="0">
              <a:solidFill>
                <a:schemeClr val="lt1"/>
              </a:solidFill>
              <a:latin typeface="Impact"/>
              <a:ea typeface="Impact"/>
              <a:cs typeface="Impact"/>
              <a:sym typeface="Impact"/>
            </a:endParaRPr>
          </a:p>
        </p:txBody>
      </p:sp>
      <p:sp>
        <p:nvSpPr>
          <p:cNvPr id="325" name="Google Shape;325;p17"/>
          <p:cNvSpPr/>
          <p:nvPr/>
        </p:nvSpPr>
        <p:spPr>
          <a:xfrm>
            <a:off x="5548663" y="5038916"/>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17"/>
          <p:cNvSpPr/>
          <p:nvPr/>
        </p:nvSpPr>
        <p:spPr>
          <a:xfrm>
            <a:off x="2720865" y="1189583"/>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17"/>
          <p:cNvSpPr/>
          <p:nvPr/>
        </p:nvSpPr>
        <p:spPr>
          <a:xfrm>
            <a:off x="0" y="2215333"/>
            <a:ext cx="425448"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17"/>
          <p:cNvSpPr/>
          <p:nvPr/>
        </p:nvSpPr>
        <p:spPr>
          <a:xfrm>
            <a:off x="1" y="5138338"/>
            <a:ext cx="422030" cy="404334"/>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17"/>
          <p:cNvSpPr/>
          <p:nvPr/>
        </p:nvSpPr>
        <p:spPr>
          <a:xfrm>
            <a:off x="2720865" y="6381446"/>
            <a:ext cx="385762" cy="414337"/>
          </a:xfrm>
          <a:custGeom>
            <a:avLst/>
            <a:gdLst/>
            <a:ahLst/>
            <a:cxnLst/>
            <a:rect l="l" t="t" r="r" b="b"/>
            <a:pathLst>
              <a:path w="1031" h="1107" extrusionOk="0">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rgbClr val="20EB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Footer Placeholder 1">
            <a:extLst>
              <a:ext uri="{FF2B5EF4-FFF2-40B4-BE49-F238E27FC236}">
                <a16:creationId xmlns="" xmlns:a16="http://schemas.microsoft.com/office/drawing/2014/main" id="{E740F344-4DBE-4922-B1DD-7ECF036BAA8C}"/>
              </a:ext>
            </a:extLst>
          </p:cNvPr>
          <p:cNvSpPr>
            <a:spLocks noGrp="1"/>
          </p:cNvSpPr>
          <p:nvPr>
            <p:ph type="ftr" idx="11"/>
          </p:nvPr>
        </p:nvSpPr>
        <p:spPr>
          <a:xfrm>
            <a:off x="3971927" y="6850508"/>
            <a:ext cx="4114800" cy="365125"/>
          </a:xfrm>
        </p:spPr>
        <p:txBody>
          <a:bodyPr/>
          <a:lstStyle/>
          <a:p>
            <a:r>
              <a:rPr lang="en-US"/>
              <a:t>AXP Internal</a:t>
            </a:r>
          </a:p>
        </p:txBody>
      </p:sp>
      <p:sp>
        <p:nvSpPr>
          <p:cNvPr id="4" name="Slide Number Placeholder 3">
            <a:extLst>
              <a:ext uri="{FF2B5EF4-FFF2-40B4-BE49-F238E27FC236}">
                <a16:creationId xmlns="" xmlns:a16="http://schemas.microsoft.com/office/drawing/2014/main" id="{58A3CB67-C475-440C-8B46-C802CBCA3B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7</a:t>
            </a:fld>
            <a:endParaRPr lang="zh-CN" altLang="en-US"/>
          </a:p>
        </p:txBody>
      </p:sp>
      <p:grpSp>
        <p:nvGrpSpPr>
          <p:cNvPr id="28" name="Google Shape;937;p27"/>
          <p:cNvGrpSpPr/>
          <p:nvPr/>
        </p:nvGrpSpPr>
        <p:grpSpPr>
          <a:xfrm>
            <a:off x="337624" y="-253218"/>
            <a:ext cx="2096086" cy="2025747"/>
            <a:chOff x="2259973" y="-389380"/>
            <a:chExt cx="7636755" cy="7636756"/>
          </a:xfrm>
        </p:grpSpPr>
        <p:sp>
          <p:nvSpPr>
            <p:cNvPr id="29" name="Google Shape;938;p27"/>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0" name="Google Shape;939;p27"/>
            <p:cNvGrpSpPr/>
            <p:nvPr/>
          </p:nvGrpSpPr>
          <p:grpSpPr>
            <a:xfrm>
              <a:off x="4027188" y="1448999"/>
              <a:ext cx="3960000" cy="3960000"/>
              <a:chOff x="4027188" y="1448999"/>
              <a:chExt cx="3960000" cy="3960000"/>
            </a:xfrm>
          </p:grpSpPr>
          <p:sp>
            <p:nvSpPr>
              <p:cNvPr id="43" name="Google Shape;940;p27"/>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941;p27"/>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942;p27"/>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943;p27"/>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944;p27"/>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945;p27"/>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946;p27"/>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947;p27"/>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948;p27"/>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949;p27"/>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950;p27"/>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951;p27"/>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952;p27"/>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953;p27"/>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954;p27"/>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955;p27"/>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956;p27"/>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957;p27"/>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TextBox 48"/>
          <p:cNvSpPr txBox="1"/>
          <p:nvPr/>
        </p:nvSpPr>
        <p:spPr>
          <a:xfrm>
            <a:off x="984739" y="492370"/>
            <a:ext cx="697627" cy="646331"/>
          </a:xfrm>
          <a:prstGeom prst="rect">
            <a:avLst/>
          </a:prstGeom>
          <a:noFill/>
        </p:spPr>
        <p:txBody>
          <a:bodyPr wrap="none" rtlCol="0">
            <a:spAutoFit/>
          </a:bodyPr>
          <a:lstStyle/>
          <a:p>
            <a:r>
              <a:rPr lang="en-IN" sz="3600" b="1" dirty="0" smtClean="0">
                <a:solidFill>
                  <a:schemeClr val="bg1">
                    <a:lumMod val="95000"/>
                  </a:schemeClr>
                </a:solidFill>
              </a:rPr>
              <a:t>03</a:t>
            </a:r>
            <a:endParaRPr lang="en-US" sz="3600" b="1" dirty="0">
              <a:solidFill>
                <a:schemeClr val="bg1">
                  <a:lumMod val="95000"/>
                </a:schemeClr>
              </a:solidFill>
            </a:endParaRPr>
          </a:p>
        </p:txBody>
      </p:sp>
      <p:pic>
        <p:nvPicPr>
          <p:cNvPr id="50" name="Picture 49" descr="3d-organoid-culture-development.jpg"/>
          <p:cNvPicPr>
            <a:picLocks noChangeAspect="1"/>
          </p:cNvPicPr>
          <p:nvPr/>
        </p:nvPicPr>
        <p:blipFill>
          <a:blip r:embed="rId3"/>
          <a:stretch>
            <a:fillRect/>
          </a:stretch>
        </p:blipFill>
        <p:spPr>
          <a:xfrm>
            <a:off x="182880" y="1597688"/>
            <a:ext cx="5683348" cy="5036234"/>
          </a:xfrm>
          <a:prstGeom prst="roundRect">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750"/>
                                  </p:stCondLst>
                                  <p:childTnLst>
                                    <p:set>
                                      <p:cBhvr>
                                        <p:cTn id="6" dur="1" fill="hold">
                                          <p:stCondLst>
                                            <p:cond delay="0"/>
                                          </p:stCondLst>
                                        </p:cTn>
                                        <p:tgtEl>
                                          <p:spTgt spid="306"/>
                                        </p:tgtEl>
                                        <p:attrNameLst>
                                          <p:attrName>style.visibility</p:attrName>
                                        </p:attrNameLst>
                                      </p:cBhvr>
                                      <p:to>
                                        <p:strVal val="visible"/>
                                      </p:to>
                                    </p:set>
                                    <p:anim calcmode="lin" valueType="num">
                                      <p:cBhvr additive="base">
                                        <p:cTn id="7" dur="500"/>
                                        <p:tgtEl>
                                          <p:spTgt spid="306"/>
                                        </p:tgtEl>
                                        <p:attrNameLst>
                                          <p:attrName>ppt_w</p:attrName>
                                        </p:attrNameLst>
                                      </p:cBhvr>
                                      <p:tavLst>
                                        <p:tav tm="0">
                                          <p:val>
                                            <p:strVal val="0"/>
                                          </p:val>
                                        </p:tav>
                                        <p:tav tm="100000">
                                          <p:val>
                                            <p:strVal val="#ppt_w"/>
                                          </p:val>
                                        </p:tav>
                                      </p:tavLst>
                                    </p:anim>
                                    <p:anim calcmode="lin" valueType="num">
                                      <p:cBhvr additive="base">
                                        <p:cTn id="8" dur="500"/>
                                        <p:tgtEl>
                                          <p:spTgt spid="306"/>
                                        </p:tgtEl>
                                        <p:attrNameLst>
                                          <p:attrName>ppt_h</p:attrName>
                                        </p:attrNameLst>
                                      </p:cBhvr>
                                      <p:tavLst>
                                        <p:tav tm="0">
                                          <p:val>
                                            <p:strVal val="0"/>
                                          </p:val>
                                        </p:tav>
                                        <p:tav tm="100000">
                                          <p:val>
                                            <p:strVal val="#ppt_h"/>
                                          </p:val>
                                        </p:tav>
                                      </p:tavLst>
                                    </p:anim>
                                  </p:childTnLst>
                                </p:cTn>
                              </p:par>
                            </p:childTnLst>
                          </p:cTn>
                        </p:par>
                        <p:par>
                          <p:cTn id="9" fill="hold">
                            <p:stCondLst>
                              <p:cond delay="1250"/>
                            </p:stCondLst>
                            <p:childTnLst>
                              <p:par>
                                <p:cTn id="10" presetID="10" presetClass="entr" presetSubtype="0" fill="hold" nodeType="afterEffect">
                                  <p:stCondLst>
                                    <p:cond delay="0"/>
                                  </p:stCondLst>
                                  <p:childTnLst>
                                    <p:set>
                                      <p:cBhvr>
                                        <p:cTn id="11" dur="1" fill="hold">
                                          <p:stCondLst>
                                            <p:cond delay="0"/>
                                          </p:stCondLst>
                                        </p:cTn>
                                        <p:tgtEl>
                                          <p:spTgt spid="307"/>
                                        </p:tgtEl>
                                        <p:attrNameLst>
                                          <p:attrName>style.visibility</p:attrName>
                                        </p:attrNameLst>
                                      </p:cBhvr>
                                      <p:to>
                                        <p:strVal val="visible"/>
                                      </p:to>
                                    </p:set>
                                    <p:animEffect transition="in" filter="fade">
                                      <p:cBhvr>
                                        <p:cTn id="12" dur="500"/>
                                        <p:tgtEl>
                                          <p:spTgt spid="307"/>
                                        </p:tgtEl>
                                      </p:cBhvr>
                                    </p:animEffect>
                                  </p:childTnLst>
                                </p:cTn>
                              </p:par>
                            </p:childTnLst>
                          </p:cTn>
                        </p:par>
                        <p:par>
                          <p:cTn id="13" fill="hold">
                            <p:stCondLst>
                              <p:cond delay="1750"/>
                            </p:stCondLst>
                            <p:childTnLst>
                              <p:par>
                                <p:cTn id="14" presetID="10" presetClass="entr" presetSubtype="0" fill="hold" nodeType="afterEffect">
                                  <p:stCondLst>
                                    <p:cond delay="0"/>
                                  </p:stCondLst>
                                  <p:childTnLst>
                                    <p:set>
                                      <p:cBhvr>
                                        <p:cTn id="15" dur="1" fill="hold">
                                          <p:stCondLst>
                                            <p:cond delay="0"/>
                                          </p:stCondLst>
                                        </p:cTn>
                                        <p:tgtEl>
                                          <p:spTgt spid="308"/>
                                        </p:tgtEl>
                                        <p:attrNameLst>
                                          <p:attrName>style.visibility</p:attrName>
                                        </p:attrNameLst>
                                      </p:cBhvr>
                                      <p:to>
                                        <p:strVal val="visible"/>
                                      </p:to>
                                    </p:set>
                                    <p:animEffect transition="in" filter="fade">
                                      <p:cBhvr>
                                        <p:cTn id="16" dur="500"/>
                                        <p:tgtEl>
                                          <p:spTgt spid="308"/>
                                        </p:tgtEl>
                                      </p:cBhvr>
                                    </p:animEffect>
                                  </p:childTnLst>
                                </p:cTn>
                              </p:par>
                              <p:par>
                                <p:cTn id="17" presetID="10" presetClass="entr" presetSubtype="0" fill="hold" nodeType="withEffect">
                                  <p:stCondLst>
                                    <p:cond delay="0"/>
                                  </p:stCondLst>
                                  <p:childTnLst>
                                    <p:set>
                                      <p:cBhvr>
                                        <p:cTn id="18" dur="1" fill="hold">
                                          <p:stCondLst>
                                            <p:cond delay="0"/>
                                          </p:stCondLst>
                                        </p:cTn>
                                        <p:tgtEl>
                                          <p:spTgt spid="309"/>
                                        </p:tgtEl>
                                        <p:attrNameLst>
                                          <p:attrName>style.visibility</p:attrName>
                                        </p:attrNameLst>
                                      </p:cBhvr>
                                      <p:to>
                                        <p:strVal val="visible"/>
                                      </p:to>
                                    </p:set>
                                    <p:animEffect transition="in" filter="fade">
                                      <p:cBhvr>
                                        <p:cTn id="19" dur="500"/>
                                        <p:tgtEl>
                                          <p:spTgt spid="309"/>
                                        </p:tgtEl>
                                      </p:cBhvr>
                                    </p:animEffect>
                                  </p:childTnLst>
                                </p:cTn>
                              </p:par>
                              <p:par>
                                <p:cTn id="20" presetID="10" presetClass="entr" presetSubtype="0" fill="hold" nodeType="withEffect">
                                  <p:stCondLst>
                                    <p:cond delay="0"/>
                                  </p:stCondLst>
                                  <p:childTnLst>
                                    <p:set>
                                      <p:cBhvr>
                                        <p:cTn id="21" dur="1" fill="hold">
                                          <p:stCondLst>
                                            <p:cond delay="0"/>
                                          </p:stCondLst>
                                        </p:cTn>
                                        <p:tgtEl>
                                          <p:spTgt spid="310"/>
                                        </p:tgtEl>
                                        <p:attrNameLst>
                                          <p:attrName>style.visibility</p:attrName>
                                        </p:attrNameLst>
                                      </p:cBhvr>
                                      <p:to>
                                        <p:strVal val="visible"/>
                                      </p:to>
                                    </p:set>
                                    <p:animEffect transition="in" filter="fade">
                                      <p:cBhvr>
                                        <p:cTn id="22" dur="500"/>
                                        <p:tgtEl>
                                          <p:spTgt spid="310"/>
                                        </p:tgtEl>
                                      </p:cBhvr>
                                    </p:animEffect>
                                  </p:childTnLst>
                                </p:cTn>
                              </p:par>
                              <p:par>
                                <p:cTn id="23" presetID="10" presetClass="entr" presetSubtype="0" fill="hold" nodeType="withEffect">
                                  <p:stCondLst>
                                    <p:cond delay="0"/>
                                  </p:stCondLst>
                                  <p:childTnLst>
                                    <p:set>
                                      <p:cBhvr>
                                        <p:cTn id="24" dur="1" fill="hold">
                                          <p:stCondLst>
                                            <p:cond delay="0"/>
                                          </p:stCondLst>
                                        </p:cTn>
                                        <p:tgtEl>
                                          <p:spTgt spid="311"/>
                                        </p:tgtEl>
                                        <p:attrNameLst>
                                          <p:attrName>style.visibility</p:attrName>
                                        </p:attrNameLst>
                                      </p:cBhvr>
                                      <p:to>
                                        <p:strVal val="visible"/>
                                      </p:to>
                                    </p:set>
                                    <p:animEffect transition="in" filter="fade">
                                      <p:cBhvr>
                                        <p:cTn id="25" dur="500"/>
                                        <p:tgtEl>
                                          <p:spTgt spid="311"/>
                                        </p:tgtEl>
                                      </p:cBhvr>
                                    </p:animEffect>
                                  </p:childTnLst>
                                </p:cTn>
                              </p:par>
                              <p:par>
                                <p:cTn id="26" presetID="10" presetClass="entr" presetSubtype="0" fill="hold" nodeType="withEffect">
                                  <p:stCondLst>
                                    <p:cond delay="0"/>
                                  </p:stCondLst>
                                  <p:childTnLst>
                                    <p:set>
                                      <p:cBhvr>
                                        <p:cTn id="27" dur="1" fill="hold">
                                          <p:stCondLst>
                                            <p:cond delay="0"/>
                                          </p:stCondLst>
                                        </p:cTn>
                                        <p:tgtEl>
                                          <p:spTgt spid="312"/>
                                        </p:tgtEl>
                                        <p:attrNameLst>
                                          <p:attrName>style.visibility</p:attrName>
                                        </p:attrNameLst>
                                      </p:cBhvr>
                                      <p:to>
                                        <p:strVal val="visible"/>
                                      </p:to>
                                    </p:set>
                                    <p:animEffect transition="in" filter="fade">
                                      <p:cBhvr>
                                        <p:cTn id="28" dur="500"/>
                                        <p:tgtEl>
                                          <p:spTgt spid="312"/>
                                        </p:tgtEl>
                                      </p:cBhvr>
                                    </p:animEffect>
                                  </p:childTnLst>
                                </p:cTn>
                              </p:par>
                            </p:childTnLst>
                          </p:cTn>
                        </p:par>
                        <p:par>
                          <p:cTn id="29" fill="hold">
                            <p:stCondLst>
                              <p:cond delay="2250"/>
                            </p:stCondLst>
                            <p:childTnLst>
                              <p:par>
                                <p:cTn id="30" presetID="10" presetClass="entr" presetSubtype="0" fill="hold" nodeType="afterEffect">
                                  <p:stCondLst>
                                    <p:cond delay="0"/>
                                  </p:stCondLst>
                                  <p:childTnLst>
                                    <p:set>
                                      <p:cBhvr>
                                        <p:cTn id="31" dur="1" fill="hold">
                                          <p:stCondLst>
                                            <p:cond delay="0"/>
                                          </p:stCondLst>
                                        </p:cTn>
                                        <p:tgtEl>
                                          <p:spTgt spid="313"/>
                                        </p:tgtEl>
                                        <p:attrNameLst>
                                          <p:attrName>style.visibility</p:attrName>
                                        </p:attrNameLst>
                                      </p:cBhvr>
                                      <p:to>
                                        <p:strVal val="visible"/>
                                      </p:to>
                                    </p:set>
                                    <p:animEffect transition="in" filter="fade">
                                      <p:cBhvr>
                                        <p:cTn id="32" dur="750"/>
                                        <p:tgtEl>
                                          <p:spTgt spid="313"/>
                                        </p:tgtEl>
                                      </p:cBhvr>
                                    </p:animEffect>
                                  </p:childTnLst>
                                </p:cTn>
                              </p:par>
                              <p:par>
                                <p:cTn id="33" presetID="10" presetClass="entr" presetSubtype="0" fill="hold" nodeType="withEffect">
                                  <p:stCondLst>
                                    <p:cond delay="0"/>
                                  </p:stCondLst>
                                  <p:childTnLst>
                                    <p:set>
                                      <p:cBhvr>
                                        <p:cTn id="34" dur="1" fill="hold">
                                          <p:stCondLst>
                                            <p:cond delay="0"/>
                                          </p:stCondLst>
                                        </p:cTn>
                                        <p:tgtEl>
                                          <p:spTgt spid="314"/>
                                        </p:tgtEl>
                                        <p:attrNameLst>
                                          <p:attrName>style.visibility</p:attrName>
                                        </p:attrNameLst>
                                      </p:cBhvr>
                                      <p:to>
                                        <p:strVal val="visible"/>
                                      </p:to>
                                    </p:set>
                                    <p:animEffect transition="in" filter="fade">
                                      <p:cBhvr>
                                        <p:cTn id="35" dur="750"/>
                                        <p:tgtEl>
                                          <p:spTgt spid="314"/>
                                        </p:tgtEl>
                                      </p:cBhvr>
                                    </p:animEffect>
                                  </p:childTnLst>
                                </p:cTn>
                              </p:par>
                              <p:par>
                                <p:cTn id="36" presetID="10" presetClass="entr" presetSubtype="0" fill="hold" nodeType="withEffect">
                                  <p:stCondLst>
                                    <p:cond delay="0"/>
                                  </p:stCondLst>
                                  <p:childTnLst>
                                    <p:set>
                                      <p:cBhvr>
                                        <p:cTn id="37" dur="1" fill="hold">
                                          <p:stCondLst>
                                            <p:cond delay="0"/>
                                          </p:stCondLst>
                                        </p:cTn>
                                        <p:tgtEl>
                                          <p:spTgt spid="315"/>
                                        </p:tgtEl>
                                        <p:attrNameLst>
                                          <p:attrName>style.visibility</p:attrName>
                                        </p:attrNameLst>
                                      </p:cBhvr>
                                      <p:to>
                                        <p:strVal val="visible"/>
                                      </p:to>
                                    </p:set>
                                    <p:animEffect transition="in" filter="fade">
                                      <p:cBhvr>
                                        <p:cTn id="38" dur="750"/>
                                        <p:tgtEl>
                                          <p:spTgt spid="315"/>
                                        </p:tgtEl>
                                      </p:cBhvr>
                                    </p:animEffect>
                                  </p:childTnLst>
                                </p:cTn>
                              </p:par>
                              <p:par>
                                <p:cTn id="39" presetID="10" presetClass="entr" presetSubtype="0" fill="hold" nodeType="withEffect">
                                  <p:stCondLst>
                                    <p:cond delay="0"/>
                                  </p:stCondLst>
                                  <p:childTnLst>
                                    <p:set>
                                      <p:cBhvr>
                                        <p:cTn id="40" dur="1" fill="hold">
                                          <p:stCondLst>
                                            <p:cond delay="0"/>
                                          </p:stCondLst>
                                        </p:cTn>
                                        <p:tgtEl>
                                          <p:spTgt spid="316"/>
                                        </p:tgtEl>
                                        <p:attrNameLst>
                                          <p:attrName>style.visibility</p:attrName>
                                        </p:attrNameLst>
                                      </p:cBhvr>
                                      <p:to>
                                        <p:strVal val="visible"/>
                                      </p:to>
                                    </p:set>
                                    <p:animEffect transition="in" filter="fade">
                                      <p:cBhvr>
                                        <p:cTn id="41" dur="750"/>
                                        <p:tgtEl>
                                          <p:spTgt spid="316"/>
                                        </p:tgtEl>
                                      </p:cBhvr>
                                    </p:animEffect>
                                  </p:childTnLst>
                                </p:cTn>
                              </p:par>
                              <p:par>
                                <p:cTn id="42" presetID="10" presetClass="entr" presetSubtype="0" fill="hold" nodeType="withEffect">
                                  <p:stCondLst>
                                    <p:cond delay="0"/>
                                  </p:stCondLst>
                                  <p:childTnLst>
                                    <p:set>
                                      <p:cBhvr>
                                        <p:cTn id="43" dur="1" fill="hold">
                                          <p:stCondLst>
                                            <p:cond delay="0"/>
                                          </p:stCondLst>
                                        </p:cTn>
                                        <p:tgtEl>
                                          <p:spTgt spid="317"/>
                                        </p:tgtEl>
                                        <p:attrNameLst>
                                          <p:attrName>style.visibility</p:attrName>
                                        </p:attrNameLst>
                                      </p:cBhvr>
                                      <p:to>
                                        <p:strVal val="visible"/>
                                      </p:to>
                                    </p:set>
                                    <p:animEffect transition="in" filter="fade">
                                      <p:cBhvr>
                                        <p:cTn id="44" dur="750"/>
                                        <p:tgtEl>
                                          <p:spTgt spid="317"/>
                                        </p:tgtEl>
                                      </p:cBhvr>
                                    </p:animEffect>
                                  </p:childTnLst>
                                </p:cTn>
                              </p:par>
                              <p:par>
                                <p:cTn id="45" presetID="10" presetClass="entr" presetSubtype="0" fill="hold" nodeType="withEffect">
                                  <p:stCondLst>
                                    <p:cond delay="0"/>
                                  </p:stCondLst>
                                  <p:childTnLst>
                                    <p:set>
                                      <p:cBhvr>
                                        <p:cTn id="46" dur="1" fill="hold">
                                          <p:stCondLst>
                                            <p:cond delay="0"/>
                                          </p:stCondLst>
                                        </p:cTn>
                                        <p:tgtEl>
                                          <p:spTgt spid="318"/>
                                        </p:tgtEl>
                                        <p:attrNameLst>
                                          <p:attrName>style.visibility</p:attrName>
                                        </p:attrNameLst>
                                      </p:cBhvr>
                                      <p:to>
                                        <p:strVal val="visible"/>
                                      </p:to>
                                    </p:set>
                                    <p:animEffect transition="in" filter="fade">
                                      <p:cBhvr>
                                        <p:cTn id="47" dur="1000"/>
                                        <p:tgtEl>
                                          <p:spTgt spid="318"/>
                                        </p:tgtEl>
                                      </p:cBhvr>
                                    </p:animEffect>
                                  </p:childTnLst>
                                </p:cTn>
                              </p:par>
                              <p:par>
                                <p:cTn id="48" presetID="23" presetClass="entr" presetSubtype="16" fill="hold" nodeType="withEffect">
                                  <p:stCondLst>
                                    <p:cond delay="250"/>
                                  </p:stCondLst>
                                  <p:childTnLst>
                                    <p:set>
                                      <p:cBhvr>
                                        <p:cTn id="49" dur="1" fill="hold">
                                          <p:stCondLst>
                                            <p:cond delay="0"/>
                                          </p:stCondLst>
                                        </p:cTn>
                                        <p:tgtEl>
                                          <p:spTgt spid="323"/>
                                        </p:tgtEl>
                                        <p:attrNameLst>
                                          <p:attrName>style.visibility</p:attrName>
                                        </p:attrNameLst>
                                      </p:cBhvr>
                                      <p:to>
                                        <p:strVal val="visible"/>
                                      </p:to>
                                    </p:set>
                                    <p:anim calcmode="lin" valueType="num">
                                      <p:cBhvr additive="base">
                                        <p:cTn id="50" dur="500"/>
                                        <p:tgtEl>
                                          <p:spTgt spid="323"/>
                                        </p:tgtEl>
                                        <p:attrNameLst>
                                          <p:attrName>ppt_w</p:attrName>
                                        </p:attrNameLst>
                                      </p:cBhvr>
                                      <p:tavLst>
                                        <p:tav tm="0">
                                          <p:val>
                                            <p:strVal val="0"/>
                                          </p:val>
                                        </p:tav>
                                        <p:tav tm="100000">
                                          <p:val>
                                            <p:strVal val="#ppt_w"/>
                                          </p:val>
                                        </p:tav>
                                      </p:tavLst>
                                    </p:anim>
                                    <p:anim calcmode="lin" valueType="num">
                                      <p:cBhvr additive="base">
                                        <p:cTn id="51" dur="500"/>
                                        <p:tgtEl>
                                          <p:spTgt spid="323"/>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750"/>
                                  </p:stCondLst>
                                  <p:childTnLst>
                                    <p:set>
                                      <p:cBhvr>
                                        <p:cTn id="53" dur="1" fill="hold">
                                          <p:stCondLst>
                                            <p:cond delay="0"/>
                                          </p:stCondLst>
                                        </p:cTn>
                                        <p:tgtEl>
                                          <p:spTgt spid="325"/>
                                        </p:tgtEl>
                                        <p:attrNameLst>
                                          <p:attrName>style.visibility</p:attrName>
                                        </p:attrNameLst>
                                      </p:cBhvr>
                                      <p:to>
                                        <p:strVal val="visible"/>
                                      </p:to>
                                    </p:set>
                                    <p:anim calcmode="lin" valueType="num">
                                      <p:cBhvr additive="base">
                                        <p:cTn id="54" dur="500"/>
                                        <p:tgtEl>
                                          <p:spTgt spid="325"/>
                                        </p:tgtEl>
                                        <p:attrNameLst>
                                          <p:attrName>ppt_w</p:attrName>
                                        </p:attrNameLst>
                                      </p:cBhvr>
                                      <p:tavLst>
                                        <p:tav tm="0">
                                          <p:val>
                                            <p:strVal val="0"/>
                                          </p:val>
                                        </p:tav>
                                        <p:tav tm="100000">
                                          <p:val>
                                            <p:strVal val="#ppt_w"/>
                                          </p:val>
                                        </p:tav>
                                      </p:tavLst>
                                    </p:anim>
                                    <p:anim calcmode="lin" valueType="num">
                                      <p:cBhvr additive="base">
                                        <p:cTn id="55" dur="500"/>
                                        <p:tgtEl>
                                          <p:spTgt spid="325"/>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750"/>
                                  </p:stCondLst>
                                  <p:childTnLst>
                                    <p:set>
                                      <p:cBhvr>
                                        <p:cTn id="57" dur="1" fill="hold">
                                          <p:stCondLst>
                                            <p:cond delay="0"/>
                                          </p:stCondLst>
                                        </p:cTn>
                                        <p:tgtEl>
                                          <p:spTgt spid="326"/>
                                        </p:tgtEl>
                                        <p:attrNameLst>
                                          <p:attrName>style.visibility</p:attrName>
                                        </p:attrNameLst>
                                      </p:cBhvr>
                                      <p:to>
                                        <p:strVal val="visible"/>
                                      </p:to>
                                    </p:set>
                                    <p:anim calcmode="lin" valueType="num">
                                      <p:cBhvr additive="base">
                                        <p:cTn id="58" dur="500"/>
                                        <p:tgtEl>
                                          <p:spTgt spid="326"/>
                                        </p:tgtEl>
                                        <p:attrNameLst>
                                          <p:attrName>ppt_w</p:attrName>
                                        </p:attrNameLst>
                                      </p:cBhvr>
                                      <p:tavLst>
                                        <p:tav tm="0">
                                          <p:val>
                                            <p:strVal val="0"/>
                                          </p:val>
                                        </p:tav>
                                        <p:tav tm="100000">
                                          <p:val>
                                            <p:strVal val="#ppt_w"/>
                                          </p:val>
                                        </p:tav>
                                      </p:tavLst>
                                    </p:anim>
                                    <p:anim calcmode="lin" valueType="num">
                                      <p:cBhvr additive="base">
                                        <p:cTn id="59" dur="500"/>
                                        <p:tgtEl>
                                          <p:spTgt spid="326"/>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750"/>
                                  </p:stCondLst>
                                  <p:childTnLst>
                                    <p:set>
                                      <p:cBhvr>
                                        <p:cTn id="61" dur="1" fill="hold">
                                          <p:stCondLst>
                                            <p:cond delay="0"/>
                                          </p:stCondLst>
                                        </p:cTn>
                                        <p:tgtEl>
                                          <p:spTgt spid="327"/>
                                        </p:tgtEl>
                                        <p:attrNameLst>
                                          <p:attrName>style.visibility</p:attrName>
                                        </p:attrNameLst>
                                      </p:cBhvr>
                                      <p:to>
                                        <p:strVal val="visible"/>
                                      </p:to>
                                    </p:set>
                                    <p:anim calcmode="lin" valueType="num">
                                      <p:cBhvr additive="base">
                                        <p:cTn id="62" dur="500"/>
                                        <p:tgtEl>
                                          <p:spTgt spid="327"/>
                                        </p:tgtEl>
                                        <p:attrNameLst>
                                          <p:attrName>ppt_w</p:attrName>
                                        </p:attrNameLst>
                                      </p:cBhvr>
                                      <p:tavLst>
                                        <p:tav tm="0">
                                          <p:val>
                                            <p:strVal val="0"/>
                                          </p:val>
                                        </p:tav>
                                        <p:tav tm="100000">
                                          <p:val>
                                            <p:strVal val="#ppt_w"/>
                                          </p:val>
                                        </p:tav>
                                      </p:tavLst>
                                    </p:anim>
                                    <p:anim calcmode="lin" valueType="num">
                                      <p:cBhvr additive="base">
                                        <p:cTn id="63" dur="500"/>
                                        <p:tgtEl>
                                          <p:spTgt spid="327"/>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750"/>
                                  </p:stCondLst>
                                  <p:childTnLst>
                                    <p:set>
                                      <p:cBhvr>
                                        <p:cTn id="65" dur="1" fill="hold">
                                          <p:stCondLst>
                                            <p:cond delay="0"/>
                                          </p:stCondLst>
                                        </p:cTn>
                                        <p:tgtEl>
                                          <p:spTgt spid="328"/>
                                        </p:tgtEl>
                                        <p:attrNameLst>
                                          <p:attrName>style.visibility</p:attrName>
                                        </p:attrNameLst>
                                      </p:cBhvr>
                                      <p:to>
                                        <p:strVal val="visible"/>
                                      </p:to>
                                    </p:set>
                                    <p:anim calcmode="lin" valueType="num">
                                      <p:cBhvr additive="base">
                                        <p:cTn id="66" dur="500"/>
                                        <p:tgtEl>
                                          <p:spTgt spid="328"/>
                                        </p:tgtEl>
                                        <p:attrNameLst>
                                          <p:attrName>ppt_w</p:attrName>
                                        </p:attrNameLst>
                                      </p:cBhvr>
                                      <p:tavLst>
                                        <p:tav tm="0">
                                          <p:val>
                                            <p:strVal val="0"/>
                                          </p:val>
                                        </p:tav>
                                        <p:tav tm="100000">
                                          <p:val>
                                            <p:strVal val="#ppt_w"/>
                                          </p:val>
                                        </p:tav>
                                      </p:tavLst>
                                    </p:anim>
                                    <p:anim calcmode="lin" valueType="num">
                                      <p:cBhvr additive="base">
                                        <p:cTn id="67" dur="500"/>
                                        <p:tgtEl>
                                          <p:spTgt spid="328"/>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750"/>
                                  </p:stCondLst>
                                  <p:childTnLst>
                                    <p:set>
                                      <p:cBhvr>
                                        <p:cTn id="69" dur="1" fill="hold">
                                          <p:stCondLst>
                                            <p:cond delay="0"/>
                                          </p:stCondLst>
                                        </p:cTn>
                                        <p:tgtEl>
                                          <p:spTgt spid="329"/>
                                        </p:tgtEl>
                                        <p:attrNameLst>
                                          <p:attrName>style.visibility</p:attrName>
                                        </p:attrNameLst>
                                      </p:cBhvr>
                                      <p:to>
                                        <p:strVal val="visible"/>
                                      </p:to>
                                    </p:set>
                                    <p:anim calcmode="lin" valueType="num">
                                      <p:cBhvr additive="base">
                                        <p:cTn id="70" dur="500"/>
                                        <p:tgtEl>
                                          <p:spTgt spid="329"/>
                                        </p:tgtEl>
                                        <p:attrNameLst>
                                          <p:attrName>ppt_w</p:attrName>
                                        </p:attrNameLst>
                                      </p:cBhvr>
                                      <p:tavLst>
                                        <p:tav tm="0">
                                          <p:val>
                                            <p:strVal val="0"/>
                                          </p:val>
                                        </p:tav>
                                        <p:tav tm="100000">
                                          <p:val>
                                            <p:strVal val="#ppt_w"/>
                                          </p:val>
                                        </p:tav>
                                      </p:tavLst>
                                    </p:anim>
                                    <p:anim calcmode="lin" valueType="num">
                                      <p:cBhvr additive="base">
                                        <p:cTn id="71" dur="500"/>
                                        <p:tgtEl>
                                          <p:spTgt spid="329"/>
                                        </p:tgtEl>
                                        <p:attrNameLst>
                                          <p:attrName>ppt_h</p:attrName>
                                        </p:attrNameLst>
                                      </p:cBhvr>
                                      <p:tavLst>
                                        <p:tav tm="0">
                                          <p:val>
                                            <p:strVal val="0"/>
                                          </p:val>
                                        </p:tav>
                                        <p:tav tm="100000">
                                          <p:val>
                                            <p:strVal val="#ppt_h"/>
                                          </p:val>
                                        </p:tav>
                                      </p:tavLst>
                                    </p:anim>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childTnLst>
                                </p:cTn>
                              </p:par>
                              <p:par>
                                <p:cTn id="75" presetID="8" presetClass="emph" presetSubtype="0" fill="hold" nodeType="withEffect">
                                  <p:stCondLst>
                                    <p:cond delay="1000"/>
                                  </p:stCondLst>
                                  <p:childTnLst>
                                    <p:animRot by="-21600000">
                                      <p:cBhvr>
                                        <p:cTn id="76" dur="1000" fill="hold"/>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grpSp>
        <p:nvGrpSpPr>
          <p:cNvPr id="1000" name="Google Shape;1000;p29"/>
          <p:cNvGrpSpPr/>
          <p:nvPr/>
        </p:nvGrpSpPr>
        <p:grpSpPr>
          <a:xfrm>
            <a:off x="0" y="282093"/>
            <a:ext cx="12192000" cy="625231"/>
            <a:chOff x="0" y="282093"/>
            <a:chExt cx="12192000" cy="625231"/>
          </a:xfrm>
        </p:grpSpPr>
        <p:sp>
          <p:nvSpPr>
            <p:cNvPr id="1001" name="Google Shape;1001;p29"/>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02" name="Google Shape;1002;p29"/>
            <p:cNvGrpSpPr/>
            <p:nvPr/>
          </p:nvGrpSpPr>
          <p:grpSpPr>
            <a:xfrm>
              <a:off x="0" y="282093"/>
              <a:ext cx="12192000" cy="625231"/>
              <a:chOff x="0" y="70337"/>
              <a:chExt cx="12192000" cy="625231"/>
            </a:xfrm>
          </p:grpSpPr>
          <p:cxnSp>
            <p:nvCxnSpPr>
              <p:cNvPr id="1003" name="Google Shape;1003;p29"/>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1004" name="Google Shape;1004;p29"/>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1005" name="Google Shape;1005;p29"/>
          <p:cNvSpPr/>
          <p:nvPr/>
        </p:nvSpPr>
        <p:spPr>
          <a:xfrm flipH="1">
            <a:off x="4025070" y="302321"/>
            <a:ext cx="426080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dirty="0" smtClean="0">
                <a:solidFill>
                  <a:schemeClr val="lt1"/>
                </a:solidFill>
                <a:latin typeface="Impact"/>
                <a:ea typeface="Impact"/>
                <a:cs typeface="Impact"/>
                <a:sym typeface="Impact"/>
              </a:rPr>
              <a:t>TYPES OF ORGANOIDS</a:t>
            </a:r>
            <a:endParaRPr sz="3200" b="1">
              <a:solidFill>
                <a:schemeClr val="lt1"/>
              </a:solidFill>
              <a:latin typeface="Impact"/>
              <a:ea typeface="Impact"/>
              <a:cs typeface="Impact"/>
              <a:sym typeface="Impact"/>
            </a:endParaRPr>
          </a:p>
        </p:txBody>
      </p:sp>
      <p:sp>
        <p:nvSpPr>
          <p:cNvPr id="4" name="Slide Number Placeholder 3">
            <a:extLst>
              <a:ext uri="{FF2B5EF4-FFF2-40B4-BE49-F238E27FC236}">
                <a16:creationId xmlns="" xmlns:a16="http://schemas.microsoft.com/office/drawing/2014/main" id="{AC55AF70-69C2-496F-9331-24494FB1F7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8</a:t>
            </a:fld>
            <a:endParaRPr lang="zh-CN" altLang="en-US"/>
          </a:p>
        </p:txBody>
      </p:sp>
      <p:pic>
        <p:nvPicPr>
          <p:cNvPr id="38" name="Picture 37" descr="download.jpg"/>
          <p:cNvPicPr>
            <a:picLocks noChangeAspect="1"/>
          </p:cNvPicPr>
          <p:nvPr/>
        </p:nvPicPr>
        <p:blipFill>
          <a:blip r:embed="rId3"/>
          <a:stretch>
            <a:fillRect/>
          </a:stretch>
        </p:blipFill>
        <p:spPr>
          <a:xfrm>
            <a:off x="2363372" y="1322363"/>
            <a:ext cx="7526216" cy="5036234"/>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0"/>
                                        </p:tgtEl>
                                        <p:attrNameLst>
                                          <p:attrName>style.visibility</p:attrName>
                                        </p:attrNameLst>
                                      </p:cBhvr>
                                      <p:to>
                                        <p:strVal val="visible"/>
                                      </p:to>
                                    </p:set>
                                    <p:animEffect transition="in" filter="fade">
                                      <p:cBhvr>
                                        <p:cTn id="7" dur="1000"/>
                                        <p:tgtEl>
                                          <p:spTgt spid="1000"/>
                                        </p:tgtEl>
                                      </p:cBhvr>
                                    </p:animEffect>
                                  </p:childTnLst>
                                </p:cTn>
                              </p:par>
                              <p:par>
                                <p:cTn id="8" presetID="23" presetClass="entr" presetSubtype="16" fill="hold" nodeType="withEffect">
                                  <p:stCondLst>
                                    <p:cond delay="250"/>
                                  </p:stCondLst>
                                  <p:childTnLst>
                                    <p:set>
                                      <p:cBhvr>
                                        <p:cTn id="9" dur="1" fill="hold">
                                          <p:stCondLst>
                                            <p:cond delay="0"/>
                                          </p:stCondLst>
                                        </p:cTn>
                                        <p:tgtEl>
                                          <p:spTgt spid="1005"/>
                                        </p:tgtEl>
                                        <p:attrNameLst>
                                          <p:attrName>style.visibility</p:attrName>
                                        </p:attrNameLst>
                                      </p:cBhvr>
                                      <p:to>
                                        <p:strVal val="visible"/>
                                      </p:to>
                                    </p:set>
                                    <p:anim calcmode="lin" valueType="num">
                                      <p:cBhvr additive="base">
                                        <p:cTn id="10" dur="500"/>
                                        <p:tgtEl>
                                          <p:spTgt spid="1005"/>
                                        </p:tgtEl>
                                        <p:attrNameLst>
                                          <p:attrName>ppt_w</p:attrName>
                                        </p:attrNameLst>
                                      </p:cBhvr>
                                      <p:tavLst>
                                        <p:tav tm="0">
                                          <p:val>
                                            <p:strVal val="0"/>
                                          </p:val>
                                        </p:tav>
                                        <p:tav tm="100000">
                                          <p:val>
                                            <p:strVal val="#ppt_w"/>
                                          </p:val>
                                        </p:tav>
                                      </p:tavLst>
                                    </p:anim>
                                    <p:anim calcmode="lin" valueType="num">
                                      <p:cBhvr additive="base">
                                        <p:cTn id="11" dur="500"/>
                                        <p:tgtEl>
                                          <p:spTgt spid="100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pSp>
        <p:nvGrpSpPr>
          <p:cNvPr id="335" name="Google Shape;335;p18"/>
          <p:cNvGrpSpPr/>
          <p:nvPr/>
        </p:nvGrpSpPr>
        <p:grpSpPr>
          <a:xfrm>
            <a:off x="1311779" y="1918316"/>
            <a:ext cx="2084022" cy="3922005"/>
            <a:chOff x="732895" y="1801470"/>
            <a:chExt cx="2084022" cy="3922005"/>
          </a:xfrm>
        </p:grpSpPr>
        <p:sp>
          <p:nvSpPr>
            <p:cNvPr id="336" name="Google Shape;336;p18"/>
            <p:cNvSpPr/>
            <p:nvPr/>
          </p:nvSpPr>
          <p:spPr>
            <a:xfrm>
              <a:off x="732895" y="1801470"/>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37" name="Google Shape;337;p18"/>
            <p:cNvGrpSpPr/>
            <p:nvPr/>
          </p:nvGrpSpPr>
          <p:grpSpPr>
            <a:xfrm>
              <a:off x="854643" y="3132946"/>
              <a:ext cx="1930545" cy="1758450"/>
              <a:chOff x="6588552" y="2288717"/>
              <a:chExt cx="1930545" cy="1758450"/>
            </a:xfrm>
          </p:grpSpPr>
          <p:sp>
            <p:nvSpPr>
              <p:cNvPr id="338" name="Google Shape;338;p18"/>
              <p:cNvSpPr/>
              <p:nvPr/>
            </p:nvSpPr>
            <p:spPr>
              <a:xfrm>
                <a:off x="6588552" y="2288717"/>
                <a:ext cx="1930545" cy="3682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lt1"/>
                    </a:solidFill>
                    <a:latin typeface="Times New Roman" panose="02020603050405020304" pitchFamily="18" charset="0"/>
                    <a:cs typeface="Times New Roman" panose="02020603050405020304" pitchFamily="18" charset="0"/>
                    <a:sym typeface="Teko"/>
                  </a:rPr>
                  <a:t>TESTING USES</a:t>
                </a:r>
                <a:endParaRPr sz="1800" dirty="0">
                  <a:latin typeface="Times New Roman" panose="02020603050405020304" pitchFamily="18" charset="0"/>
                  <a:cs typeface="Times New Roman" panose="02020603050405020304" pitchFamily="18" charset="0"/>
                </a:endParaRPr>
              </a:p>
            </p:txBody>
          </p:sp>
          <p:sp>
            <p:nvSpPr>
              <p:cNvPr id="339" name="Google Shape;339;p18"/>
              <p:cNvSpPr/>
              <p:nvPr/>
            </p:nvSpPr>
            <p:spPr>
              <a:xfrm>
                <a:off x="6603480" y="2877616"/>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lt1"/>
                    </a:solidFill>
                    <a:latin typeface="Times New Roman" panose="02020603050405020304" pitchFamily="18" charset="0"/>
                    <a:cs typeface="Times New Roman" panose="02020603050405020304" pitchFamily="18" charset="0"/>
                    <a:sym typeface="Teko"/>
                  </a:rPr>
                  <a:t>Perform tests of medical, biological and chemical agents</a:t>
                </a:r>
                <a:r>
                  <a:rPr lang="en-US" sz="1600" dirty="0">
                    <a:solidFill>
                      <a:schemeClr val="lt1"/>
                    </a:solidFill>
                    <a:latin typeface="Times New Roman" panose="02020603050405020304" pitchFamily="18" charset="0"/>
                    <a:cs typeface="Times New Roman" panose="02020603050405020304" pitchFamily="18" charset="0"/>
                    <a:sym typeface="Teko"/>
                  </a:rPr>
                  <a:t>.</a:t>
                </a:r>
                <a:endParaRPr sz="1600" dirty="0">
                  <a:latin typeface="Times New Roman" panose="02020603050405020304" pitchFamily="18" charset="0"/>
                  <a:cs typeface="Times New Roman" panose="02020603050405020304" pitchFamily="18" charset="0"/>
                </a:endParaRPr>
              </a:p>
            </p:txBody>
          </p:sp>
        </p:grpSp>
      </p:grpSp>
      <p:grpSp>
        <p:nvGrpSpPr>
          <p:cNvPr id="340" name="Google Shape;340;p18"/>
          <p:cNvGrpSpPr/>
          <p:nvPr/>
        </p:nvGrpSpPr>
        <p:grpSpPr>
          <a:xfrm>
            <a:off x="5269138" y="1918316"/>
            <a:ext cx="2251033" cy="3922005"/>
            <a:chOff x="3599334" y="1835070"/>
            <a:chExt cx="2251033" cy="3922005"/>
          </a:xfrm>
        </p:grpSpPr>
        <p:sp>
          <p:nvSpPr>
            <p:cNvPr id="341" name="Google Shape;341;p18"/>
            <p:cNvSpPr/>
            <p:nvPr/>
          </p:nvSpPr>
          <p:spPr>
            <a:xfrm>
              <a:off x="3682841" y="1835070"/>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2" name="Google Shape;342;p18"/>
            <p:cNvGrpSpPr/>
            <p:nvPr/>
          </p:nvGrpSpPr>
          <p:grpSpPr>
            <a:xfrm>
              <a:off x="3599334" y="3205525"/>
              <a:ext cx="2251033" cy="1952902"/>
              <a:chOff x="6410712" y="2361296"/>
              <a:chExt cx="2251033" cy="1952902"/>
            </a:xfrm>
          </p:grpSpPr>
          <p:sp>
            <p:nvSpPr>
              <p:cNvPr id="343" name="Google Shape;343;p18"/>
              <p:cNvSpPr/>
              <p:nvPr/>
            </p:nvSpPr>
            <p:spPr>
              <a:xfrm>
                <a:off x="6410712" y="2361296"/>
                <a:ext cx="2251033" cy="2673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dirty="0">
                    <a:solidFill>
                      <a:schemeClr val="bg1"/>
                    </a:solidFill>
                    <a:latin typeface="Times New Roman" panose="02020603050405020304" pitchFamily="18" charset="0"/>
                    <a:cs typeface="Times New Roman" panose="02020603050405020304" pitchFamily="18" charset="0"/>
                  </a:rPr>
                  <a:t>PHARMACEUTICAL USES</a:t>
                </a:r>
                <a:endParaRPr sz="1600" b="1" dirty="0">
                  <a:solidFill>
                    <a:schemeClr val="bg1"/>
                  </a:solidFill>
                  <a:latin typeface="Times New Roman" panose="02020603050405020304" pitchFamily="18" charset="0"/>
                  <a:cs typeface="Times New Roman" panose="02020603050405020304" pitchFamily="18" charset="0"/>
                </a:endParaRPr>
              </a:p>
            </p:txBody>
          </p:sp>
          <p:sp>
            <p:nvSpPr>
              <p:cNvPr id="344" name="Google Shape;344;p18"/>
              <p:cNvSpPr/>
              <p:nvPr/>
            </p:nvSpPr>
            <p:spPr>
              <a:xfrm>
                <a:off x="6647696" y="3144647"/>
                <a:ext cx="1777067" cy="116955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dirty="0">
                    <a:solidFill>
                      <a:schemeClr val="lt1"/>
                    </a:solidFill>
                    <a:latin typeface="Times New Roman" panose="02020603050405020304" pitchFamily="18" charset="0"/>
                    <a:cs typeface="Times New Roman" panose="02020603050405020304" pitchFamily="18" charset="0"/>
                    <a:sym typeface="Teko"/>
                  </a:rPr>
                  <a:t> </a:t>
                </a:r>
                <a:r>
                  <a:rPr lang="en-US" sz="1800" dirty="0">
                    <a:solidFill>
                      <a:schemeClr val="lt1"/>
                    </a:solidFill>
                    <a:latin typeface="Times New Roman" panose="02020603050405020304" pitchFamily="18" charset="0"/>
                    <a:cs typeface="Times New Roman" panose="02020603050405020304" pitchFamily="18" charset="0"/>
                    <a:sym typeface="Teko"/>
                  </a:rPr>
                  <a:t>Benefits to drug manufacturing. </a:t>
                </a:r>
                <a:endParaRPr sz="1800" dirty="0">
                  <a:latin typeface="Times New Roman" panose="02020603050405020304" pitchFamily="18" charset="0"/>
                  <a:cs typeface="Times New Roman" panose="02020603050405020304" pitchFamily="18" charset="0"/>
                </a:endParaRPr>
              </a:p>
            </p:txBody>
          </p:sp>
        </p:grpSp>
      </p:grpSp>
      <p:grpSp>
        <p:nvGrpSpPr>
          <p:cNvPr id="345" name="Google Shape;345;p18"/>
          <p:cNvGrpSpPr/>
          <p:nvPr/>
        </p:nvGrpSpPr>
        <p:grpSpPr>
          <a:xfrm>
            <a:off x="9175357" y="1891262"/>
            <a:ext cx="2178443" cy="3922005"/>
            <a:chOff x="6466737" y="1970451"/>
            <a:chExt cx="2178443" cy="3922005"/>
          </a:xfrm>
        </p:grpSpPr>
        <p:sp>
          <p:nvSpPr>
            <p:cNvPr id="346" name="Google Shape;346;p18"/>
            <p:cNvSpPr/>
            <p:nvPr/>
          </p:nvSpPr>
          <p:spPr>
            <a:xfrm>
              <a:off x="6561158" y="1970451"/>
              <a:ext cx="2084022" cy="3922005"/>
            </a:xfrm>
            <a:prstGeom prst="rect">
              <a:avLst/>
            </a:prstGeom>
            <a:solidFill>
              <a:srgbClr val="20EBF2">
                <a:alpha val="53725"/>
              </a:srgbClr>
            </a:solidFill>
            <a:ln w="19050" cap="flat" cmpd="sng">
              <a:solidFill>
                <a:srgbClr val="35FBF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7" name="Google Shape;347;p18"/>
            <p:cNvGrpSpPr/>
            <p:nvPr/>
          </p:nvGrpSpPr>
          <p:grpSpPr>
            <a:xfrm>
              <a:off x="6466737" y="3295339"/>
              <a:ext cx="2178443" cy="1993530"/>
              <a:chOff x="6355584" y="2451110"/>
              <a:chExt cx="2178443" cy="1993530"/>
            </a:xfrm>
          </p:grpSpPr>
          <p:sp>
            <p:nvSpPr>
              <p:cNvPr id="348" name="Google Shape;348;p18"/>
              <p:cNvSpPr/>
              <p:nvPr/>
            </p:nvSpPr>
            <p:spPr>
              <a:xfrm>
                <a:off x="6355584" y="2451110"/>
                <a:ext cx="2178443" cy="26732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Times New Roman" panose="02020603050405020304" pitchFamily="18" charset="0"/>
                    <a:cs typeface="Times New Roman" panose="02020603050405020304" pitchFamily="18" charset="0"/>
                    <a:sym typeface="Teko"/>
                  </a:rPr>
                  <a:t>REGENERATIVE MEDICINE</a:t>
                </a:r>
                <a:endParaRPr sz="1800" dirty="0">
                  <a:latin typeface="Times New Roman" panose="02020603050405020304" pitchFamily="18" charset="0"/>
                  <a:cs typeface="Times New Roman" panose="02020603050405020304" pitchFamily="18" charset="0"/>
                </a:endParaRPr>
              </a:p>
            </p:txBody>
          </p:sp>
          <p:sp>
            <p:nvSpPr>
              <p:cNvPr id="349" name="Google Shape;349;p18"/>
              <p:cNvSpPr/>
              <p:nvPr/>
            </p:nvSpPr>
            <p:spPr>
              <a:xfrm>
                <a:off x="6603482" y="3275089"/>
                <a:ext cx="1777067" cy="1169551"/>
              </a:xfrm>
              <a:prstGeom prst="rect">
                <a:avLst/>
              </a:prstGeom>
              <a:noFill/>
              <a:ln>
                <a:noFill/>
              </a:ln>
            </p:spPr>
            <p:txBody>
              <a:bodyPr spcFirstLastPara="1" wrap="square" lIns="91425" tIns="45700" rIns="91425" bIns="45700" anchor="t" anchorCtr="0">
                <a:noAutofit/>
              </a:bodyPr>
              <a:lstStyle/>
              <a:p>
                <a:pPr marR="0" lvl="0" algn="ctr" rtl="0">
                  <a:spcBef>
                    <a:spcPts val="0"/>
                  </a:spcBef>
                  <a:spcAft>
                    <a:spcPts val="0"/>
                  </a:spcAft>
                </a:pPr>
                <a:r>
                  <a:rPr lang="en-US" sz="1600" dirty="0">
                    <a:solidFill>
                      <a:schemeClr val="lt1"/>
                    </a:solidFill>
                    <a:latin typeface="Times New Roman" panose="02020603050405020304" pitchFamily="18" charset="0"/>
                    <a:cs typeface="Times New Roman" panose="02020603050405020304" pitchFamily="18" charset="0"/>
                    <a:sym typeface="Teko"/>
                  </a:rPr>
                  <a:t>1</a:t>
                </a:r>
                <a:r>
                  <a:rPr lang="en-US" sz="1800" dirty="0">
                    <a:solidFill>
                      <a:schemeClr val="lt1"/>
                    </a:solidFill>
                    <a:latin typeface="Times New Roman" panose="02020603050405020304" pitchFamily="18" charset="0"/>
                    <a:cs typeface="Times New Roman" panose="02020603050405020304" pitchFamily="18" charset="0"/>
                    <a:sym typeface="Teko"/>
                  </a:rPr>
                  <a:t>.Benefits to lab grown organs.</a:t>
                </a:r>
              </a:p>
              <a:p>
                <a:pPr marR="0" lvl="0" algn="ctr" rtl="0">
                  <a:spcBef>
                    <a:spcPts val="0"/>
                  </a:spcBef>
                  <a:spcAft>
                    <a:spcPts val="0"/>
                  </a:spcAft>
                </a:pPr>
                <a:r>
                  <a:rPr lang="en-US" sz="1800" dirty="0">
                    <a:solidFill>
                      <a:schemeClr val="lt1"/>
                    </a:solidFill>
                    <a:latin typeface="Times New Roman" panose="02020603050405020304" pitchFamily="18" charset="0"/>
                    <a:cs typeface="Times New Roman" panose="02020603050405020304" pitchFamily="18" charset="0"/>
                    <a:sym typeface="Teko"/>
                  </a:rPr>
                  <a:t>2. Hepatic cancer treatment.</a:t>
                </a:r>
                <a:endParaRPr sz="1800" dirty="0">
                  <a:latin typeface="Times New Roman" panose="02020603050405020304" pitchFamily="18" charset="0"/>
                  <a:cs typeface="Times New Roman" panose="02020603050405020304" pitchFamily="18" charset="0"/>
                </a:endParaRPr>
              </a:p>
            </p:txBody>
          </p:sp>
        </p:grpSp>
      </p:grpSp>
      <p:grpSp>
        <p:nvGrpSpPr>
          <p:cNvPr id="375" name="Google Shape;375;p18"/>
          <p:cNvGrpSpPr/>
          <p:nvPr/>
        </p:nvGrpSpPr>
        <p:grpSpPr>
          <a:xfrm>
            <a:off x="2419642" y="282093"/>
            <a:ext cx="9772357" cy="625231"/>
            <a:chOff x="0" y="282093"/>
            <a:chExt cx="12192000" cy="625231"/>
          </a:xfrm>
        </p:grpSpPr>
        <p:sp>
          <p:nvSpPr>
            <p:cNvPr id="376" name="Google Shape;376;p18"/>
            <p:cNvSpPr/>
            <p:nvPr/>
          </p:nvSpPr>
          <p:spPr>
            <a:xfrm rot="10800000" flipH="1">
              <a:off x="0" y="282093"/>
              <a:ext cx="12192000" cy="625231"/>
            </a:xfrm>
            <a:prstGeom prst="rect">
              <a:avLst/>
            </a:prstGeom>
            <a:gradFill>
              <a:gsLst>
                <a:gs pos="0">
                  <a:srgbClr val="20EBF2">
                    <a:alpha val="11764"/>
                  </a:srgbClr>
                </a:gs>
                <a:gs pos="50000">
                  <a:srgbClr val="20EBF2">
                    <a:alpha val="45882"/>
                  </a:srgbClr>
                </a:gs>
                <a:gs pos="100000">
                  <a:srgbClr val="35FBFA">
                    <a:alpha val="13725"/>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77" name="Google Shape;377;p18"/>
            <p:cNvGrpSpPr/>
            <p:nvPr/>
          </p:nvGrpSpPr>
          <p:grpSpPr>
            <a:xfrm>
              <a:off x="0" y="282093"/>
              <a:ext cx="12192000" cy="625231"/>
              <a:chOff x="0" y="70337"/>
              <a:chExt cx="12192000" cy="625231"/>
            </a:xfrm>
          </p:grpSpPr>
          <p:cxnSp>
            <p:nvCxnSpPr>
              <p:cNvPr id="378" name="Google Shape;378;p18"/>
              <p:cNvCxnSpPr/>
              <p:nvPr/>
            </p:nvCxnSpPr>
            <p:spPr>
              <a:xfrm>
                <a:off x="0" y="695568"/>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cxnSp>
            <p:nvCxnSpPr>
              <p:cNvPr id="379" name="Google Shape;379;p18"/>
              <p:cNvCxnSpPr/>
              <p:nvPr/>
            </p:nvCxnSpPr>
            <p:spPr>
              <a:xfrm>
                <a:off x="0" y="70337"/>
                <a:ext cx="12192000" cy="0"/>
              </a:xfrm>
              <a:prstGeom prst="straightConnector1">
                <a:avLst/>
              </a:prstGeom>
              <a:noFill/>
              <a:ln w="12700" cap="flat" cmpd="sng">
                <a:solidFill>
                  <a:srgbClr val="20EBF2">
                    <a:alpha val="44705"/>
                  </a:srgbClr>
                </a:solidFill>
                <a:prstDash val="solid"/>
                <a:miter lim="800000"/>
                <a:headEnd type="none" w="sm" len="sm"/>
                <a:tailEnd type="none" w="sm" len="sm"/>
              </a:ln>
            </p:spPr>
          </p:cxnSp>
        </p:grpSp>
      </p:grpSp>
      <p:sp>
        <p:nvSpPr>
          <p:cNvPr id="380" name="Google Shape;380;p18"/>
          <p:cNvSpPr/>
          <p:nvPr/>
        </p:nvSpPr>
        <p:spPr>
          <a:xfrm flipH="1">
            <a:off x="3395800" y="302321"/>
            <a:ext cx="5645455"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dirty="0">
                <a:solidFill>
                  <a:schemeClr val="lt1"/>
                </a:solidFill>
                <a:latin typeface="Impact"/>
                <a:ea typeface="Impact"/>
                <a:cs typeface="Impact"/>
                <a:sym typeface="Impact"/>
              </a:rPr>
              <a:t>Potential uses of organoids</a:t>
            </a:r>
            <a:endParaRPr sz="3200" b="1" dirty="0">
              <a:solidFill>
                <a:schemeClr val="lt1"/>
              </a:solidFill>
              <a:latin typeface="Impact"/>
              <a:ea typeface="Impact"/>
              <a:cs typeface="Impact"/>
              <a:sym typeface="Impact"/>
            </a:endParaRPr>
          </a:p>
        </p:txBody>
      </p:sp>
      <p:sp>
        <p:nvSpPr>
          <p:cNvPr id="4" name="Slide Number Placeholder 3">
            <a:extLst>
              <a:ext uri="{FF2B5EF4-FFF2-40B4-BE49-F238E27FC236}">
                <a16:creationId xmlns="" xmlns:a16="http://schemas.microsoft.com/office/drawing/2014/main" id="{304EF439-8B4B-4CC9-AEEB-3F1870C28A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CN" smtClean="0"/>
              <a:pPr marL="0" lvl="0" indent="0" algn="r" rtl="0">
                <a:spcBef>
                  <a:spcPts val="0"/>
                </a:spcBef>
                <a:spcAft>
                  <a:spcPts val="0"/>
                </a:spcAft>
                <a:buNone/>
              </a:pPr>
              <a:t>9</a:t>
            </a:fld>
            <a:endParaRPr lang="zh-CN" altLang="en-US"/>
          </a:p>
        </p:txBody>
      </p:sp>
      <p:grpSp>
        <p:nvGrpSpPr>
          <p:cNvPr id="26" name="Google Shape;937;p27"/>
          <p:cNvGrpSpPr/>
          <p:nvPr/>
        </p:nvGrpSpPr>
        <p:grpSpPr>
          <a:xfrm>
            <a:off x="225083" y="-196949"/>
            <a:ext cx="2152357" cy="2053885"/>
            <a:chOff x="2259973" y="-389380"/>
            <a:chExt cx="7636755" cy="7636756"/>
          </a:xfrm>
        </p:grpSpPr>
        <p:sp>
          <p:nvSpPr>
            <p:cNvPr id="27" name="Google Shape;938;p27"/>
            <p:cNvSpPr/>
            <p:nvPr/>
          </p:nvSpPr>
          <p:spPr>
            <a:xfrm>
              <a:off x="4225490" y="1629075"/>
              <a:ext cx="3599849" cy="3599849"/>
            </a:xfrm>
            <a:prstGeom prst="ellipse">
              <a:avLst/>
            </a:prstGeom>
            <a:noFill/>
            <a:ln w="19050" cap="flat" cmpd="sng">
              <a:solidFill>
                <a:srgbClr val="20EBF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8" name="Google Shape;939;p27"/>
            <p:cNvGrpSpPr/>
            <p:nvPr/>
          </p:nvGrpSpPr>
          <p:grpSpPr>
            <a:xfrm>
              <a:off x="4027188" y="1448999"/>
              <a:ext cx="3960000" cy="3960000"/>
              <a:chOff x="4027188" y="1448999"/>
              <a:chExt cx="3960000" cy="3960000"/>
            </a:xfrm>
          </p:grpSpPr>
          <p:sp>
            <p:nvSpPr>
              <p:cNvPr id="41" name="Google Shape;940;p27"/>
              <p:cNvSpPr/>
              <p:nvPr/>
            </p:nvSpPr>
            <p:spPr>
              <a:xfrm>
                <a:off x="4027188" y="1448999"/>
                <a:ext cx="3960000" cy="3960000"/>
              </a:xfrm>
              <a:prstGeom prst="arc">
                <a:avLst>
                  <a:gd name="adj1" fmla="val 16200000"/>
                  <a:gd name="adj2" fmla="val 19859947"/>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941;p27"/>
              <p:cNvSpPr/>
              <p:nvPr/>
            </p:nvSpPr>
            <p:spPr>
              <a:xfrm>
                <a:off x="4027188" y="1448999"/>
                <a:ext cx="3960000" cy="3960000"/>
              </a:xfrm>
              <a:prstGeom prst="arc">
                <a:avLst>
                  <a:gd name="adj1" fmla="val 2148149"/>
                  <a:gd name="adj2" fmla="val 4064559"/>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942;p27"/>
              <p:cNvSpPr/>
              <p:nvPr/>
            </p:nvSpPr>
            <p:spPr>
              <a:xfrm>
                <a:off x="4027188" y="1448999"/>
                <a:ext cx="3960000" cy="3960000"/>
              </a:xfrm>
              <a:prstGeom prst="arc">
                <a:avLst>
                  <a:gd name="adj1" fmla="val 6875529"/>
                  <a:gd name="adj2" fmla="val 7745140"/>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943;p27"/>
              <p:cNvSpPr/>
              <p:nvPr/>
            </p:nvSpPr>
            <p:spPr>
              <a:xfrm>
                <a:off x="4027188" y="1448999"/>
                <a:ext cx="3960000" cy="3960000"/>
              </a:xfrm>
              <a:prstGeom prst="arc">
                <a:avLst>
                  <a:gd name="adj1" fmla="val 8328616"/>
                  <a:gd name="adj2" fmla="val 11401664"/>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944;p27"/>
              <p:cNvSpPr/>
              <p:nvPr/>
            </p:nvSpPr>
            <p:spPr>
              <a:xfrm>
                <a:off x="4027188" y="1448999"/>
                <a:ext cx="3960000" cy="3960000"/>
              </a:xfrm>
              <a:prstGeom prst="arc">
                <a:avLst>
                  <a:gd name="adj1" fmla="val 12897767"/>
                  <a:gd name="adj2" fmla="val 14668276"/>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945;p27"/>
              <p:cNvSpPr/>
              <p:nvPr/>
            </p:nvSpPr>
            <p:spPr>
              <a:xfrm>
                <a:off x="4027188" y="1448999"/>
                <a:ext cx="3960000" cy="3960000"/>
              </a:xfrm>
              <a:prstGeom prst="arc">
                <a:avLst>
                  <a:gd name="adj1" fmla="val 20576545"/>
                  <a:gd name="adj2" fmla="val 382262"/>
                </a:avLst>
              </a:prstGeom>
              <a:noFill/>
              <a:ln w="15875" cap="flat" cmpd="sng">
                <a:solidFill>
                  <a:srgbClr val="20EB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29" name="Google Shape;946;p27"/>
            <p:cNvSpPr/>
            <p:nvPr/>
          </p:nvSpPr>
          <p:spPr>
            <a:xfrm>
              <a:off x="3378352" y="728999"/>
              <a:ext cx="5400000" cy="5400000"/>
            </a:xfrm>
            <a:prstGeom prst="blockArc">
              <a:avLst>
                <a:gd name="adj1" fmla="val 19435035"/>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947;p27"/>
            <p:cNvSpPr/>
            <p:nvPr/>
          </p:nvSpPr>
          <p:spPr>
            <a:xfrm rot="-2700000">
              <a:off x="3378352" y="728999"/>
              <a:ext cx="5400000" cy="5400000"/>
            </a:xfrm>
            <a:prstGeom prst="blockArc">
              <a:avLst>
                <a:gd name="adj1" fmla="val 18735960"/>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948;p27"/>
            <p:cNvSpPr/>
            <p:nvPr/>
          </p:nvSpPr>
          <p:spPr>
            <a:xfrm rot="-6300000">
              <a:off x="3378352" y="728999"/>
              <a:ext cx="5400000" cy="5400000"/>
            </a:xfrm>
            <a:prstGeom prst="blockArc">
              <a:avLst>
                <a:gd name="adj1" fmla="val 188571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949;p27"/>
            <p:cNvSpPr/>
            <p:nvPr/>
          </p:nvSpPr>
          <p:spPr>
            <a:xfrm rot="6300000">
              <a:off x="3378352" y="728999"/>
              <a:ext cx="5400000" cy="5400000"/>
            </a:xfrm>
            <a:prstGeom prst="blockArc">
              <a:avLst>
                <a:gd name="adj1" fmla="val 18606969"/>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950;p27"/>
            <p:cNvSpPr/>
            <p:nvPr/>
          </p:nvSpPr>
          <p:spPr>
            <a:xfrm rot="2700000">
              <a:off x="3378351" y="729000"/>
              <a:ext cx="5400000" cy="5400000"/>
            </a:xfrm>
            <a:prstGeom prst="blockArc">
              <a:avLst>
                <a:gd name="adj1" fmla="val 19415976"/>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951;p27"/>
            <p:cNvSpPr/>
            <p:nvPr/>
          </p:nvSpPr>
          <p:spPr>
            <a:xfrm rot="-9900000">
              <a:off x="3378353" y="728999"/>
              <a:ext cx="5400000" cy="5400000"/>
            </a:xfrm>
            <a:prstGeom prst="blockArc">
              <a:avLst>
                <a:gd name="adj1" fmla="val 18775987"/>
                <a:gd name="adj2" fmla="val 215312"/>
                <a:gd name="adj3" fmla="val 7064"/>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952;p27"/>
            <p:cNvSpPr/>
            <p:nvPr/>
          </p:nvSpPr>
          <p:spPr>
            <a:xfrm rot="8100000">
              <a:off x="3378350" y="728997"/>
              <a:ext cx="5400000" cy="5400000"/>
            </a:xfrm>
            <a:prstGeom prst="blockArc">
              <a:avLst>
                <a:gd name="adj1" fmla="val 20258239"/>
                <a:gd name="adj2" fmla="val 160479"/>
                <a:gd name="adj3" fmla="val 8616"/>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953;p27"/>
            <p:cNvSpPr/>
            <p:nvPr/>
          </p:nvSpPr>
          <p:spPr>
            <a:xfrm rot="-9900000">
              <a:off x="3487189" y="908997"/>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954;p27"/>
            <p:cNvSpPr/>
            <p:nvPr/>
          </p:nvSpPr>
          <p:spPr>
            <a:xfrm rot="-6300000">
              <a:off x="3487186"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955;p27"/>
            <p:cNvSpPr/>
            <p:nvPr/>
          </p:nvSpPr>
          <p:spPr>
            <a:xfrm rot="-2016505">
              <a:off x="3487182" y="908998"/>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956;p27"/>
            <p:cNvSpPr/>
            <p:nvPr/>
          </p:nvSpPr>
          <p:spPr>
            <a:xfrm rot="2700000">
              <a:off x="3487180" y="908995"/>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957;p27"/>
            <p:cNvSpPr/>
            <p:nvPr/>
          </p:nvSpPr>
          <p:spPr>
            <a:xfrm rot="6793242">
              <a:off x="3560969" y="976589"/>
              <a:ext cx="5040000" cy="5040000"/>
            </a:xfrm>
            <a:prstGeom prst="blockArc">
              <a:avLst>
                <a:gd name="adj1" fmla="val 17882852"/>
                <a:gd name="adj2" fmla="val 155914"/>
                <a:gd name="adj3" fmla="val 4100"/>
              </a:avLst>
            </a:prstGeom>
            <a:solidFill>
              <a:srgbClr val="20EBF2">
                <a:alpha val="5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47" name="TextBox 46"/>
          <p:cNvSpPr txBox="1"/>
          <p:nvPr/>
        </p:nvSpPr>
        <p:spPr>
          <a:xfrm>
            <a:off x="942536" y="520504"/>
            <a:ext cx="646331" cy="646331"/>
          </a:xfrm>
          <a:prstGeom prst="rect">
            <a:avLst/>
          </a:prstGeom>
          <a:noFill/>
        </p:spPr>
        <p:txBody>
          <a:bodyPr wrap="none" rtlCol="0">
            <a:spAutoFit/>
          </a:bodyPr>
          <a:lstStyle/>
          <a:p>
            <a:r>
              <a:rPr lang="en-IN" sz="3600" b="1" dirty="0" smtClean="0">
                <a:solidFill>
                  <a:schemeClr val="bg1">
                    <a:lumMod val="95000"/>
                  </a:schemeClr>
                </a:solidFill>
                <a:latin typeface="Times New Roman" pitchFamily="18" charset="0"/>
                <a:cs typeface="Times New Roman" pitchFamily="18" charset="0"/>
              </a:rPr>
              <a:t>05</a:t>
            </a:r>
            <a:endParaRPr lang="en-US" sz="3600" b="1" dirty="0">
              <a:solidFill>
                <a:schemeClr val="bg1">
                  <a:lumMod val="95000"/>
                </a:schemeClr>
              </a:solidFill>
              <a:latin typeface="Times New Roman" pitchFamily="18" charset="0"/>
              <a:cs typeface="Times New Roman" pitchFamily="18" charset="0"/>
            </a:endParaRPr>
          </a:p>
        </p:txBody>
      </p:sp>
      <p:pic>
        <p:nvPicPr>
          <p:cNvPr id="48" name="Picture 47" descr="1_QYN28tTOSwsnnfSK4H2iZg.jpeg"/>
          <p:cNvPicPr>
            <a:picLocks noChangeAspect="1"/>
          </p:cNvPicPr>
          <p:nvPr/>
        </p:nvPicPr>
        <p:blipFill>
          <a:blip r:embed="rId3"/>
          <a:stretch>
            <a:fillRect/>
          </a:stretch>
        </p:blipFill>
        <p:spPr>
          <a:xfrm>
            <a:off x="5891349" y="2272937"/>
            <a:ext cx="979714" cy="927464"/>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9" name="Picture 48" descr="march-7-quality-assurance-training.jpg"/>
          <p:cNvPicPr>
            <a:picLocks noChangeAspect="1"/>
          </p:cNvPicPr>
          <p:nvPr/>
        </p:nvPicPr>
        <p:blipFill>
          <a:blip r:embed="rId4"/>
          <a:stretch>
            <a:fillRect/>
          </a:stretch>
        </p:blipFill>
        <p:spPr>
          <a:xfrm>
            <a:off x="1763486" y="2270760"/>
            <a:ext cx="979714" cy="890451"/>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1" name="Picture 50" descr="images.jpg"/>
          <p:cNvPicPr>
            <a:picLocks noChangeAspect="1"/>
          </p:cNvPicPr>
          <p:nvPr/>
        </p:nvPicPr>
        <p:blipFill>
          <a:blip r:embed="rId5"/>
          <a:stretch>
            <a:fillRect/>
          </a:stretch>
        </p:blipFill>
        <p:spPr>
          <a:xfrm>
            <a:off x="9731827" y="2220685"/>
            <a:ext cx="1136469" cy="862149"/>
          </a:xfrm>
          <a:prstGeom prst="ellipse">
            <a:avLst/>
          </a:prstGeom>
          <a:ln w="63500" cap="rnd">
            <a:solidFill>
              <a:schemeClr val="accent1">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 xmlns:p14="http://schemas.microsoft.com/office/powerpoint/2010/main" Requires="p14">
      <p:transition spd="slow" p14:dur="14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1000"/>
                                        <p:tgtEl>
                                          <p:spTgt spid="375"/>
                                        </p:tgtEl>
                                      </p:cBhvr>
                                    </p:animEffect>
                                  </p:childTnLst>
                                </p:cTn>
                              </p:par>
                              <p:par>
                                <p:cTn id="8" presetID="23" presetClass="entr" presetSubtype="16" fill="hold" nodeType="withEffect">
                                  <p:stCondLst>
                                    <p:cond delay="250"/>
                                  </p:stCondLst>
                                  <p:childTnLst>
                                    <p:set>
                                      <p:cBhvr>
                                        <p:cTn id="9" dur="1" fill="hold">
                                          <p:stCondLst>
                                            <p:cond delay="0"/>
                                          </p:stCondLst>
                                        </p:cTn>
                                        <p:tgtEl>
                                          <p:spTgt spid="380"/>
                                        </p:tgtEl>
                                        <p:attrNameLst>
                                          <p:attrName>style.visibility</p:attrName>
                                        </p:attrNameLst>
                                      </p:cBhvr>
                                      <p:to>
                                        <p:strVal val="visible"/>
                                      </p:to>
                                    </p:set>
                                    <p:anim calcmode="lin" valueType="num">
                                      <p:cBhvr additive="base">
                                        <p:cTn id="10" dur="500"/>
                                        <p:tgtEl>
                                          <p:spTgt spid="380"/>
                                        </p:tgtEl>
                                        <p:attrNameLst>
                                          <p:attrName>ppt_w</p:attrName>
                                        </p:attrNameLst>
                                      </p:cBhvr>
                                      <p:tavLst>
                                        <p:tav tm="0">
                                          <p:val>
                                            <p:strVal val="0"/>
                                          </p:val>
                                        </p:tav>
                                        <p:tav tm="100000">
                                          <p:val>
                                            <p:strVal val="#ppt_w"/>
                                          </p:val>
                                        </p:tav>
                                      </p:tavLst>
                                    </p:anim>
                                    <p:anim calcmode="lin" valueType="num">
                                      <p:cBhvr additive="base">
                                        <p:cTn id="11" dur="500"/>
                                        <p:tgtEl>
                                          <p:spTgt spid="380"/>
                                        </p:tgtEl>
                                        <p:attrNameLst>
                                          <p:attrName>ppt_h</p:attrName>
                                        </p:attrNameLst>
                                      </p:cBhvr>
                                      <p:tavLst>
                                        <p:tav tm="0">
                                          <p:val>
                                            <p:strVal val="0"/>
                                          </p:val>
                                        </p:tav>
                                        <p:tav tm="100000">
                                          <p:val>
                                            <p:strVal val="#ppt_h"/>
                                          </p:val>
                                        </p:tav>
                                      </p:tavLst>
                                    </p:anim>
                                  </p:childTnLst>
                                </p:cTn>
                              </p:par>
                              <p:par>
                                <p:cTn id="12" presetID="10" presetClass="entr" presetSubtype="0" fill="hold" nodeType="withEffect">
                                  <p:stCondLst>
                                    <p:cond delay="750"/>
                                  </p:stCondLst>
                                  <p:childTnLst>
                                    <p:set>
                                      <p:cBhvr>
                                        <p:cTn id="13" dur="1" fill="hold">
                                          <p:stCondLst>
                                            <p:cond delay="0"/>
                                          </p:stCondLst>
                                        </p:cTn>
                                        <p:tgtEl>
                                          <p:spTgt spid="335"/>
                                        </p:tgtEl>
                                        <p:attrNameLst>
                                          <p:attrName>style.visibility</p:attrName>
                                        </p:attrNameLst>
                                      </p:cBhvr>
                                      <p:to>
                                        <p:strVal val="visible"/>
                                      </p:to>
                                    </p:set>
                                    <p:animEffect transition="in" filter="fade">
                                      <p:cBhvr>
                                        <p:cTn id="14" dur="500"/>
                                        <p:tgtEl>
                                          <p:spTgt spid="335"/>
                                        </p:tgtEl>
                                      </p:cBhvr>
                                    </p:animEffect>
                                  </p:childTnLst>
                                </p:cTn>
                              </p:par>
                              <p:par>
                                <p:cTn id="15" presetID="10" presetClass="entr" presetSubtype="0" fill="hold" nodeType="withEffect">
                                  <p:stCondLst>
                                    <p:cond delay="850"/>
                                  </p:stCondLst>
                                  <p:childTnLst>
                                    <p:set>
                                      <p:cBhvr>
                                        <p:cTn id="16" dur="1" fill="hold">
                                          <p:stCondLst>
                                            <p:cond delay="0"/>
                                          </p:stCondLst>
                                        </p:cTn>
                                        <p:tgtEl>
                                          <p:spTgt spid="340"/>
                                        </p:tgtEl>
                                        <p:attrNameLst>
                                          <p:attrName>style.visibility</p:attrName>
                                        </p:attrNameLst>
                                      </p:cBhvr>
                                      <p:to>
                                        <p:strVal val="visible"/>
                                      </p:to>
                                    </p:set>
                                    <p:animEffect transition="in" filter="fade">
                                      <p:cBhvr>
                                        <p:cTn id="17" dur="500"/>
                                        <p:tgtEl>
                                          <p:spTgt spid="340"/>
                                        </p:tgtEl>
                                      </p:cBhvr>
                                    </p:animEffect>
                                  </p:childTnLst>
                                </p:cTn>
                              </p:par>
                              <p:par>
                                <p:cTn id="18" presetID="10" presetClass="entr" presetSubtype="0" fill="hold" nodeType="withEffect">
                                  <p:stCondLst>
                                    <p:cond delay="950"/>
                                  </p:stCondLst>
                                  <p:childTnLst>
                                    <p:set>
                                      <p:cBhvr>
                                        <p:cTn id="19" dur="1" fill="hold">
                                          <p:stCondLst>
                                            <p:cond delay="0"/>
                                          </p:stCondLst>
                                        </p:cTn>
                                        <p:tgtEl>
                                          <p:spTgt spid="345"/>
                                        </p:tgtEl>
                                        <p:attrNameLst>
                                          <p:attrName>style.visibility</p:attrName>
                                        </p:attrNameLst>
                                      </p:cBhvr>
                                      <p:to>
                                        <p:strVal val="visible"/>
                                      </p:to>
                                    </p:set>
                                    <p:animEffect transition="in" filter="fade">
                                      <p:cBhvr>
                                        <p:cTn id="20" dur="500"/>
                                        <p:tgtEl>
                                          <p:spTgt spid="34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childTnLst>
                                </p:cTn>
                              </p:par>
                              <p:par>
                                <p:cTn id="24" presetID="8" presetClass="emph" presetSubtype="0" fill="hold" nodeType="withEffect">
                                  <p:stCondLst>
                                    <p:cond delay="1000"/>
                                  </p:stCondLst>
                                  <p:childTnLst>
                                    <p:animRot by="-21600000">
                                      <p:cBhvr>
                                        <p:cTn id="25" dur="1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1_Infographic Powerpoint [Colored]">
  <a:themeElements>
    <a:clrScheme name="Custom 57">
      <a:dk1>
        <a:srgbClr val="FFFFFF"/>
      </a:dk1>
      <a:lt1>
        <a:srgbClr val="000000"/>
      </a:lt1>
      <a:dk2>
        <a:srgbClr val="21221F"/>
      </a:dk2>
      <a:lt2>
        <a:srgbClr val="F8F4E9"/>
      </a:lt2>
      <a:accent1>
        <a:srgbClr val="00BAF7"/>
      </a:accent1>
      <a:accent2>
        <a:srgbClr val="19C1B0"/>
      </a:accent2>
      <a:accent3>
        <a:srgbClr val="89C600"/>
      </a:accent3>
      <a:accent4>
        <a:srgbClr val="FFC000"/>
      </a:accent4>
      <a:accent5>
        <a:srgbClr val="F43816"/>
      </a:accent5>
      <a:accent6>
        <a:srgbClr val="7B3A90"/>
      </a:accent6>
      <a:hlink>
        <a:srgbClr val="0563C1"/>
      </a:hlink>
      <a:folHlink>
        <a:srgbClr val="954F72"/>
      </a:folHlink>
    </a:clrScheme>
    <a:fontScheme name="Custom 21">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571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2">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a:solidFill>
              <a:schemeClr val="tx2">
                <a:lumMod val="75000"/>
                <a:lumOff val="25000"/>
              </a:schemeClr>
            </a:solidFill>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890</Words>
  <Application>Microsoft Office PowerPoint</Application>
  <PresentationFormat>Custom</PresentationFormat>
  <Paragraphs>139</Paragraphs>
  <Slides>16</Slides>
  <Notes>15</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16</vt:i4>
      </vt:variant>
    </vt:vector>
  </HeadingPairs>
  <TitlesOfParts>
    <vt:vector size="32" baseType="lpstr">
      <vt:lpstr>Arial</vt:lpstr>
      <vt:lpstr>Times New Roman</vt:lpstr>
      <vt:lpstr>Berlin Sans FB Demi</vt:lpstr>
      <vt:lpstr>BentonSans Medium</vt:lpstr>
      <vt:lpstr>Calibri</vt:lpstr>
      <vt:lpstr>Berlin Sans FB</vt:lpstr>
      <vt:lpstr>Kozuka Gothic Pro EL</vt:lpstr>
      <vt:lpstr>Lato</vt:lpstr>
      <vt:lpstr>Impact</vt:lpstr>
      <vt:lpstr>Microsoft Yahei</vt:lpstr>
      <vt:lpstr>Teko</vt:lpstr>
      <vt:lpstr>Source Sans Pro</vt:lpstr>
      <vt:lpstr>Gill Sans</vt:lpstr>
      <vt:lpstr>Raleway</vt:lpstr>
      <vt:lpstr>Office 主题</vt:lpstr>
      <vt:lpstr>01_Infographic Powerpoint [Colored]</vt:lpstr>
      <vt:lpstr>Slide 1</vt:lpstr>
      <vt:lpstr>Slide 2</vt:lpstr>
      <vt:lpstr>Slide 3</vt:lpstr>
      <vt:lpstr>TABLE OF CONTENTS</vt:lpstr>
      <vt:lpstr>Slide 5</vt:lpstr>
      <vt:lpstr>Slide 6</vt:lpstr>
      <vt:lpstr>Slide 7</vt:lpstr>
      <vt:lpstr>Slide 8</vt:lpstr>
      <vt:lpstr>Slide 9</vt:lpstr>
      <vt:lpstr>Slide 10</vt:lpstr>
      <vt:lpstr>Slide 11</vt:lpstr>
      <vt:lpstr>Slide 12</vt:lpstr>
      <vt:lpstr>Slide 13</vt:lpstr>
      <vt:lpstr>Slide 14</vt:lpstr>
      <vt:lpstr>Slide 15</vt:lpstr>
      <vt:lpstr>Technology Infographic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Devanjana</cp:lastModifiedBy>
  <cp:revision>74</cp:revision>
  <dcterms:modified xsi:type="dcterms:W3CDTF">2021-01-25T07:22:44Z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Devjyoti Chandra</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