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57B65-BABD-4BB0-888A-541A63E324CA}" v="176" dt="2023-04-12T07:48:47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55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90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0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19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9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0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34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22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91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0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6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stable/howto/docker-compose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Airflow Setup</a:t>
            </a:r>
            <a:br>
              <a:rPr lang="en-US" dirty="0">
                <a:cs typeface="Aharoni"/>
              </a:rPr>
            </a:br>
            <a:endParaRPr lang="en-US">
              <a:cs typeface="Aharon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4000" b="1" dirty="0"/>
              <a:t>Scope:-</a:t>
            </a:r>
          </a:p>
          <a:p>
            <a:pPr algn="l"/>
            <a:r>
              <a:rPr lang="en-US" b="1" dirty="0">
                <a:ea typeface="+mn-lt"/>
                <a:cs typeface="+mn-lt"/>
              </a:rPr>
              <a:t>1.Prerequisites to set up airflow on windows</a:t>
            </a:r>
            <a:endParaRPr lang="en-US" b="1" dirty="0"/>
          </a:p>
          <a:p>
            <a:pPr algn="l"/>
            <a:r>
              <a:rPr lang="en-US" b="1" dirty="0">
                <a:ea typeface="+mn-lt"/>
                <a:cs typeface="+mn-lt"/>
              </a:rPr>
              <a:t>2. Steps for Airflow Setup for windows</a:t>
            </a:r>
            <a:endParaRPr lang="en-US" b="1" dirty="0"/>
          </a:p>
          <a:p>
            <a:pPr algn="l"/>
            <a:r>
              <a:rPr lang="en-US" b="1" dirty="0">
                <a:ea typeface="+mn-lt"/>
                <a:cs typeface="+mn-lt"/>
              </a:rPr>
              <a:t>3. Airflow Dag Creation and run</a:t>
            </a:r>
            <a:endParaRPr lang="en-US" b="1" dirty="0"/>
          </a:p>
        </p:txBody>
      </p:sp>
      <p:pic>
        <p:nvPicPr>
          <p:cNvPr id="17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A3D77A0-B708-BF45-81EF-262483B4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782"/>
            <a:ext cx="5850384" cy="3956436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A60038B2-C6AE-A64D-25C5-163BFC3E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970" y="1248363"/>
            <a:ext cx="6082828" cy="42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980C-BEE3-6178-F01A-14BAB174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Need of Airflow:-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FC39-1609-5010-D17B-20BD1B20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1. Airflow is vastly used in IT world mostly big data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 Used to build data pipelines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3. Used to transfer operational data to Datawarehouse on a schedule basis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4. As Data is increasing demand of big data increases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34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E20B-3636-B7D1-61BA-C3719863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Prerequisites to set up airflow on 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7CEB-91F9-0AC0-A3D8-BF4517B4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Hardware:- </a:t>
            </a:r>
            <a:r>
              <a:rPr lang="en-US" dirty="0" err="1">
                <a:ea typeface="+mn-lt"/>
                <a:cs typeface="+mn-lt"/>
              </a:rPr>
              <a:t>Atleast</a:t>
            </a:r>
            <a:r>
              <a:rPr lang="en-US" dirty="0">
                <a:ea typeface="+mn-lt"/>
                <a:cs typeface="+mn-lt"/>
              </a:rPr>
              <a:t> 8GB System RAM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Software:-  Windows 10 or above, Python installed, Docker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2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9406-328F-41A4-94CF-FEA67734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Steps for Airflow Setup for 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1C02-DEED-660F-FBAD-C3ABBE9F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2.1 Download docker community edition will be fine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2.2 run this command </a:t>
            </a:r>
            <a:r>
              <a:rPr lang="en-US" b="1" dirty="0" err="1">
                <a:ea typeface="+mn-lt"/>
                <a:cs typeface="+mn-lt"/>
              </a:rPr>
              <a:t>wsl</a:t>
            </a:r>
            <a:r>
              <a:rPr lang="en-US" b="1" dirty="0">
                <a:ea typeface="+mn-lt"/>
                <a:cs typeface="+mn-lt"/>
              </a:rPr>
              <a:t> --update</a:t>
            </a:r>
            <a:r>
              <a:rPr lang="en-US" dirty="0">
                <a:ea typeface="+mn-lt"/>
                <a:cs typeface="+mn-lt"/>
              </a:rPr>
              <a:t> on window </a:t>
            </a:r>
            <a:r>
              <a:rPr lang="en-US" dirty="0" err="1">
                <a:ea typeface="+mn-lt"/>
                <a:cs typeface="+mn-lt"/>
              </a:rPr>
              <a:t>powershell</a:t>
            </a:r>
            <a:r>
              <a:rPr lang="en-US" dirty="0">
                <a:ea typeface="+mn-lt"/>
                <a:cs typeface="+mn-lt"/>
              </a:rPr>
              <a:t> as administrator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2.3 restart you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9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7AB9-B323-3345-314A-9FA84D32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How to set up airflow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E388-03EE-DF22-5F43-22403735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3.1 Open below link 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2"/>
              </a:rPr>
              <a:t>https://airflow.apache.org/docs/apache-airflow/stable/howto/docker-compose/index.html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3.2 Create a folder where you want to set up airflow and open </a:t>
            </a:r>
            <a:r>
              <a:rPr lang="en-US" dirty="0" err="1">
                <a:ea typeface="+mn-lt"/>
                <a:cs typeface="+mn-lt"/>
              </a:rPr>
              <a:t>cmd</a:t>
            </a:r>
            <a:r>
              <a:rPr lang="en-US" dirty="0">
                <a:ea typeface="+mn-lt"/>
                <a:cs typeface="+mn-lt"/>
              </a:rPr>
              <a:t> at same location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3.3 We need to create 3 folders either create manually or run below two </a:t>
            </a:r>
            <a:r>
              <a:rPr lang="en-US" dirty="0" err="1">
                <a:ea typeface="+mn-lt"/>
                <a:cs typeface="+mn-lt"/>
              </a:rPr>
              <a:t>commmand</a:t>
            </a:r>
            <a:r>
              <a:rPr lang="en-US" dirty="0">
                <a:ea typeface="+mn-lt"/>
                <a:cs typeface="+mn-lt"/>
              </a:rPr>
              <a:t>:-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md </a:t>
            </a:r>
            <a:r>
              <a:rPr lang="en-US" dirty="0" err="1">
                <a:ea typeface="+mn-lt"/>
                <a:cs typeface="+mn-lt"/>
              </a:rPr>
              <a:t>dags</a:t>
            </a:r>
            <a:r>
              <a:rPr lang="en-US" dirty="0">
                <a:ea typeface="+mn-lt"/>
                <a:cs typeface="+mn-lt"/>
              </a:rPr>
              <a:t> logs plugins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echo AIRFLOW_UID=50000 &gt; .env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3.4 Run below command in the first created parent folder to pull airflow docker image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curl -</a:t>
            </a:r>
            <a:r>
              <a:rPr lang="en-US" dirty="0" err="1">
                <a:ea typeface="+mn-lt"/>
                <a:cs typeface="+mn-lt"/>
              </a:rPr>
              <a:t>LfO</a:t>
            </a:r>
            <a:r>
              <a:rPr lang="en-US" dirty="0">
                <a:ea typeface="+mn-lt"/>
                <a:cs typeface="+mn-lt"/>
              </a:rPr>
              <a:t> 'https://airflow.apache.org/docs/</a:t>
            </a:r>
            <a:r>
              <a:rPr lang="en-US" dirty="0" err="1">
                <a:ea typeface="+mn-lt"/>
                <a:cs typeface="+mn-lt"/>
              </a:rPr>
              <a:t>apache</a:t>
            </a:r>
            <a:r>
              <a:rPr lang="en-US" dirty="0">
                <a:ea typeface="+mn-lt"/>
                <a:cs typeface="+mn-lt"/>
              </a:rPr>
              <a:t>-airflow/2.5.3/docker-</a:t>
            </a:r>
            <a:r>
              <a:rPr lang="en-US" dirty="0" err="1">
                <a:ea typeface="+mn-lt"/>
                <a:cs typeface="+mn-lt"/>
              </a:rPr>
              <a:t>compose.yaml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780A-E8F9-79DA-01DC-3C90029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haroni"/>
              </a:rPr>
              <a:t>Run Airflow </a:t>
            </a:r>
            <a:r>
              <a:rPr lang="en-US" dirty="0" err="1">
                <a:cs typeface="Aharoni"/>
              </a:rPr>
              <a:t>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05D1-5218-D8D9-58CE-9E3A2D20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To setup and set user account for airflow run below command:-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docker compose up airflow-</a:t>
            </a:r>
            <a:r>
              <a:rPr lang="en-US" dirty="0" err="1">
                <a:ea typeface="+mn-lt"/>
                <a:cs typeface="+mn-lt"/>
              </a:rPr>
              <a:t>init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open below link to verify airflow installation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2"/>
              </a:rPr>
              <a:t>http://localhost:8080/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3.8 Create your first data pipeline using a </a:t>
            </a:r>
            <a:r>
              <a:rPr lang="en-US" dirty="0" err="1">
                <a:ea typeface="+mn-lt"/>
                <a:cs typeface="+mn-lt"/>
              </a:rPr>
              <a:t>dag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3.9 shutdown your instance by below command and restart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docker compose down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docker compose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447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ShapesVTI</vt:lpstr>
      <vt:lpstr>Airflow Setup </vt:lpstr>
      <vt:lpstr>Need of Airflow:-</vt:lpstr>
      <vt:lpstr>Prerequisites to set up airflow on windows</vt:lpstr>
      <vt:lpstr>Steps for Airflow Setup for windows</vt:lpstr>
      <vt:lpstr>How to set up airflow </vt:lpstr>
      <vt:lpstr>Run Airflow dag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</cp:revision>
  <dcterms:created xsi:type="dcterms:W3CDTF">2023-04-12T07:20:57Z</dcterms:created>
  <dcterms:modified xsi:type="dcterms:W3CDTF">2023-04-12T07:48:47Z</dcterms:modified>
</cp:coreProperties>
</file>