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E331D-87AC-45B4-9C18-C5A931D14D65}" v="55" dt="2025-06-13T20:56:4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kankshi Prasad" userId="09cce06a24405a66" providerId="LiveId" clId="{F10E331D-87AC-45B4-9C18-C5A931D14D65}"/>
    <pc:docChg chg="undo custSel addSld delSld modSld modMainMaster">
      <pc:chgData name="Devkankshi Prasad" userId="09cce06a24405a66" providerId="LiveId" clId="{F10E331D-87AC-45B4-9C18-C5A931D14D65}" dt="2025-06-13T21:00:41.116" v="904" actId="113"/>
      <pc:docMkLst>
        <pc:docMk/>
      </pc:docMkLst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56"/>
        </pc:sldMkLst>
        <pc:spChg chg="mod">
          <ac:chgData name="Devkankshi Prasad" userId="09cce06a24405a66" providerId="LiveId" clId="{F10E331D-87AC-45B4-9C18-C5A931D14D65}" dt="2025-06-13T20:30:28.410" v="6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0:45.735" v="10" actId="113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57"/>
        </pc:sldMkLst>
        <pc:spChg chg="mod">
          <ac:chgData name="Devkankshi Prasad" userId="09cce06a24405a66" providerId="LiveId" clId="{F10E331D-87AC-45B4-9C18-C5A931D14D65}" dt="2025-06-13T20:31:33.660" v="21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1:46.369" v="26" actId="404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58"/>
        </pc:sldMkLst>
        <pc:spChg chg="mod">
          <ac:chgData name="Devkankshi Prasad" userId="09cce06a24405a66" providerId="LiveId" clId="{F10E331D-87AC-45B4-9C18-C5A931D14D65}" dt="2025-06-13T20:32:23.767" v="38" actId="403"/>
          <ac:spMkLst>
            <pc:docMk/>
            <pc:sldMk cId="0" sldId="258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2:14.569" v="34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1:00:41.116" v="904" actId="113"/>
        <pc:sldMkLst>
          <pc:docMk/>
          <pc:sldMk cId="0" sldId="259"/>
        </pc:sldMkLst>
        <pc:spChg chg="mod">
          <ac:chgData name="Devkankshi Prasad" userId="09cce06a24405a66" providerId="LiveId" clId="{F10E331D-87AC-45B4-9C18-C5A931D14D65}" dt="2025-06-13T20:32:36.608" v="44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1:00:41.116" v="904" actId="113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0"/>
        </pc:sldMkLst>
        <pc:spChg chg="mod">
          <ac:chgData name="Devkankshi Prasad" userId="09cce06a24405a66" providerId="LiveId" clId="{F10E331D-87AC-45B4-9C18-C5A931D14D65}" dt="2025-06-13T20:33:31.710" v="59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3:48.653" v="63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1"/>
        </pc:sldMkLst>
        <pc:spChg chg="mod">
          <ac:chgData name="Devkankshi Prasad" userId="09cce06a24405a66" providerId="LiveId" clId="{F10E331D-87AC-45B4-9C18-C5A931D14D65}" dt="2025-06-13T20:34:35.822" v="79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4:30.812" v="78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2"/>
        </pc:sldMkLst>
        <pc:spChg chg="mod">
          <ac:chgData name="Devkankshi Prasad" userId="09cce06a24405a66" providerId="LiveId" clId="{F10E331D-87AC-45B4-9C18-C5A931D14D65}" dt="2025-06-13T20:35:37.368" v="82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5:45.995" v="85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3"/>
        </pc:sldMkLst>
        <pc:spChg chg="mod">
          <ac:chgData name="Devkankshi Prasad" userId="09cce06a24405a66" providerId="LiveId" clId="{F10E331D-87AC-45B4-9C18-C5A931D14D65}" dt="2025-06-13T20:36:25.749" v="96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6:23.228" v="95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4"/>
        </pc:sldMkLst>
        <pc:spChg chg="mod">
          <ac:chgData name="Devkankshi Prasad" userId="09cce06a24405a66" providerId="LiveId" clId="{F10E331D-87AC-45B4-9C18-C5A931D14D65}" dt="2025-06-13T20:36:38.839" v="105" actId="27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6:46.939" v="109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 modTransition">
        <pc:chgData name="Devkankshi Prasad" userId="09cce06a24405a66" providerId="LiveId" clId="{F10E331D-87AC-45B4-9C18-C5A931D14D65}" dt="2025-06-13T20:56:44.136" v="510"/>
        <pc:sldMkLst>
          <pc:docMk/>
          <pc:sldMk cId="0" sldId="265"/>
        </pc:sldMkLst>
        <pc:spChg chg="mod">
          <ac:chgData name="Devkankshi Prasad" userId="09cce06a24405a66" providerId="LiveId" clId="{F10E331D-87AC-45B4-9C18-C5A931D14D65}" dt="2025-06-13T20:37:01.692" v="113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Devkankshi Prasad" userId="09cce06a24405a66" providerId="LiveId" clId="{F10E331D-87AC-45B4-9C18-C5A931D14D65}" dt="2025-06-13T20:37:07.636" v="116" actId="2711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new mod modTransition">
        <pc:chgData name="Devkankshi Prasad" userId="09cce06a24405a66" providerId="LiveId" clId="{F10E331D-87AC-45B4-9C18-C5A931D14D65}" dt="2025-06-13T20:56:44.136" v="510"/>
        <pc:sldMkLst>
          <pc:docMk/>
          <pc:sldMk cId="2403856736" sldId="266"/>
        </pc:sldMkLst>
        <pc:spChg chg="mod">
          <ac:chgData name="Devkankshi Prasad" userId="09cce06a24405a66" providerId="LiveId" clId="{F10E331D-87AC-45B4-9C18-C5A931D14D65}" dt="2025-06-13T20:43:45.445" v="395" actId="1076"/>
          <ac:spMkLst>
            <pc:docMk/>
            <pc:sldMk cId="2403856736" sldId="266"/>
            <ac:spMk id="2" creationId="{7F7C860D-7C8C-2390-CCB5-188870E087DA}"/>
          </ac:spMkLst>
        </pc:spChg>
        <pc:spChg chg="del mod">
          <ac:chgData name="Devkankshi Prasad" userId="09cce06a24405a66" providerId="LiveId" clId="{F10E331D-87AC-45B4-9C18-C5A931D14D65}" dt="2025-06-13T20:41:22.543" v="367" actId="21"/>
          <ac:spMkLst>
            <pc:docMk/>
            <pc:sldMk cId="2403856736" sldId="266"/>
            <ac:spMk id="3" creationId="{2C963028-D85D-FBF3-3A38-B7A0D3517C6B}"/>
          </ac:spMkLst>
        </pc:spChg>
        <pc:spChg chg="add mod">
          <ac:chgData name="Devkankshi Prasad" userId="09cce06a24405a66" providerId="LiveId" clId="{F10E331D-87AC-45B4-9C18-C5A931D14D65}" dt="2025-06-13T20:54:50.584" v="474" actId="14100"/>
          <ac:spMkLst>
            <pc:docMk/>
            <pc:sldMk cId="2403856736" sldId="266"/>
            <ac:spMk id="4" creationId="{04A9DF30-0315-A732-CCC6-AF9BC403547B}"/>
          </ac:spMkLst>
        </pc:spChg>
        <pc:picChg chg="add del mod">
          <ac:chgData name="Devkankshi Prasad" userId="09cce06a24405a66" providerId="LiveId" clId="{F10E331D-87AC-45B4-9C18-C5A931D14D65}" dt="2025-06-13T20:41:22.543" v="367" actId="21"/>
          <ac:picMkLst>
            <pc:docMk/>
            <pc:sldMk cId="2403856736" sldId="266"/>
            <ac:picMk id="1026" creationId="{2AAC105A-FE4B-5E1A-E41E-5C58415D2634}"/>
          </ac:picMkLst>
        </pc:picChg>
        <pc:picChg chg="add mod">
          <ac:chgData name="Devkankshi Prasad" userId="09cce06a24405a66" providerId="LiveId" clId="{F10E331D-87AC-45B4-9C18-C5A931D14D65}" dt="2025-06-13T20:43:48.340" v="396" actId="1076"/>
          <ac:picMkLst>
            <pc:docMk/>
            <pc:sldMk cId="2403856736" sldId="266"/>
            <ac:picMk id="1028" creationId="{F3C6894C-ECDC-EF0D-0BF3-3F5893C8332B}"/>
          </ac:picMkLst>
        </pc:picChg>
      </pc:sldChg>
      <pc:sldChg chg="addSp delSp modSp new mod modTransition">
        <pc:chgData name="Devkankshi Prasad" userId="09cce06a24405a66" providerId="LiveId" clId="{F10E331D-87AC-45B4-9C18-C5A931D14D65}" dt="2025-06-13T20:56:44.136" v="510"/>
        <pc:sldMkLst>
          <pc:docMk/>
          <pc:sldMk cId="2565317926" sldId="267"/>
        </pc:sldMkLst>
        <pc:spChg chg="mod">
          <ac:chgData name="Devkankshi Prasad" userId="09cce06a24405a66" providerId="LiveId" clId="{F10E331D-87AC-45B4-9C18-C5A931D14D65}" dt="2025-06-13T20:44:40.400" v="409" actId="1076"/>
          <ac:spMkLst>
            <pc:docMk/>
            <pc:sldMk cId="2565317926" sldId="267"/>
            <ac:spMk id="2" creationId="{ED40731C-33CE-D404-BC7C-E1CEF25FA3AB}"/>
          </ac:spMkLst>
        </pc:spChg>
        <pc:spChg chg="del">
          <ac:chgData name="Devkankshi Prasad" userId="09cce06a24405a66" providerId="LiveId" clId="{F10E331D-87AC-45B4-9C18-C5A931D14D65}" dt="2025-06-13T20:42:07.599" v="378" actId="21"/>
          <ac:spMkLst>
            <pc:docMk/>
            <pc:sldMk cId="2565317926" sldId="267"/>
            <ac:spMk id="3" creationId="{DB17985C-9479-26B2-6E1B-085181ADCCDD}"/>
          </ac:spMkLst>
        </pc:spChg>
        <pc:spChg chg="add mod">
          <ac:chgData name="Devkankshi Prasad" userId="09cce06a24405a66" providerId="LiveId" clId="{F10E331D-87AC-45B4-9C18-C5A931D14D65}" dt="2025-06-13T20:55:32.753" v="488" actId="1076"/>
          <ac:spMkLst>
            <pc:docMk/>
            <pc:sldMk cId="2565317926" sldId="267"/>
            <ac:spMk id="4" creationId="{212DBD21-05DE-5A03-03A8-CD147263BA8B}"/>
          </ac:spMkLst>
        </pc:spChg>
        <pc:picChg chg="add mod">
          <ac:chgData name="Devkankshi Prasad" userId="09cce06a24405a66" providerId="LiveId" clId="{F10E331D-87AC-45B4-9C18-C5A931D14D65}" dt="2025-06-13T20:44:47.160" v="413" actId="1076"/>
          <ac:picMkLst>
            <pc:docMk/>
            <pc:sldMk cId="2565317926" sldId="267"/>
            <ac:picMk id="3074" creationId="{7D900D69-7D88-A992-10EE-02314B4D608B}"/>
          </ac:picMkLst>
        </pc:picChg>
      </pc:sldChg>
      <pc:sldChg chg="addSp delSp modSp new mod modTransition">
        <pc:chgData name="Devkankshi Prasad" userId="09cce06a24405a66" providerId="LiveId" clId="{F10E331D-87AC-45B4-9C18-C5A931D14D65}" dt="2025-06-13T20:56:44.136" v="510"/>
        <pc:sldMkLst>
          <pc:docMk/>
          <pc:sldMk cId="2409253916" sldId="268"/>
        </pc:sldMkLst>
        <pc:spChg chg="mod">
          <ac:chgData name="Devkankshi Prasad" userId="09cce06a24405a66" providerId="LiveId" clId="{F10E331D-87AC-45B4-9C18-C5A931D14D65}" dt="2025-06-13T20:45:42.310" v="434" actId="20577"/>
          <ac:spMkLst>
            <pc:docMk/>
            <pc:sldMk cId="2409253916" sldId="268"/>
            <ac:spMk id="2" creationId="{0FC45FE9-5FD7-EA70-D9F7-37AE28BA9C55}"/>
          </ac:spMkLst>
        </pc:spChg>
        <pc:spChg chg="del">
          <ac:chgData name="Devkankshi Prasad" userId="09cce06a24405a66" providerId="LiveId" clId="{F10E331D-87AC-45B4-9C18-C5A931D14D65}" dt="2025-06-13T20:42:18.683" v="381" actId="21"/>
          <ac:spMkLst>
            <pc:docMk/>
            <pc:sldMk cId="2409253916" sldId="268"/>
            <ac:spMk id="3" creationId="{F8BCAB6A-2F0C-A3F0-ED25-340DE4120B54}"/>
          </ac:spMkLst>
        </pc:spChg>
        <pc:spChg chg="add mod">
          <ac:chgData name="Devkankshi Prasad" userId="09cce06a24405a66" providerId="LiveId" clId="{F10E331D-87AC-45B4-9C18-C5A931D14D65}" dt="2025-06-13T20:56:23.770" v="503" actId="404"/>
          <ac:spMkLst>
            <pc:docMk/>
            <pc:sldMk cId="2409253916" sldId="268"/>
            <ac:spMk id="4" creationId="{103A0944-F458-3876-FF11-5369CB7B7E89}"/>
          </ac:spMkLst>
        </pc:spChg>
        <pc:picChg chg="add mod">
          <ac:chgData name="Devkankshi Prasad" userId="09cce06a24405a66" providerId="LiveId" clId="{F10E331D-87AC-45B4-9C18-C5A931D14D65}" dt="2025-06-13T20:45:50.307" v="436" actId="14100"/>
          <ac:picMkLst>
            <pc:docMk/>
            <pc:sldMk cId="2409253916" sldId="268"/>
            <ac:picMk id="4098" creationId="{D6A24EC2-B258-EA77-CD7E-5DFD60878E60}"/>
          </ac:picMkLst>
        </pc:picChg>
      </pc:sldChg>
      <pc:sldChg chg="addSp delSp modSp new mod modTransition">
        <pc:chgData name="Devkankshi Prasad" userId="09cce06a24405a66" providerId="LiveId" clId="{F10E331D-87AC-45B4-9C18-C5A931D14D65}" dt="2025-06-13T20:56:44.136" v="510"/>
        <pc:sldMkLst>
          <pc:docMk/>
          <pc:sldMk cId="3592886049" sldId="269"/>
        </pc:sldMkLst>
        <pc:spChg chg="mod">
          <ac:chgData name="Devkankshi Prasad" userId="09cce06a24405a66" providerId="LiveId" clId="{F10E331D-87AC-45B4-9C18-C5A931D14D65}" dt="2025-06-13T20:46:14.059" v="444" actId="1076"/>
          <ac:spMkLst>
            <pc:docMk/>
            <pc:sldMk cId="3592886049" sldId="269"/>
            <ac:spMk id="2" creationId="{AFE40B55-D2DC-26B3-BA4C-707E724DC4EB}"/>
          </ac:spMkLst>
        </pc:spChg>
        <pc:spChg chg="del">
          <ac:chgData name="Devkankshi Prasad" userId="09cce06a24405a66" providerId="LiveId" clId="{F10E331D-87AC-45B4-9C18-C5A931D14D65}" dt="2025-06-13T20:42:30.818" v="384" actId="21"/>
          <ac:spMkLst>
            <pc:docMk/>
            <pc:sldMk cId="3592886049" sldId="269"/>
            <ac:spMk id="3" creationId="{149208A8-2D73-B5D6-38E7-5CA25D02FFFE}"/>
          </ac:spMkLst>
        </pc:spChg>
        <pc:spChg chg="add mod">
          <ac:chgData name="Devkankshi Prasad" userId="09cce06a24405a66" providerId="LiveId" clId="{F10E331D-87AC-45B4-9C18-C5A931D14D65}" dt="2025-06-13T20:56:18.341" v="502" actId="14100"/>
          <ac:spMkLst>
            <pc:docMk/>
            <pc:sldMk cId="3592886049" sldId="269"/>
            <ac:spMk id="4" creationId="{48782FAC-6CAE-9877-8F13-706F47B081AB}"/>
          </ac:spMkLst>
        </pc:spChg>
        <pc:picChg chg="add mod">
          <ac:chgData name="Devkankshi Prasad" userId="09cce06a24405a66" providerId="LiveId" clId="{F10E331D-87AC-45B4-9C18-C5A931D14D65}" dt="2025-06-13T20:46:20.641" v="447" actId="1076"/>
          <ac:picMkLst>
            <pc:docMk/>
            <pc:sldMk cId="3592886049" sldId="269"/>
            <ac:picMk id="5122" creationId="{D6733C1D-94EF-162A-B899-4CE1ABD00646}"/>
          </ac:picMkLst>
        </pc:picChg>
      </pc:sldChg>
      <pc:sldChg chg="addSp delSp modSp new mod modTransition">
        <pc:chgData name="Devkankshi Prasad" userId="09cce06a24405a66" providerId="LiveId" clId="{F10E331D-87AC-45B4-9C18-C5A931D14D65}" dt="2025-06-13T20:56:44.136" v="510"/>
        <pc:sldMkLst>
          <pc:docMk/>
          <pc:sldMk cId="2817564804" sldId="270"/>
        </pc:sldMkLst>
        <pc:spChg chg="mod">
          <ac:chgData name="Devkankshi Prasad" userId="09cce06a24405a66" providerId="LiveId" clId="{F10E331D-87AC-45B4-9C18-C5A931D14D65}" dt="2025-06-13T20:44:07.618" v="400" actId="1076"/>
          <ac:spMkLst>
            <pc:docMk/>
            <pc:sldMk cId="2817564804" sldId="270"/>
            <ac:spMk id="2" creationId="{4A791D00-D0F4-15DF-EBBC-5C84067F85D1}"/>
          </ac:spMkLst>
        </pc:spChg>
        <pc:spChg chg="del mod">
          <ac:chgData name="Devkankshi Prasad" userId="09cce06a24405a66" providerId="LiveId" clId="{F10E331D-87AC-45B4-9C18-C5A931D14D65}" dt="2025-06-13T20:41:55.546" v="375" actId="21"/>
          <ac:spMkLst>
            <pc:docMk/>
            <pc:sldMk cId="2817564804" sldId="270"/>
            <ac:spMk id="3" creationId="{A42D8A7A-B92A-0F38-4049-47C6B2C80F5F}"/>
          </ac:spMkLst>
        </pc:spChg>
        <pc:spChg chg="add mod">
          <ac:chgData name="Devkankshi Prasad" userId="09cce06a24405a66" providerId="LiveId" clId="{F10E331D-87AC-45B4-9C18-C5A931D14D65}" dt="2025-06-13T20:55:10.045" v="481" actId="14100"/>
          <ac:spMkLst>
            <pc:docMk/>
            <pc:sldMk cId="2817564804" sldId="270"/>
            <ac:spMk id="4" creationId="{A20C04AA-3C62-591B-5371-8A5A5D3B229D}"/>
          </ac:spMkLst>
        </pc:spChg>
        <pc:picChg chg="add mod">
          <ac:chgData name="Devkankshi Prasad" userId="09cce06a24405a66" providerId="LiveId" clId="{F10E331D-87AC-45B4-9C18-C5A931D14D65}" dt="2025-06-13T20:44:15.934" v="404" actId="14100"/>
          <ac:picMkLst>
            <pc:docMk/>
            <pc:sldMk cId="2817564804" sldId="270"/>
            <ac:picMk id="2050" creationId="{C29B8FCD-96DB-F021-8342-E4B85AB0DB7F}"/>
          </ac:picMkLst>
        </pc:picChg>
      </pc:sldChg>
      <pc:sldChg chg="delSp modSp new del mod">
        <pc:chgData name="Devkankshi Prasad" userId="09cce06a24405a66" providerId="LiveId" clId="{F10E331D-87AC-45B4-9C18-C5A931D14D65}" dt="2025-06-13T20:43:18.788" v="389" actId="2696"/>
        <pc:sldMkLst>
          <pc:docMk/>
          <pc:sldMk cId="816218518" sldId="271"/>
        </pc:sldMkLst>
        <pc:spChg chg="mod">
          <ac:chgData name="Devkankshi Prasad" userId="09cce06a24405a66" providerId="LiveId" clId="{F10E331D-87AC-45B4-9C18-C5A931D14D65}" dt="2025-06-13T20:40:54.229" v="363" actId="20577"/>
          <ac:spMkLst>
            <pc:docMk/>
            <pc:sldMk cId="816218518" sldId="271"/>
            <ac:spMk id="2" creationId="{A34FC303-91E1-39B9-20B5-3C279276BB17}"/>
          </ac:spMkLst>
        </pc:spChg>
        <pc:spChg chg="del">
          <ac:chgData name="Devkankshi Prasad" userId="09cce06a24405a66" providerId="LiveId" clId="{F10E331D-87AC-45B4-9C18-C5A931D14D65}" dt="2025-06-13T20:42:44.855" v="388" actId="21"/>
          <ac:spMkLst>
            <pc:docMk/>
            <pc:sldMk cId="816218518" sldId="271"/>
            <ac:spMk id="3" creationId="{4D42B129-D3D4-490B-7BAE-6F7DC52BC962}"/>
          </ac:spMkLst>
        </pc:spChg>
      </pc:sldChg>
      <pc:sldMasterChg chg="modTransition modSldLayout">
        <pc:chgData name="Devkankshi Prasad" userId="09cce06a24405a66" providerId="LiveId" clId="{F10E331D-87AC-45B4-9C18-C5A931D14D65}" dt="2025-06-13T20:56:44.136" v="510"/>
        <pc:sldMasterMkLst>
          <pc:docMk/>
          <pc:sldMasterMk cId="302323609" sldId="2147483660"/>
        </pc:sldMasterMkLst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534562492" sldId="2147483661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736933410" sldId="2147483662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1414568083" sldId="2147483663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583329599" sldId="2147483664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993151574" sldId="2147483665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3556730934" sldId="2147483666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563742915" sldId="2147483667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351025456" sldId="2147483668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522103564" sldId="2147483669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1371159128" sldId="2147483670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2773573590" sldId="2147483671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3201852834" sldId="2147483672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1151205891" sldId="2147483673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894906411" sldId="2147483674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3121937619" sldId="2147483675"/>
          </pc:sldLayoutMkLst>
        </pc:sldLayoutChg>
        <pc:sldLayoutChg chg="modTransition">
          <pc:chgData name="Devkankshi Prasad" userId="09cce06a24405a66" providerId="LiveId" clId="{F10E331D-87AC-45B4-9C18-C5A931D14D65}" dt="2025-06-13T20:56:44.136" v="510"/>
          <pc:sldLayoutMkLst>
            <pc:docMk/>
            <pc:sldMasterMk cId="302323609" sldId="2147483660"/>
            <pc:sldLayoutMk cId="3996911586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624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91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5735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28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2058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64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376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115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3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8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95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15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09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429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54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35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576" y="1810513"/>
            <a:ext cx="6963840" cy="2537102"/>
          </a:xfrm>
        </p:spPr>
        <p:txBody>
          <a:bodyPr>
            <a:noAutofit/>
          </a:bodyPr>
          <a:lstStyle/>
          <a:p>
            <a:r>
              <a:rPr dirty="0">
                <a:latin typeface="Copperplate Gothic Bold" panose="020E0705020206020404" pitchFamily="34" charset="0"/>
              </a:rPr>
              <a:t>Customer Satisfaction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b="1" i="1" dirty="0">
                <a:latin typeface="Book Antiqua" panose="02040602050305030304" pitchFamily="18" charset="0"/>
              </a:rPr>
              <a:t>By Devkankshi Prasad</a:t>
            </a:r>
          </a:p>
          <a:p>
            <a:r>
              <a:rPr sz="2000" b="1" i="1" dirty="0">
                <a:latin typeface="Book Antiqua" panose="02040602050305030304" pitchFamily="18" charset="0"/>
              </a:rPr>
              <a:t>Unified Mentor – Data Science Internship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anose="020E0705020206020404" pitchFamily="34" charset="0"/>
              </a:rPr>
              <a:t>Feature Engineering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ook Antiqua" panose="02040602050305030304" pitchFamily="18" charset="0"/>
              </a:rPr>
              <a:t>• Handling missing values and encoding categorical variables</a:t>
            </a:r>
          </a:p>
          <a:p>
            <a:r>
              <a:rPr sz="2800" dirty="0">
                <a:latin typeface="Book Antiqua" panose="02040602050305030304" pitchFamily="18" charset="0"/>
              </a:rPr>
              <a:t>• Scaling numerical features</a:t>
            </a:r>
          </a:p>
          <a:p>
            <a:r>
              <a:rPr sz="2800" dirty="0">
                <a:latin typeface="Book Antiqua" panose="02040602050305030304" pitchFamily="18" charset="0"/>
              </a:rPr>
              <a:t>• Creating new features like service-to-wait ratio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910622"/>
            <a:ext cx="6589199" cy="1222978"/>
          </a:xfrm>
        </p:spPr>
        <p:txBody>
          <a:bodyPr>
            <a:normAutofit fontScale="90000"/>
          </a:bodyPr>
          <a:lstStyle/>
          <a:p>
            <a:r>
              <a:rPr sz="4000" dirty="0">
                <a:latin typeface="Copperplate Gothic Bold" panose="020E0705020206020404" pitchFamily="34" charset="0"/>
              </a:rPr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• </a:t>
            </a:r>
            <a:r>
              <a:rPr sz="2400" b="1" dirty="0">
                <a:latin typeface="Book Antiqua" panose="02040602050305030304" pitchFamily="18" charset="0"/>
              </a:rPr>
              <a:t>Models: </a:t>
            </a:r>
            <a:r>
              <a:rPr sz="2400" dirty="0">
                <a:latin typeface="Book Antiqua" panose="02040602050305030304" pitchFamily="18" charset="0"/>
              </a:rPr>
              <a:t>Logistic Regression, Random Forest, Gradient Boosting</a:t>
            </a:r>
          </a:p>
          <a:p>
            <a:r>
              <a:rPr sz="2400" dirty="0">
                <a:latin typeface="Book Antiqua" panose="02040602050305030304" pitchFamily="18" charset="0"/>
              </a:rPr>
              <a:t>•</a:t>
            </a:r>
            <a:r>
              <a:rPr sz="2400" b="1" dirty="0">
                <a:latin typeface="Book Antiqua" panose="02040602050305030304" pitchFamily="18" charset="0"/>
              </a:rPr>
              <a:t> Evaluation</a:t>
            </a:r>
            <a:r>
              <a:rPr sz="2400" dirty="0">
                <a:latin typeface="Book Antiqua" panose="02040602050305030304" pitchFamily="18" charset="0"/>
              </a:rPr>
              <a:t>: Accuracy, Precision, Recall, Confusion Matrix</a:t>
            </a:r>
          </a:p>
          <a:p>
            <a:r>
              <a:rPr sz="2400" dirty="0">
                <a:latin typeface="Book Antiqua" panose="02040602050305030304" pitchFamily="18" charset="0"/>
              </a:rPr>
              <a:t>• </a:t>
            </a:r>
            <a:r>
              <a:rPr sz="2400" b="1" dirty="0">
                <a:latin typeface="Book Antiqua" panose="02040602050305030304" pitchFamily="18" charset="0"/>
              </a:rPr>
              <a:t>Best model: </a:t>
            </a:r>
            <a:r>
              <a:rPr sz="2400" dirty="0">
                <a:latin typeface="Book Antiqua" panose="02040602050305030304" pitchFamily="18" charset="0"/>
              </a:rPr>
              <a:t>Gradient Boosting (highest F1 Score)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dirty="0">
                <a:latin typeface="Copperplate Gothic Bold" panose="020E0705020206020404" pitchFamily="34" charset="0"/>
              </a:rPr>
              <a:t>Insights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• Long wait times strongly reduce satisfaction</a:t>
            </a:r>
          </a:p>
          <a:p>
            <a:r>
              <a:rPr sz="2400" dirty="0">
                <a:latin typeface="Book Antiqua" panose="02040602050305030304" pitchFamily="18" charset="0"/>
              </a:rPr>
              <a:t>• Fast issue resolution boosts satisfaction</a:t>
            </a:r>
          </a:p>
          <a:p>
            <a:r>
              <a:rPr sz="2400" dirty="0">
                <a:latin typeface="Book Antiqua" panose="02040602050305030304" pitchFamily="18" charset="0"/>
              </a:rPr>
              <a:t>• Targeted improvements in support centers can significantly enhance experience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806990"/>
            <a:ext cx="6589199" cy="1280890"/>
          </a:xfrm>
        </p:spPr>
        <p:txBody>
          <a:bodyPr>
            <a:normAutofit/>
          </a:bodyPr>
          <a:lstStyle/>
          <a:p>
            <a:r>
              <a:rPr sz="4800" dirty="0">
                <a:latin typeface="Copperplate Gothic Bold" panose="020E0705020206020404" pitchFamily="34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56268"/>
            <a:ext cx="6591985" cy="3777622"/>
          </a:xfrm>
        </p:spPr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• Class imbalance between satisfied and unsatisfied customers</a:t>
            </a:r>
          </a:p>
          <a:p>
            <a:r>
              <a:rPr sz="2400" dirty="0">
                <a:latin typeface="Book Antiqua" panose="02040602050305030304" pitchFamily="18" charset="0"/>
              </a:rPr>
              <a:t>• Identifying relevant features among many</a:t>
            </a:r>
          </a:p>
          <a:p>
            <a:r>
              <a:rPr sz="2400" dirty="0">
                <a:latin typeface="Book Antiqua" panose="02040602050305030304" pitchFamily="18" charset="0"/>
              </a:rPr>
              <a:t>• Overfitting on small customer segments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 dirty="0">
                <a:latin typeface="Copperplate Gothic Bold" panose="020E0705020206020404" pitchFamily="34" charset="0"/>
              </a:rP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407" y="2486748"/>
            <a:ext cx="6591985" cy="3777622"/>
          </a:xfrm>
        </p:spPr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Successfully developed a satisfaction prediction system using classification models.</a:t>
            </a:r>
          </a:p>
          <a:p>
            <a:r>
              <a:rPr sz="2400" dirty="0">
                <a:latin typeface="Book Antiqua" panose="02040602050305030304" pitchFamily="18" charset="0"/>
              </a:rPr>
              <a:t>Gained skills in EDA, modeling, and interpreting business impact from predictions.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Copperplate Gothic Bold" panose="020E0705020206020404" pitchFamily="34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Looking forward to your feedback. Happy to present any part in more detail if needed.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latin typeface="Copperplate Gothic Bold" panose="020E07050202060204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To analyze customer feedback data and predict satisfaction levels using machine learning techniques to improve customer experience strategies.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400" dirty="0">
                <a:latin typeface="Copperplate Gothic Bold" panose="020E0705020206020404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/>
          <a:p>
            <a:r>
              <a:rPr sz="2800" dirty="0">
                <a:latin typeface="Book Antiqua" panose="02040602050305030304" pitchFamily="18" charset="0"/>
              </a:rPr>
              <a:t>The dataset includes customer attributes such as service type, wait time, issue resolution, and satisfaction ratings.</a:t>
            </a:r>
          </a:p>
          <a:p>
            <a:r>
              <a:rPr sz="2800" dirty="0">
                <a:latin typeface="Book Antiqua" panose="02040602050305030304" pitchFamily="18" charset="0"/>
              </a:rPr>
              <a:t>Target variable: Satisfaction (satisfied/unsatisfied)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400" dirty="0">
                <a:latin typeface="Copperplate Gothic Bold" panose="020E0705020206020404" pitchFamily="34" charset="0"/>
              </a:rPr>
              <a:t>EDA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95892"/>
            <a:ext cx="6591985" cy="3777622"/>
          </a:xfrm>
        </p:spPr>
        <p:txBody>
          <a:bodyPr>
            <a:norm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Feature importance</a:t>
            </a:r>
            <a:r>
              <a:rPr sz="2400" b="1" dirty="0">
                <a:latin typeface="Book Antiqua" panose="02040602050305030304" pitchFamily="18" charset="0"/>
              </a:rPr>
              <a:t>:</a:t>
            </a:r>
            <a:r>
              <a:rPr lang="en-US" sz="2400" b="1" dirty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Top 10 important features used to predict customer satisfaction  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Heatmap </a:t>
            </a:r>
            <a:r>
              <a:rPr sz="2400" b="1" dirty="0">
                <a:latin typeface="Book Antiqua" panose="02040602050305030304" pitchFamily="18" charset="0"/>
              </a:rPr>
              <a:t>: </a:t>
            </a:r>
            <a:r>
              <a:rPr lang="en-US" sz="2400" b="1" dirty="0">
                <a:latin typeface="Book Antiqua" panose="02040602050305030304" pitchFamily="18" charset="0"/>
              </a:rPr>
              <a:t> </a:t>
            </a:r>
            <a:r>
              <a:rPr sz="2400" dirty="0">
                <a:latin typeface="Book Antiqua" panose="02040602050305030304" pitchFamily="18" charset="0"/>
              </a:rPr>
              <a:t>C</a:t>
            </a:r>
            <a:r>
              <a:rPr lang="en-US" sz="2400" dirty="0">
                <a:latin typeface="Book Antiqua" panose="02040602050305030304" pitchFamily="18" charset="0"/>
              </a:rPr>
              <a:t>onfusion Matrix</a:t>
            </a:r>
          </a:p>
          <a:p>
            <a:r>
              <a:rPr sz="2400" dirty="0">
                <a:latin typeface="Book Antiqua" panose="02040602050305030304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Word Cloud </a:t>
            </a:r>
            <a:r>
              <a:rPr sz="2400" b="1" dirty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Ticket Descriptions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Count Plot </a:t>
            </a:r>
            <a:r>
              <a:rPr sz="2400" b="1" dirty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Customer Satisfaction ratings </a:t>
            </a:r>
          </a:p>
          <a:p>
            <a:r>
              <a:rPr lang="en-US" sz="2400" b="1" dirty="0">
                <a:latin typeface="Book Antiqua" panose="02040602050305030304" pitchFamily="18" charset="0"/>
              </a:rPr>
              <a:t>Correlation Heatmap : </a:t>
            </a:r>
            <a:r>
              <a:rPr lang="en-US" sz="2400" dirty="0">
                <a:latin typeface="Book Antiqua" panose="02040602050305030304" pitchFamily="18" charset="0"/>
              </a:rPr>
              <a:t>Numerical features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860D-7C8C-2390-CCB5-188870E0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166910"/>
            <a:ext cx="6589199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Feature importance</a:t>
            </a:r>
            <a:endParaRPr lang="en-IN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8" name="Picture 4" descr="No description has been provided for this image">
            <a:extLst>
              <a:ext uri="{FF2B5EF4-FFF2-40B4-BE49-F238E27FC236}">
                <a16:creationId xmlns:a16="http://schemas.microsoft.com/office/drawing/2014/main" id="{F3C6894C-ECDC-EF0D-0BF3-3F5893C8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84" y="921230"/>
            <a:ext cx="7342632" cy="431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A9DF30-0315-A732-CCC6-AF9BC403547B}"/>
              </a:ext>
            </a:extLst>
          </p:cNvPr>
          <p:cNvSpPr txBox="1"/>
          <p:nvPr/>
        </p:nvSpPr>
        <p:spPr>
          <a:xfrm>
            <a:off x="1568485" y="5524484"/>
            <a:ext cx="734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This bar chart visualizes the top 10 most influential features used by the model to predict customer satisfaction.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567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D00-D0F4-15DF-EBBC-5C84067F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135" y="102902"/>
            <a:ext cx="7330697" cy="1280890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Confusion matrix - heatmap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No description has been provided for this image">
            <a:extLst>
              <a:ext uri="{FF2B5EF4-FFF2-40B4-BE49-F238E27FC236}">
                <a16:creationId xmlns:a16="http://schemas.microsoft.com/office/drawing/2014/main" id="{C29B8FCD-96DB-F021-8342-E4B85AB0D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47" y="743347"/>
            <a:ext cx="6096000" cy="43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0C04AA-3C62-591B-5371-8A5A5D3B229D}"/>
              </a:ext>
            </a:extLst>
          </p:cNvPr>
          <p:cNvSpPr txBox="1"/>
          <p:nvPr/>
        </p:nvSpPr>
        <p:spPr>
          <a:xfrm>
            <a:off x="2051047" y="5188476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The confusion matrix displays how often the model correctly predicted satisfaction levels versus how often it misclassified them across different classes.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648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731C-33CE-D404-BC7C-E1CEF25F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45" y="38894"/>
            <a:ext cx="7415784" cy="1280890"/>
          </a:xfrm>
        </p:spPr>
        <p:txBody>
          <a:bodyPr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Word cloud for ticket descriptions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pic>
        <p:nvPicPr>
          <p:cNvPr id="3074" name="Picture 2" descr="No description has been provided for this image">
            <a:extLst>
              <a:ext uri="{FF2B5EF4-FFF2-40B4-BE49-F238E27FC236}">
                <a16:creationId xmlns:a16="http://schemas.microsoft.com/office/drawing/2014/main" id="{7D900D69-7D88-A992-10EE-02314B4D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8" y="1319784"/>
            <a:ext cx="7315958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DBD21-05DE-5A03-03A8-CD147263BA8B}"/>
              </a:ext>
            </a:extLst>
          </p:cNvPr>
          <p:cNvSpPr txBox="1"/>
          <p:nvPr/>
        </p:nvSpPr>
        <p:spPr>
          <a:xfrm rot="10800000" flipV="1">
            <a:off x="1559429" y="5538216"/>
            <a:ext cx="7415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The word cloud highlights the most frequently occurring words in customer ticket descriptions, with larger words indicating higher frequency.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179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5FE9-5FD7-EA70-D9F7-37AE28BA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29750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Count plot of customer satisfaction ratings </a:t>
            </a:r>
            <a:endParaRPr lang="en-IN" sz="4000" dirty="0">
              <a:latin typeface="Copperplate Gothic Bold" panose="020E0705020206020404" pitchFamily="34" charset="0"/>
            </a:endParaRPr>
          </a:p>
        </p:txBody>
      </p:sp>
      <p:pic>
        <p:nvPicPr>
          <p:cNvPr id="4098" name="Picture 2" descr="No description has been provided for this image">
            <a:extLst>
              <a:ext uri="{FF2B5EF4-FFF2-40B4-BE49-F238E27FC236}">
                <a16:creationId xmlns:a16="http://schemas.microsoft.com/office/drawing/2014/main" id="{D6A24EC2-B258-EA77-CD7E-5DFD60878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32" y="1264555"/>
            <a:ext cx="7485498" cy="349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A0944-F458-3876-FF11-5369CB7B7E89}"/>
              </a:ext>
            </a:extLst>
          </p:cNvPr>
          <p:cNvSpPr txBox="1"/>
          <p:nvPr/>
        </p:nvSpPr>
        <p:spPr>
          <a:xfrm>
            <a:off x="1399032" y="5246741"/>
            <a:ext cx="748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This count plot displays the frequency distribution of different customer satisfaction ratings in the dataset.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2539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0B55-D2DC-26B3-BA4C-707E724D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48038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opperplate Gothic Bold" panose="020E0705020206020404" pitchFamily="34" charset="0"/>
              </a:rPr>
              <a:t>Correlation heatmap</a:t>
            </a:r>
            <a:endParaRPr lang="en-IN" sz="4400" dirty="0">
              <a:latin typeface="Copperplate Gothic Bold" panose="020E0705020206020404" pitchFamily="34" charset="0"/>
            </a:endParaRPr>
          </a:p>
        </p:txBody>
      </p:sp>
      <p:pic>
        <p:nvPicPr>
          <p:cNvPr id="5122" name="Picture 2" descr="No description has been provided for this image">
            <a:extLst>
              <a:ext uri="{FF2B5EF4-FFF2-40B4-BE49-F238E27FC236}">
                <a16:creationId xmlns:a16="http://schemas.microsoft.com/office/drawing/2014/main" id="{D6733C1D-94EF-162A-B899-4CE1ABD0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716427"/>
            <a:ext cx="8181972" cy="445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782FAC-6CAE-9877-8F13-706F47B081AB}"/>
              </a:ext>
            </a:extLst>
          </p:cNvPr>
          <p:cNvSpPr txBox="1"/>
          <p:nvPr/>
        </p:nvSpPr>
        <p:spPr>
          <a:xfrm>
            <a:off x="822960" y="5659227"/>
            <a:ext cx="818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This heatmap presents the pairwise correlation coefficients among numerical features in the dataset.</a:t>
            </a:r>
            <a:endParaRPr lang="en-IN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860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367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 Antiqua</vt:lpstr>
      <vt:lpstr>Century Gothic</vt:lpstr>
      <vt:lpstr>Copperplate Gothic Bold</vt:lpstr>
      <vt:lpstr>Wingdings 3</vt:lpstr>
      <vt:lpstr>Wisp</vt:lpstr>
      <vt:lpstr>Customer Satisfaction Prediction</vt:lpstr>
      <vt:lpstr>Problem Statement</vt:lpstr>
      <vt:lpstr>Dataset Overview</vt:lpstr>
      <vt:lpstr>EDA &amp; Visualizations</vt:lpstr>
      <vt:lpstr>Feature importance</vt:lpstr>
      <vt:lpstr>Confusion matrix - heatmap</vt:lpstr>
      <vt:lpstr>Word cloud for ticket descriptions</vt:lpstr>
      <vt:lpstr>Count plot of customer satisfaction ratings </vt:lpstr>
      <vt:lpstr>Correlation heatmap</vt:lpstr>
      <vt:lpstr>Feature Engineering &amp; Preprocessing</vt:lpstr>
      <vt:lpstr>Modeling &amp; Evaluation</vt:lpstr>
      <vt:lpstr>Insights &amp; Business Value</vt:lpstr>
      <vt:lpstr>Challenges Faced</vt:lpstr>
      <vt:lpstr>Conclusion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Devkankshi Prasad</cp:lastModifiedBy>
  <cp:revision>1</cp:revision>
  <dcterms:created xsi:type="dcterms:W3CDTF">2013-01-27T09:14:16Z</dcterms:created>
  <dcterms:modified xsi:type="dcterms:W3CDTF">2025-06-13T21:00:41Z</dcterms:modified>
  <cp:category/>
</cp:coreProperties>
</file>