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E4D2B-57DB-493F-AE37-CEF95B7B4DC0}" v="28" dt="2025-06-13T21:18:41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kankshi Prasad" userId="09cce06a24405a66" providerId="LiveId" clId="{4ECE4D2B-57DB-493F-AE37-CEF95B7B4DC0}"/>
    <pc:docChg chg="undo custSel addSld modSld">
      <pc:chgData name="Devkankshi Prasad" userId="09cce06a24405a66" providerId="LiveId" clId="{4ECE4D2B-57DB-493F-AE37-CEF95B7B4DC0}" dt="2025-06-13T21:18:41.380" v="509"/>
      <pc:docMkLst>
        <pc:docMk/>
      </pc:docMkLst>
      <pc:sldChg chg="modSp mod">
        <pc:chgData name="Devkankshi Prasad" userId="09cce06a24405a66" providerId="LiveId" clId="{4ECE4D2B-57DB-493F-AE37-CEF95B7B4DC0}" dt="2025-06-13T21:03:18.001" v="15" actId="27636"/>
        <pc:sldMkLst>
          <pc:docMk/>
          <pc:sldMk cId="0" sldId="256"/>
        </pc:sldMkLst>
        <pc:spChg chg="mod">
          <ac:chgData name="Devkankshi Prasad" userId="09cce06a24405a66" providerId="LiveId" clId="{4ECE4D2B-57DB-493F-AE37-CEF95B7B4DC0}" dt="2025-06-13T21:02:50.438" v="6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3:18.001" v="15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4ECE4D2B-57DB-493F-AE37-CEF95B7B4DC0}" dt="2025-06-13T21:18:41.380" v="509"/>
        <pc:sldMkLst>
          <pc:docMk/>
          <pc:sldMk cId="0" sldId="257"/>
        </pc:sldMkLst>
        <pc:spChg chg="mod">
          <ac:chgData name="Devkankshi Prasad" userId="09cce06a24405a66" providerId="LiveId" clId="{4ECE4D2B-57DB-493F-AE37-CEF95B7B4DC0}" dt="2025-06-13T21:09:07.179" v="14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4:29.989" v="27" actId="404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5:05.772" v="47" actId="403"/>
        <pc:sldMkLst>
          <pc:docMk/>
          <pc:sldMk cId="0" sldId="258"/>
        </pc:sldMkLst>
        <pc:spChg chg="mod">
          <ac:chgData name="Devkankshi Prasad" userId="09cce06a24405a66" providerId="LiveId" clId="{4ECE4D2B-57DB-493F-AE37-CEF95B7B4DC0}" dt="2025-06-13T21:04:57.564" v="44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5:05.772" v="47" actId="40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11:42.078" v="179" actId="20577"/>
        <pc:sldMkLst>
          <pc:docMk/>
          <pc:sldMk cId="0" sldId="259"/>
        </pc:sldMkLst>
        <pc:spChg chg="mod">
          <ac:chgData name="Devkankshi Prasad" userId="09cce06a24405a66" providerId="LiveId" clId="{4ECE4D2B-57DB-493F-AE37-CEF95B7B4DC0}" dt="2025-06-13T21:11:10.710" v="164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11:42.078" v="17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5:56.307" v="66" actId="403"/>
        <pc:sldMkLst>
          <pc:docMk/>
          <pc:sldMk cId="0" sldId="260"/>
        </pc:sldMkLst>
        <pc:spChg chg="mod">
          <ac:chgData name="Devkankshi Prasad" userId="09cce06a24405a66" providerId="LiveId" clId="{4ECE4D2B-57DB-493F-AE37-CEF95B7B4DC0}" dt="2025-06-13T21:05:37.257" v="54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5:56.307" v="66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6:42.390" v="84" actId="113"/>
        <pc:sldMkLst>
          <pc:docMk/>
          <pc:sldMk cId="0" sldId="261"/>
        </pc:sldMkLst>
        <pc:spChg chg="mod">
          <ac:chgData name="Devkankshi Prasad" userId="09cce06a24405a66" providerId="LiveId" clId="{4ECE4D2B-57DB-493F-AE37-CEF95B7B4DC0}" dt="2025-06-13T21:06:12.727" v="7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6:42.390" v="84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7:14.363" v="98" actId="403"/>
        <pc:sldMkLst>
          <pc:docMk/>
          <pc:sldMk cId="0" sldId="262"/>
        </pc:sldMkLst>
        <pc:spChg chg="mod">
          <ac:chgData name="Devkankshi Prasad" userId="09cce06a24405a66" providerId="LiveId" clId="{4ECE4D2B-57DB-493F-AE37-CEF95B7B4DC0}" dt="2025-06-13T21:06:59.768" v="89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7:14.363" v="98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7:50.086" v="114" actId="403"/>
        <pc:sldMkLst>
          <pc:docMk/>
          <pc:sldMk cId="0" sldId="263"/>
        </pc:sldMkLst>
        <pc:spChg chg="mod">
          <ac:chgData name="Devkankshi Prasad" userId="09cce06a24405a66" providerId="LiveId" clId="{4ECE4D2B-57DB-493F-AE37-CEF95B7B4DC0}" dt="2025-06-13T21:07:37.785" v="104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7:50.086" v="114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8:14.165" v="121" actId="403"/>
        <pc:sldMkLst>
          <pc:docMk/>
          <pc:sldMk cId="0" sldId="264"/>
        </pc:sldMkLst>
        <pc:spChg chg="mod">
          <ac:chgData name="Devkankshi Prasad" userId="09cce06a24405a66" providerId="LiveId" clId="{4ECE4D2B-57DB-493F-AE37-CEF95B7B4DC0}" dt="2025-06-13T21:08:07.581" v="118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8:14.165" v="121" actId="40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Devkankshi Prasad" userId="09cce06a24405a66" providerId="LiveId" clId="{4ECE4D2B-57DB-493F-AE37-CEF95B7B4DC0}" dt="2025-06-13T21:08:45.967" v="132" actId="1076"/>
        <pc:sldMkLst>
          <pc:docMk/>
          <pc:sldMk cId="0" sldId="265"/>
        </pc:sldMkLst>
        <pc:spChg chg="mod">
          <ac:chgData name="Devkankshi Prasad" userId="09cce06a24405a66" providerId="LiveId" clId="{4ECE4D2B-57DB-493F-AE37-CEF95B7B4DC0}" dt="2025-06-13T21:08:45.967" v="132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Devkankshi Prasad" userId="09cce06a24405a66" providerId="LiveId" clId="{4ECE4D2B-57DB-493F-AE37-CEF95B7B4DC0}" dt="2025-06-13T21:08:32.727" v="127" actId="403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new mod">
        <pc:chgData name="Devkankshi Prasad" userId="09cce06a24405a66" providerId="LiveId" clId="{4ECE4D2B-57DB-493F-AE37-CEF95B7B4DC0}" dt="2025-06-13T21:17:05.349" v="472" actId="1076"/>
        <pc:sldMkLst>
          <pc:docMk/>
          <pc:sldMk cId="3076929188" sldId="266"/>
        </pc:sldMkLst>
        <pc:spChg chg="mod">
          <ac:chgData name="Devkankshi Prasad" userId="09cce06a24405a66" providerId="LiveId" clId="{4ECE4D2B-57DB-493F-AE37-CEF95B7B4DC0}" dt="2025-06-13T21:13:24.552" v="252" actId="1076"/>
          <ac:spMkLst>
            <pc:docMk/>
            <pc:sldMk cId="3076929188" sldId="266"/>
            <ac:spMk id="2" creationId="{FA256717-4860-F74A-426E-EBB4C1C6C32B}"/>
          </ac:spMkLst>
        </pc:spChg>
        <pc:spChg chg="del">
          <ac:chgData name="Devkankshi Prasad" userId="09cce06a24405a66" providerId="LiveId" clId="{4ECE4D2B-57DB-493F-AE37-CEF95B7B4DC0}" dt="2025-06-13T21:12:34.999" v="230" actId="21"/>
          <ac:spMkLst>
            <pc:docMk/>
            <pc:sldMk cId="3076929188" sldId="266"/>
            <ac:spMk id="3" creationId="{A971F241-B9F9-C2BA-95A3-CF3D63DF8FCD}"/>
          </ac:spMkLst>
        </pc:spChg>
        <pc:spChg chg="add mod">
          <ac:chgData name="Devkankshi Prasad" userId="09cce06a24405a66" providerId="LiveId" clId="{4ECE4D2B-57DB-493F-AE37-CEF95B7B4DC0}" dt="2025-06-13T21:17:05.349" v="472" actId="1076"/>
          <ac:spMkLst>
            <pc:docMk/>
            <pc:sldMk cId="3076929188" sldId="266"/>
            <ac:spMk id="4" creationId="{209CA096-6DCA-6FBE-00BA-8DEC36B0E836}"/>
          </ac:spMkLst>
        </pc:spChg>
        <pc:picChg chg="add mod">
          <ac:chgData name="Devkankshi Prasad" userId="09cce06a24405a66" providerId="LiveId" clId="{4ECE4D2B-57DB-493F-AE37-CEF95B7B4DC0}" dt="2025-06-13T21:13:26.750" v="253" actId="1076"/>
          <ac:picMkLst>
            <pc:docMk/>
            <pc:sldMk cId="3076929188" sldId="266"/>
            <ac:picMk id="1026" creationId="{3333ADDB-43AE-E0F6-EB4E-1B2067407346}"/>
          </ac:picMkLst>
        </pc:picChg>
      </pc:sldChg>
      <pc:sldChg chg="addSp delSp modSp new mod">
        <pc:chgData name="Devkankshi Prasad" userId="09cce06a24405a66" providerId="LiveId" clId="{4ECE4D2B-57DB-493F-AE37-CEF95B7B4DC0}" dt="2025-06-13T21:17:24.832" v="479" actId="1076"/>
        <pc:sldMkLst>
          <pc:docMk/>
          <pc:sldMk cId="3707552734" sldId="267"/>
        </pc:sldMkLst>
        <pc:spChg chg="mod">
          <ac:chgData name="Devkankshi Prasad" userId="09cce06a24405a66" providerId="LiveId" clId="{4ECE4D2B-57DB-493F-AE37-CEF95B7B4DC0}" dt="2025-06-13T21:13:40.808" v="258" actId="1076"/>
          <ac:spMkLst>
            <pc:docMk/>
            <pc:sldMk cId="3707552734" sldId="267"/>
            <ac:spMk id="2" creationId="{CB374133-DC78-2CAD-EF47-4B2899DE397A}"/>
          </ac:spMkLst>
        </pc:spChg>
        <pc:spChg chg="del">
          <ac:chgData name="Devkankshi Prasad" userId="09cce06a24405a66" providerId="LiveId" clId="{4ECE4D2B-57DB-493F-AE37-CEF95B7B4DC0}" dt="2025-06-13T21:12:47.110" v="235" actId="21"/>
          <ac:spMkLst>
            <pc:docMk/>
            <pc:sldMk cId="3707552734" sldId="267"/>
            <ac:spMk id="3" creationId="{EC25B2D1-5E4E-85BF-7018-78CB16365EDB}"/>
          </ac:spMkLst>
        </pc:spChg>
        <pc:spChg chg="add mod">
          <ac:chgData name="Devkankshi Prasad" userId="09cce06a24405a66" providerId="LiveId" clId="{4ECE4D2B-57DB-493F-AE37-CEF95B7B4DC0}" dt="2025-06-13T21:17:24.832" v="479" actId="1076"/>
          <ac:spMkLst>
            <pc:docMk/>
            <pc:sldMk cId="3707552734" sldId="267"/>
            <ac:spMk id="4" creationId="{DFF172D4-95F3-8F70-8CF0-B0665B0BAFA5}"/>
          </ac:spMkLst>
        </pc:spChg>
        <pc:picChg chg="add mod">
          <ac:chgData name="Devkankshi Prasad" userId="09cce06a24405a66" providerId="LiveId" clId="{4ECE4D2B-57DB-493F-AE37-CEF95B7B4DC0}" dt="2025-06-13T21:13:43.420" v="259" actId="1076"/>
          <ac:picMkLst>
            <pc:docMk/>
            <pc:sldMk cId="3707552734" sldId="267"/>
            <ac:picMk id="2050" creationId="{F0BC31EF-380C-9BDB-7516-EE274035ECC8}"/>
          </ac:picMkLst>
        </pc:picChg>
      </pc:sldChg>
      <pc:sldChg chg="addSp delSp modSp new mod">
        <pc:chgData name="Devkankshi Prasad" userId="09cce06a24405a66" providerId="LiveId" clId="{4ECE4D2B-57DB-493F-AE37-CEF95B7B4DC0}" dt="2025-06-13T21:18:27.838" v="503" actId="1076"/>
        <pc:sldMkLst>
          <pc:docMk/>
          <pc:sldMk cId="1179017185" sldId="268"/>
        </pc:sldMkLst>
        <pc:spChg chg="mod">
          <ac:chgData name="Devkankshi Prasad" userId="09cce06a24405a66" providerId="LiveId" clId="{4ECE4D2B-57DB-493F-AE37-CEF95B7B4DC0}" dt="2025-06-13T21:13:57.411" v="266" actId="1076"/>
          <ac:spMkLst>
            <pc:docMk/>
            <pc:sldMk cId="1179017185" sldId="268"/>
            <ac:spMk id="2" creationId="{E1D98088-CB1C-E497-5D7C-6D4BBF9D451C}"/>
          </ac:spMkLst>
        </pc:spChg>
        <pc:spChg chg="del">
          <ac:chgData name="Devkankshi Prasad" userId="09cce06a24405a66" providerId="LiveId" clId="{4ECE4D2B-57DB-493F-AE37-CEF95B7B4DC0}" dt="2025-06-13T21:12:58.185" v="239" actId="21"/>
          <ac:spMkLst>
            <pc:docMk/>
            <pc:sldMk cId="1179017185" sldId="268"/>
            <ac:spMk id="3" creationId="{B4B41C51-65E8-4408-10D8-8B370FDA0FCE}"/>
          </ac:spMkLst>
        </pc:spChg>
        <pc:spChg chg="add mod">
          <ac:chgData name="Devkankshi Prasad" userId="09cce06a24405a66" providerId="LiveId" clId="{4ECE4D2B-57DB-493F-AE37-CEF95B7B4DC0}" dt="2025-06-13T21:18:27.838" v="503" actId="1076"/>
          <ac:spMkLst>
            <pc:docMk/>
            <pc:sldMk cId="1179017185" sldId="268"/>
            <ac:spMk id="4" creationId="{BF55EAE6-E558-999F-C774-793B40672816}"/>
          </ac:spMkLst>
        </pc:spChg>
        <pc:picChg chg="add mod">
          <ac:chgData name="Devkankshi Prasad" userId="09cce06a24405a66" providerId="LiveId" clId="{4ECE4D2B-57DB-493F-AE37-CEF95B7B4DC0}" dt="2025-06-13T21:14:04.989" v="270" actId="1076"/>
          <ac:picMkLst>
            <pc:docMk/>
            <pc:sldMk cId="1179017185" sldId="268"/>
            <ac:picMk id="3074" creationId="{88A4CDCA-1174-3551-E017-DB94C6175E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636-A964-4ADB-A765-660B557FE0B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2BE5-6B27-466B-8EBA-A510BF48A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2BE5-6B27-466B-8EBA-A510BF48A92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0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2BE5-6B27-466B-8EBA-A510BF48A92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87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841248"/>
            <a:ext cx="7772400" cy="2787253"/>
          </a:xfrm>
        </p:spPr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Suspicious Web Threat Interaction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75101"/>
            <a:ext cx="7315200" cy="685800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latin typeface="Baskerville Old Face" panose="02020602080505020303" pitchFamily="18" charset="0"/>
              </a:rPr>
              <a:t>By Devkankshi Prasad</a:t>
            </a:r>
          </a:p>
          <a:p>
            <a:r>
              <a:rPr dirty="0">
                <a:latin typeface="Baskerville Old Face" panose="02020602080505020303" pitchFamily="18" charset="0"/>
              </a:rPr>
              <a:t>Unified Mentor – Data Science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901532"/>
            <a:ext cx="6377940" cy="1293028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Insights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askerville Old Face" panose="02020602080505020303" pitchFamily="18" charset="0"/>
              </a:rPr>
              <a:t>Certain IPs show consistent high traffic spikes</a:t>
            </a:r>
          </a:p>
          <a:p>
            <a:r>
              <a:rPr sz="2800" dirty="0">
                <a:latin typeface="Baskerville Old Face" panose="02020602080505020303" pitchFamily="18" charset="0"/>
              </a:rPr>
              <a:t>Rare protocols often coincide with anomalies</a:t>
            </a:r>
          </a:p>
          <a:p>
            <a:r>
              <a:rPr sz="2800" dirty="0">
                <a:latin typeface="Baskerville Old Face" panose="02020602080505020303" pitchFamily="18" charset="0"/>
              </a:rPr>
              <a:t>Model helps preemptively block suspicious behavior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2" y="1011261"/>
            <a:ext cx="6377940" cy="1293028"/>
          </a:xfrm>
        </p:spPr>
        <p:txBody>
          <a:bodyPr>
            <a:normAutofit fontScale="90000"/>
          </a:bodyPr>
          <a:lstStyle/>
          <a:p>
            <a:r>
              <a:rPr sz="5400" dirty="0">
                <a:latin typeface="Algerian" panose="04020705040A02060702" pitchFamily="82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Baskerville Old Face" panose="02020602080505020303" pitchFamily="18" charset="0"/>
              </a:rPr>
              <a:t>High class imbalance in anomaly detection</a:t>
            </a:r>
          </a:p>
          <a:p>
            <a:r>
              <a:rPr sz="3200" dirty="0">
                <a:latin typeface="Baskerville Old Face" panose="02020602080505020303" pitchFamily="18" charset="0"/>
              </a:rPr>
              <a:t>Noisy data and irrelevant interactions</a:t>
            </a:r>
          </a:p>
          <a:p>
            <a:r>
              <a:rPr sz="3200" dirty="0">
                <a:latin typeface="Baskerville Old Face" panose="02020602080505020303" pitchFamily="18" charset="0"/>
              </a:rPr>
              <a:t>Need for real-time inference capability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906953"/>
            <a:ext cx="7150608" cy="1293028"/>
          </a:xfrm>
        </p:spPr>
        <p:txBody>
          <a:bodyPr>
            <a:normAutofit/>
          </a:bodyPr>
          <a:lstStyle/>
          <a:p>
            <a:r>
              <a:rPr sz="4400" dirty="0">
                <a:latin typeface="Algerian" panose="04020705040A02060702" pitchFamily="82" charset="0"/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askerville Old Face" panose="02020602080505020303" pitchFamily="18" charset="0"/>
              </a:rPr>
              <a:t>Applied anomaly detection techniques on web logs.</a:t>
            </a:r>
          </a:p>
          <a:p>
            <a:r>
              <a:rPr sz="2800" dirty="0">
                <a:latin typeface="Baskerville Old Face" panose="02020602080505020303" pitchFamily="18" charset="0"/>
              </a:rPr>
              <a:t>Learned model evaluation under imbalanced data.</a:t>
            </a:r>
          </a:p>
          <a:p>
            <a:r>
              <a:rPr sz="2800" dirty="0">
                <a:latin typeface="Baskerville Old Face" panose="02020602080505020303" pitchFamily="18" charset="0"/>
              </a:rPr>
              <a:t>Gained exposure to cybersecurity data handling.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15668" y="963514"/>
            <a:ext cx="6377940" cy="1293028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askerville Old Face" panose="02020602080505020303" pitchFamily="18" charset="0"/>
              </a:rPr>
              <a:t>Looking forward to your feedback. Happy to present any part in more detail if needed.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952672"/>
            <a:ext cx="6844284" cy="1293028"/>
          </a:xfrm>
        </p:spPr>
        <p:txBody>
          <a:bodyPr>
            <a:normAutofit fontScale="90000"/>
          </a:bodyPr>
          <a:lstStyle/>
          <a:p>
            <a:pPr algn="l"/>
            <a:r>
              <a:rPr sz="54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42032"/>
            <a:ext cx="7955280" cy="4069080"/>
          </a:xfrm>
        </p:spPr>
        <p:txBody>
          <a:bodyPr>
            <a:normAutofit/>
          </a:bodyPr>
          <a:lstStyle/>
          <a:p>
            <a:r>
              <a:rPr sz="3200" dirty="0">
                <a:latin typeface="Baskerville Old Face" panose="02020602080505020303" pitchFamily="18" charset="0"/>
              </a:rPr>
              <a:t>Identify and analyze suspicious web interactions to detect potential security threats using machine learning and deep learning models.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901532"/>
            <a:ext cx="6803136" cy="1293028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askerville Old Face" panose="02020602080505020303" pitchFamily="18" charset="0"/>
              </a:rPr>
              <a:t>Web traffic logs including IP addresses, URLs, bytes transferred, protocols, and timestamps.</a:t>
            </a:r>
          </a:p>
          <a:p>
            <a:r>
              <a:rPr sz="2800" dirty="0">
                <a:latin typeface="Baskerville Old Face" panose="02020602080505020303" pitchFamily="18" charset="0"/>
              </a:rPr>
              <a:t>Target: Whether an interaction is classified as anomalous or not.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4385"/>
            <a:ext cx="7598664" cy="1293028"/>
          </a:xfrm>
        </p:spPr>
        <p:txBody>
          <a:bodyPr>
            <a:normAutofit fontScale="90000"/>
          </a:bodyPr>
          <a:lstStyle/>
          <a:p>
            <a:r>
              <a:rPr sz="5400" dirty="0">
                <a:latin typeface="Algerian" panose="04020705040A02060702" pitchFamily="82" charset="0"/>
              </a:rPr>
              <a:t>EDA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 b="1" dirty="0">
                <a:latin typeface="Baskerville Old Face" panose="02020602080505020303" pitchFamily="18" charset="0"/>
              </a:rPr>
              <a:t>Hist</a:t>
            </a:r>
            <a:r>
              <a:rPr lang="en-US" sz="3200" b="1" dirty="0">
                <a:latin typeface="Baskerville Old Face" panose="02020602080505020303" pitchFamily="18" charset="0"/>
              </a:rPr>
              <a:t> plot </a:t>
            </a:r>
            <a:r>
              <a:rPr sz="3200" b="1" dirty="0">
                <a:latin typeface="Baskerville Old Face" panose="02020602080505020303" pitchFamily="18" charset="0"/>
              </a:rPr>
              <a:t>: </a:t>
            </a:r>
            <a:r>
              <a:rPr sz="3200" dirty="0">
                <a:latin typeface="Baskerville Old Face" panose="02020602080505020303" pitchFamily="18" charset="0"/>
              </a:rPr>
              <a:t>Bytes in/out distribution</a:t>
            </a:r>
          </a:p>
          <a:p>
            <a:r>
              <a:rPr sz="3200" b="1" dirty="0">
                <a:latin typeface="Baskerville Old Face" panose="02020602080505020303" pitchFamily="18" charset="0"/>
              </a:rPr>
              <a:t>Count</a:t>
            </a:r>
            <a:r>
              <a:rPr lang="en-US" sz="3200" b="1" dirty="0">
                <a:latin typeface="Baskerville Old Face" panose="02020602080505020303" pitchFamily="18" charset="0"/>
              </a:rPr>
              <a:t> </a:t>
            </a:r>
            <a:r>
              <a:rPr sz="3200" b="1" dirty="0">
                <a:latin typeface="Baskerville Old Face" panose="02020602080505020303" pitchFamily="18" charset="0"/>
              </a:rPr>
              <a:t>plot</a:t>
            </a:r>
            <a:r>
              <a:rPr lang="en-US" sz="3200" b="1" dirty="0">
                <a:latin typeface="Baskerville Old Face" panose="02020602080505020303" pitchFamily="18" charset="0"/>
              </a:rPr>
              <a:t> </a:t>
            </a:r>
            <a:r>
              <a:rPr sz="3200" b="1" dirty="0">
                <a:latin typeface="Baskerville Old Face" panose="02020602080505020303" pitchFamily="18" charset="0"/>
              </a:rPr>
              <a:t>: </a:t>
            </a:r>
            <a:r>
              <a:rPr sz="3200" dirty="0">
                <a:latin typeface="Baskerville Old Face" panose="02020602080505020303" pitchFamily="18" charset="0"/>
              </a:rPr>
              <a:t>Number of protocols used</a:t>
            </a:r>
          </a:p>
          <a:p>
            <a:r>
              <a:rPr sz="3200" b="1" dirty="0">
                <a:latin typeface="Baskerville Old Face" panose="02020602080505020303" pitchFamily="18" charset="0"/>
              </a:rPr>
              <a:t>Scatterplot</a:t>
            </a:r>
            <a:r>
              <a:rPr lang="en-US" sz="3200" b="1" dirty="0">
                <a:latin typeface="Baskerville Old Face" panose="02020602080505020303" pitchFamily="18" charset="0"/>
              </a:rPr>
              <a:t> </a:t>
            </a:r>
            <a:r>
              <a:rPr sz="3200" b="1" dirty="0">
                <a:latin typeface="Baskerville Old Face" panose="02020602080505020303" pitchFamily="18" charset="0"/>
              </a:rPr>
              <a:t>: </a:t>
            </a:r>
            <a:r>
              <a:rPr sz="3200" dirty="0">
                <a:latin typeface="Baskerville Old Face" panose="02020602080505020303" pitchFamily="18" charset="0"/>
              </a:rPr>
              <a:t>Anomalies over time and by IP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6717-4860-F74A-426E-EBB4C1C6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508" y="117859"/>
            <a:ext cx="6377940" cy="12930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Histogram</a:t>
            </a:r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3333ADDB-43AE-E0F6-EB4E-1B206740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1236846"/>
            <a:ext cx="8121316" cy="40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CA096-6DCA-6FBE-00BA-8DEC36B0E836}"/>
              </a:ext>
            </a:extLst>
          </p:cNvPr>
          <p:cNvSpPr txBox="1"/>
          <p:nvPr/>
        </p:nvSpPr>
        <p:spPr>
          <a:xfrm>
            <a:off x="511342" y="5486399"/>
            <a:ext cx="812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This histogram visualizes the frequency distribution of incoming bytes in and outgoing bytes out network data across all requests.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2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4133-DC78-2CAD-EF47-4B2899DE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-53709"/>
            <a:ext cx="6377940" cy="12930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Count plot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F0BC31EF-380C-9BDB-7516-EE274035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4" y="982259"/>
            <a:ext cx="8096250" cy="42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172D4-95F3-8F70-8CF0-B0665B0BAFA5}"/>
              </a:ext>
            </a:extLst>
          </p:cNvPr>
          <p:cNvSpPr txBox="1"/>
          <p:nvPr/>
        </p:nvSpPr>
        <p:spPr>
          <a:xfrm>
            <a:off x="744295" y="5460242"/>
            <a:ext cx="809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This count plot illustrates how frequently each network protocol appears in the dataset.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088-CB1C-E497-5D7C-6D4BBF9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135" y="0"/>
            <a:ext cx="6377940" cy="12930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Scatter plot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88A4CDCA-1174-3551-E017-DB94C617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5" y="995487"/>
            <a:ext cx="7796403" cy="46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5EAE6-E558-999F-C774-793B40672816}"/>
              </a:ext>
            </a:extLst>
          </p:cNvPr>
          <p:cNvSpPr txBox="1"/>
          <p:nvPr/>
        </p:nvSpPr>
        <p:spPr>
          <a:xfrm>
            <a:off x="932687" y="5697921"/>
            <a:ext cx="7796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This scatter plot highlights points classified as anomalous versus normal by the Isolation Forest model, plotted against selected features (e.g. bytes in vs bytes out)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916097"/>
            <a:ext cx="7059168" cy="1293028"/>
          </a:xfrm>
        </p:spPr>
        <p:txBody>
          <a:bodyPr>
            <a:normAutofit/>
          </a:bodyPr>
          <a:lstStyle/>
          <a:p>
            <a:r>
              <a:rPr sz="4800" dirty="0">
                <a:latin typeface="Algerian" panose="04020705040A02060702" pitchFamily="82" charset="0"/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3200" dirty="0">
                <a:latin typeface="Baskerville Old Face" panose="02020602080505020303" pitchFamily="18" charset="0"/>
              </a:rPr>
              <a:t>Created temporal features from timestamps</a:t>
            </a:r>
          </a:p>
          <a:p>
            <a:r>
              <a:rPr sz="3200" dirty="0">
                <a:latin typeface="Baskerville Old Face" panose="02020602080505020303" pitchFamily="18" charset="0"/>
              </a:rPr>
              <a:t> Encoded categorical variables like protocols</a:t>
            </a:r>
          </a:p>
          <a:p>
            <a:r>
              <a:rPr sz="3200" dirty="0">
                <a:latin typeface="Baskerville Old Face" panose="02020602080505020303" pitchFamily="18" charset="0"/>
              </a:rPr>
              <a:t>Aggregated traffic behavior by user/IP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901532"/>
            <a:ext cx="7196328" cy="1293028"/>
          </a:xfrm>
        </p:spPr>
        <p:txBody>
          <a:bodyPr>
            <a:normAutofit/>
          </a:bodyPr>
          <a:lstStyle/>
          <a:p>
            <a:r>
              <a:rPr sz="4400" dirty="0">
                <a:latin typeface="Algerian" panose="04020705040A02060702" pitchFamily="82" charset="0"/>
              </a:rPr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Baskerville Old Face" panose="02020602080505020303" pitchFamily="18" charset="0"/>
              </a:rPr>
              <a:t>Models</a:t>
            </a:r>
            <a:r>
              <a:rPr sz="2800" dirty="0">
                <a:latin typeface="Baskerville Old Face" panose="02020602080505020303" pitchFamily="18" charset="0"/>
              </a:rPr>
              <a:t>: Isolation Forest, Autoencoders, MLP Classifier</a:t>
            </a:r>
          </a:p>
          <a:p>
            <a:r>
              <a:rPr sz="2800" b="1" dirty="0">
                <a:latin typeface="Baskerville Old Face" panose="02020602080505020303" pitchFamily="18" charset="0"/>
              </a:rPr>
              <a:t>Evaluation metrics: </a:t>
            </a:r>
            <a:r>
              <a:rPr sz="2800" dirty="0">
                <a:latin typeface="Baskerville Old Face" panose="02020602080505020303" pitchFamily="18" charset="0"/>
              </a:rPr>
              <a:t>AUC, F1 Score, Precision</a:t>
            </a:r>
          </a:p>
          <a:p>
            <a:r>
              <a:rPr sz="2800" b="1" dirty="0">
                <a:latin typeface="Baskerville Old Face" panose="02020602080505020303" pitchFamily="18" charset="0"/>
              </a:rPr>
              <a:t>Best: </a:t>
            </a:r>
            <a:r>
              <a:rPr sz="2800" dirty="0">
                <a:latin typeface="Baskerville Old Face" panose="02020602080505020303" pitchFamily="18" charset="0"/>
              </a:rPr>
              <a:t>Autoencoder with unsupervised anomaly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297</Words>
  <Application>Microsoft Office PowerPoint</Application>
  <PresentationFormat>On-screen Show (4:3)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Baskerville Old Face</vt:lpstr>
      <vt:lpstr>Calibri</vt:lpstr>
      <vt:lpstr>Century Gothic</vt:lpstr>
      <vt:lpstr>Vapor Trail</vt:lpstr>
      <vt:lpstr>Suspicious Web Threat Interaction Analysis</vt:lpstr>
      <vt:lpstr>Problem Statement</vt:lpstr>
      <vt:lpstr>Dataset Overview</vt:lpstr>
      <vt:lpstr>EDA &amp; Visualizations</vt:lpstr>
      <vt:lpstr>Histogram</vt:lpstr>
      <vt:lpstr>Count plot</vt:lpstr>
      <vt:lpstr>Scatter plot</vt:lpstr>
      <vt:lpstr>Feature Engineering</vt:lpstr>
      <vt:lpstr>Modeling &amp; Evaluation</vt:lpstr>
      <vt:lpstr>Insights &amp; Value</vt:lpstr>
      <vt:lpstr>Challenges Faced</vt:lpstr>
      <vt:lpstr>Conclusion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Devkankshi Prasad</cp:lastModifiedBy>
  <cp:revision>1</cp:revision>
  <dcterms:created xsi:type="dcterms:W3CDTF">2013-01-27T09:14:16Z</dcterms:created>
  <dcterms:modified xsi:type="dcterms:W3CDTF">2025-06-13T21:18:45Z</dcterms:modified>
  <cp:category/>
</cp:coreProperties>
</file>