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D046F4-8D70-4942-93E3-A5D800E8B0E9}" v="50" dt="2025-06-13T20:29:04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kankshi Prasad" userId="09cce06a24405a66" providerId="LiveId" clId="{8ED046F4-8D70-4942-93E3-A5D800E8B0E9}"/>
    <pc:docChg chg="undo custSel addSld modSld modMainMaster">
      <pc:chgData name="Devkankshi Prasad" userId="09cce06a24405a66" providerId="LiveId" clId="{8ED046F4-8D70-4942-93E3-A5D800E8B0E9}" dt="2025-06-13T20:29:04.110" v="1282"/>
      <pc:docMkLst>
        <pc:docMk/>
      </pc:docMkLst>
      <pc:sldChg chg="modSp mod modTransition">
        <pc:chgData name="Devkankshi Prasad" userId="09cce06a24405a66" providerId="LiveId" clId="{8ED046F4-8D70-4942-93E3-A5D800E8B0E9}" dt="2025-06-13T20:29:04.110" v="1282"/>
        <pc:sldMkLst>
          <pc:docMk/>
          <pc:sldMk cId="0" sldId="256"/>
        </pc:sldMkLst>
        <pc:spChg chg="mod">
          <ac:chgData name="Devkankshi Prasad" userId="09cce06a24405a66" providerId="LiveId" clId="{8ED046F4-8D70-4942-93E3-A5D800E8B0E9}" dt="2025-06-13T19:59:53.101" v="3" actId="113"/>
          <ac:spMkLst>
            <pc:docMk/>
            <pc:sldMk cId="0" sldId="256"/>
            <ac:spMk id="2" creationId="{00000000-0000-0000-0000-000000000000}"/>
          </ac:spMkLst>
        </pc:spChg>
        <pc:spChg chg="mod">
          <ac:chgData name="Devkankshi Prasad" userId="09cce06a24405a66" providerId="LiveId" clId="{8ED046F4-8D70-4942-93E3-A5D800E8B0E9}" dt="2025-06-13T20:00:14.534" v="6" actId="113"/>
          <ac:spMkLst>
            <pc:docMk/>
            <pc:sldMk cId="0" sldId="256"/>
            <ac:spMk id="3" creationId="{00000000-0000-0000-0000-000000000000}"/>
          </ac:spMkLst>
        </pc:spChg>
      </pc:sldChg>
      <pc:sldChg chg="modSp mod modTransition">
        <pc:chgData name="Devkankshi Prasad" userId="09cce06a24405a66" providerId="LiveId" clId="{8ED046F4-8D70-4942-93E3-A5D800E8B0E9}" dt="2025-06-13T20:29:02.049" v="1280"/>
        <pc:sldMkLst>
          <pc:docMk/>
          <pc:sldMk cId="0" sldId="257"/>
        </pc:sldMkLst>
        <pc:spChg chg="mod">
          <ac:chgData name="Devkankshi Prasad" userId="09cce06a24405a66" providerId="LiveId" clId="{8ED046F4-8D70-4942-93E3-A5D800E8B0E9}" dt="2025-06-13T20:01:14.969" v="17" actId="2711"/>
          <ac:spMkLst>
            <pc:docMk/>
            <pc:sldMk cId="0" sldId="257"/>
            <ac:spMk id="2" creationId="{00000000-0000-0000-0000-000000000000}"/>
          </ac:spMkLst>
        </pc:spChg>
        <pc:spChg chg="mod">
          <ac:chgData name="Devkankshi Prasad" userId="09cce06a24405a66" providerId="LiveId" clId="{8ED046F4-8D70-4942-93E3-A5D800E8B0E9}" dt="2025-06-13T20:01:05.416" v="16" actId="114"/>
          <ac:spMkLst>
            <pc:docMk/>
            <pc:sldMk cId="0" sldId="257"/>
            <ac:spMk id="3" creationId="{00000000-0000-0000-0000-000000000000}"/>
          </ac:spMkLst>
        </pc:spChg>
      </pc:sldChg>
      <pc:sldChg chg="modSp mod modTransition">
        <pc:chgData name="Devkankshi Prasad" userId="09cce06a24405a66" providerId="LiveId" clId="{8ED046F4-8D70-4942-93E3-A5D800E8B0E9}" dt="2025-06-13T20:29:02.049" v="1280"/>
        <pc:sldMkLst>
          <pc:docMk/>
          <pc:sldMk cId="0" sldId="258"/>
        </pc:sldMkLst>
        <pc:spChg chg="mod">
          <ac:chgData name="Devkankshi Prasad" userId="09cce06a24405a66" providerId="LiveId" clId="{8ED046F4-8D70-4942-93E3-A5D800E8B0E9}" dt="2025-06-13T20:02:49.346" v="42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Devkankshi Prasad" userId="09cce06a24405a66" providerId="LiveId" clId="{8ED046F4-8D70-4942-93E3-A5D800E8B0E9}" dt="2025-06-13T20:02:44.079" v="41" actId="1076"/>
          <ac:spMkLst>
            <pc:docMk/>
            <pc:sldMk cId="0" sldId="258"/>
            <ac:spMk id="3" creationId="{00000000-0000-0000-0000-000000000000}"/>
          </ac:spMkLst>
        </pc:spChg>
      </pc:sldChg>
      <pc:sldChg chg="modSp mod modTransition">
        <pc:chgData name="Devkankshi Prasad" userId="09cce06a24405a66" providerId="LiveId" clId="{8ED046F4-8D70-4942-93E3-A5D800E8B0E9}" dt="2025-06-13T20:29:02.049" v="1280"/>
        <pc:sldMkLst>
          <pc:docMk/>
          <pc:sldMk cId="0" sldId="259"/>
        </pc:sldMkLst>
        <pc:spChg chg="mod">
          <ac:chgData name="Devkankshi Prasad" userId="09cce06a24405a66" providerId="LiveId" clId="{8ED046F4-8D70-4942-93E3-A5D800E8B0E9}" dt="2025-06-13T20:03:43.904" v="64" actId="1076"/>
          <ac:spMkLst>
            <pc:docMk/>
            <pc:sldMk cId="0" sldId="259"/>
            <ac:spMk id="2" creationId="{00000000-0000-0000-0000-000000000000}"/>
          </ac:spMkLst>
        </pc:spChg>
        <pc:spChg chg="mod">
          <ac:chgData name="Devkankshi Prasad" userId="09cce06a24405a66" providerId="LiveId" clId="{8ED046F4-8D70-4942-93E3-A5D800E8B0E9}" dt="2025-06-13T20:10:01.935" v="153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 modTransition">
        <pc:chgData name="Devkankshi Prasad" userId="09cce06a24405a66" providerId="LiveId" clId="{8ED046F4-8D70-4942-93E3-A5D800E8B0E9}" dt="2025-06-13T20:29:02.049" v="1280"/>
        <pc:sldMkLst>
          <pc:docMk/>
          <pc:sldMk cId="0" sldId="260"/>
        </pc:sldMkLst>
        <pc:spChg chg="mod">
          <ac:chgData name="Devkankshi Prasad" userId="09cce06a24405a66" providerId="LiveId" clId="{8ED046F4-8D70-4942-93E3-A5D800E8B0E9}" dt="2025-06-13T20:25:58.946" v="1202" actId="2711"/>
          <ac:spMkLst>
            <pc:docMk/>
            <pc:sldMk cId="0" sldId="260"/>
            <ac:spMk id="2" creationId="{00000000-0000-0000-0000-000000000000}"/>
          </ac:spMkLst>
        </pc:spChg>
        <pc:spChg chg="mod">
          <ac:chgData name="Devkankshi Prasad" userId="09cce06a24405a66" providerId="LiveId" clId="{8ED046F4-8D70-4942-93E3-A5D800E8B0E9}" dt="2025-06-13T20:26:37.157" v="1224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 modTransition">
        <pc:chgData name="Devkankshi Prasad" userId="09cce06a24405a66" providerId="LiveId" clId="{8ED046F4-8D70-4942-93E3-A5D800E8B0E9}" dt="2025-06-13T20:29:02.049" v="1280"/>
        <pc:sldMkLst>
          <pc:docMk/>
          <pc:sldMk cId="0" sldId="261"/>
        </pc:sldMkLst>
        <pc:spChg chg="mod">
          <ac:chgData name="Devkankshi Prasad" userId="09cce06a24405a66" providerId="LiveId" clId="{8ED046F4-8D70-4942-93E3-A5D800E8B0E9}" dt="2025-06-13T20:26:49.250" v="1229" actId="403"/>
          <ac:spMkLst>
            <pc:docMk/>
            <pc:sldMk cId="0" sldId="261"/>
            <ac:spMk id="2" creationId="{00000000-0000-0000-0000-000000000000}"/>
          </ac:spMkLst>
        </pc:spChg>
        <pc:spChg chg="mod">
          <ac:chgData name="Devkankshi Prasad" userId="09cce06a24405a66" providerId="LiveId" clId="{8ED046F4-8D70-4942-93E3-A5D800E8B0E9}" dt="2025-06-13T20:27:01.611" v="1235" actId="114"/>
          <ac:spMkLst>
            <pc:docMk/>
            <pc:sldMk cId="0" sldId="261"/>
            <ac:spMk id="3" creationId="{00000000-0000-0000-0000-000000000000}"/>
          </ac:spMkLst>
        </pc:spChg>
      </pc:sldChg>
      <pc:sldChg chg="modSp mod modTransition">
        <pc:chgData name="Devkankshi Prasad" userId="09cce06a24405a66" providerId="LiveId" clId="{8ED046F4-8D70-4942-93E3-A5D800E8B0E9}" dt="2025-06-13T20:29:02.049" v="1280"/>
        <pc:sldMkLst>
          <pc:docMk/>
          <pc:sldMk cId="0" sldId="262"/>
        </pc:sldMkLst>
        <pc:spChg chg="mod">
          <ac:chgData name="Devkankshi Prasad" userId="09cce06a24405a66" providerId="LiveId" clId="{8ED046F4-8D70-4942-93E3-A5D800E8B0E9}" dt="2025-06-13T20:27:17.258" v="1237" actId="255"/>
          <ac:spMkLst>
            <pc:docMk/>
            <pc:sldMk cId="0" sldId="262"/>
            <ac:spMk id="2" creationId="{00000000-0000-0000-0000-000000000000}"/>
          </ac:spMkLst>
        </pc:spChg>
        <pc:spChg chg="mod">
          <ac:chgData name="Devkankshi Prasad" userId="09cce06a24405a66" providerId="LiveId" clId="{8ED046F4-8D70-4942-93E3-A5D800E8B0E9}" dt="2025-06-13T20:27:24.242" v="1241" actId="114"/>
          <ac:spMkLst>
            <pc:docMk/>
            <pc:sldMk cId="0" sldId="262"/>
            <ac:spMk id="3" creationId="{00000000-0000-0000-0000-000000000000}"/>
          </ac:spMkLst>
        </pc:spChg>
      </pc:sldChg>
      <pc:sldChg chg="modSp mod modTransition">
        <pc:chgData name="Devkankshi Prasad" userId="09cce06a24405a66" providerId="LiveId" clId="{8ED046F4-8D70-4942-93E3-A5D800E8B0E9}" dt="2025-06-13T20:29:02.049" v="1280"/>
        <pc:sldMkLst>
          <pc:docMk/>
          <pc:sldMk cId="0" sldId="263"/>
        </pc:sldMkLst>
        <pc:spChg chg="mod">
          <ac:chgData name="Devkankshi Prasad" userId="09cce06a24405a66" providerId="LiveId" clId="{8ED046F4-8D70-4942-93E3-A5D800E8B0E9}" dt="2025-06-13T20:27:35.667" v="1248" actId="2711"/>
          <ac:spMkLst>
            <pc:docMk/>
            <pc:sldMk cId="0" sldId="263"/>
            <ac:spMk id="2" creationId="{00000000-0000-0000-0000-000000000000}"/>
          </ac:spMkLst>
        </pc:spChg>
        <pc:spChg chg="mod">
          <ac:chgData name="Devkankshi Prasad" userId="09cce06a24405a66" providerId="LiveId" clId="{8ED046F4-8D70-4942-93E3-A5D800E8B0E9}" dt="2025-06-13T20:27:42.497" v="1252" actId="114"/>
          <ac:spMkLst>
            <pc:docMk/>
            <pc:sldMk cId="0" sldId="263"/>
            <ac:spMk id="3" creationId="{00000000-0000-0000-0000-000000000000}"/>
          </ac:spMkLst>
        </pc:spChg>
      </pc:sldChg>
      <pc:sldChg chg="modSp mod modTransition">
        <pc:chgData name="Devkankshi Prasad" userId="09cce06a24405a66" providerId="LiveId" clId="{8ED046F4-8D70-4942-93E3-A5D800E8B0E9}" dt="2025-06-13T20:29:02.049" v="1280"/>
        <pc:sldMkLst>
          <pc:docMk/>
          <pc:sldMk cId="0" sldId="264"/>
        </pc:sldMkLst>
        <pc:spChg chg="mod">
          <ac:chgData name="Devkankshi Prasad" userId="09cce06a24405a66" providerId="LiveId" clId="{8ED046F4-8D70-4942-93E3-A5D800E8B0E9}" dt="2025-06-13T20:28:02.707" v="1260" actId="403"/>
          <ac:spMkLst>
            <pc:docMk/>
            <pc:sldMk cId="0" sldId="264"/>
            <ac:spMk id="2" creationId="{00000000-0000-0000-0000-000000000000}"/>
          </ac:spMkLst>
        </pc:spChg>
        <pc:spChg chg="mod">
          <ac:chgData name="Devkankshi Prasad" userId="09cce06a24405a66" providerId="LiveId" clId="{8ED046F4-8D70-4942-93E3-A5D800E8B0E9}" dt="2025-06-13T20:27:59.890" v="1259" actId="114"/>
          <ac:spMkLst>
            <pc:docMk/>
            <pc:sldMk cId="0" sldId="264"/>
            <ac:spMk id="3" creationId="{00000000-0000-0000-0000-000000000000}"/>
          </ac:spMkLst>
        </pc:spChg>
      </pc:sldChg>
      <pc:sldChg chg="modSp mod modTransition">
        <pc:chgData name="Devkankshi Prasad" userId="09cce06a24405a66" providerId="LiveId" clId="{8ED046F4-8D70-4942-93E3-A5D800E8B0E9}" dt="2025-06-13T20:29:02.049" v="1280"/>
        <pc:sldMkLst>
          <pc:docMk/>
          <pc:sldMk cId="0" sldId="265"/>
        </pc:sldMkLst>
        <pc:spChg chg="mod">
          <ac:chgData name="Devkankshi Prasad" userId="09cce06a24405a66" providerId="LiveId" clId="{8ED046F4-8D70-4942-93E3-A5D800E8B0E9}" dt="2025-06-13T20:28:13.557" v="1268" actId="2711"/>
          <ac:spMkLst>
            <pc:docMk/>
            <pc:sldMk cId="0" sldId="265"/>
            <ac:spMk id="2" creationId="{00000000-0000-0000-0000-000000000000}"/>
          </ac:spMkLst>
        </pc:spChg>
        <pc:spChg chg="mod">
          <ac:chgData name="Devkankshi Prasad" userId="09cce06a24405a66" providerId="LiveId" clId="{8ED046F4-8D70-4942-93E3-A5D800E8B0E9}" dt="2025-06-13T20:28:18.710" v="1273" actId="2711"/>
          <ac:spMkLst>
            <pc:docMk/>
            <pc:sldMk cId="0" sldId="265"/>
            <ac:spMk id="3" creationId="{00000000-0000-0000-0000-000000000000}"/>
          </ac:spMkLst>
        </pc:spChg>
      </pc:sldChg>
      <pc:sldChg chg="addSp delSp modSp new mod modTransition">
        <pc:chgData name="Devkankshi Prasad" userId="09cce06a24405a66" providerId="LiveId" clId="{8ED046F4-8D70-4942-93E3-A5D800E8B0E9}" dt="2025-06-13T20:29:02.049" v="1280"/>
        <pc:sldMkLst>
          <pc:docMk/>
          <pc:sldMk cId="611898983" sldId="266"/>
        </pc:sldMkLst>
        <pc:spChg chg="mod">
          <ac:chgData name="Devkankshi Prasad" userId="09cce06a24405a66" providerId="LiveId" clId="{8ED046F4-8D70-4942-93E3-A5D800E8B0E9}" dt="2025-06-13T20:12:18.545" v="229" actId="1076"/>
          <ac:spMkLst>
            <pc:docMk/>
            <pc:sldMk cId="611898983" sldId="266"/>
            <ac:spMk id="2" creationId="{79DEC7F3-EA8B-DA6D-440E-5FD8D89B98E6}"/>
          </ac:spMkLst>
        </pc:spChg>
        <pc:spChg chg="del">
          <ac:chgData name="Devkankshi Prasad" userId="09cce06a24405a66" providerId="LiveId" clId="{8ED046F4-8D70-4942-93E3-A5D800E8B0E9}" dt="2025-06-13T20:10:24.251" v="167" actId="931"/>
          <ac:spMkLst>
            <pc:docMk/>
            <pc:sldMk cId="611898983" sldId="266"/>
            <ac:spMk id="3" creationId="{D89AB204-E311-E92E-389B-AF0CFB7DB925}"/>
          </ac:spMkLst>
        </pc:spChg>
        <pc:spChg chg="add mod">
          <ac:chgData name="Devkankshi Prasad" userId="09cce06a24405a66" providerId="LiveId" clId="{8ED046F4-8D70-4942-93E3-A5D800E8B0E9}" dt="2025-06-13T20:13:15.441" v="239" actId="14100"/>
          <ac:spMkLst>
            <pc:docMk/>
            <pc:sldMk cId="611898983" sldId="266"/>
            <ac:spMk id="6" creationId="{DFDBB0CC-662D-0892-4FE6-35FA6E8164D6}"/>
          </ac:spMkLst>
        </pc:spChg>
        <pc:picChg chg="add mod">
          <ac:chgData name="Devkankshi Prasad" userId="09cce06a24405a66" providerId="LiveId" clId="{8ED046F4-8D70-4942-93E3-A5D800E8B0E9}" dt="2025-06-13T20:12:21.908" v="230" actId="1076"/>
          <ac:picMkLst>
            <pc:docMk/>
            <pc:sldMk cId="611898983" sldId="266"/>
            <ac:picMk id="5" creationId="{012E8204-AF7D-E89C-FB75-C7B23765C87F}"/>
          </ac:picMkLst>
        </pc:picChg>
      </pc:sldChg>
      <pc:sldChg chg="addSp delSp modSp new mod modTransition">
        <pc:chgData name="Devkankshi Prasad" userId="09cce06a24405a66" providerId="LiveId" clId="{8ED046F4-8D70-4942-93E3-A5D800E8B0E9}" dt="2025-06-13T20:29:02.049" v="1280"/>
        <pc:sldMkLst>
          <pc:docMk/>
          <pc:sldMk cId="2534743732" sldId="267"/>
        </pc:sldMkLst>
        <pc:spChg chg="mod">
          <ac:chgData name="Devkankshi Prasad" userId="09cce06a24405a66" providerId="LiveId" clId="{8ED046F4-8D70-4942-93E3-A5D800E8B0E9}" dt="2025-06-13T20:13:24.771" v="240" actId="1076"/>
          <ac:spMkLst>
            <pc:docMk/>
            <pc:sldMk cId="2534743732" sldId="267"/>
            <ac:spMk id="2" creationId="{91E75CAD-8E0D-BEBA-1A44-33FEDC0EA9B8}"/>
          </ac:spMkLst>
        </pc:spChg>
        <pc:spChg chg="del">
          <ac:chgData name="Devkankshi Prasad" userId="09cce06a24405a66" providerId="LiveId" clId="{8ED046F4-8D70-4942-93E3-A5D800E8B0E9}" dt="2025-06-13T20:11:06.171" v="195" actId="931"/>
          <ac:spMkLst>
            <pc:docMk/>
            <pc:sldMk cId="2534743732" sldId="267"/>
            <ac:spMk id="3" creationId="{B2958C5E-E554-C096-75D6-7E02D93BEBB9}"/>
          </ac:spMkLst>
        </pc:spChg>
        <pc:spChg chg="add del mod">
          <ac:chgData name="Devkankshi Prasad" userId="09cce06a24405a66" providerId="LiveId" clId="{8ED046F4-8D70-4942-93E3-A5D800E8B0E9}" dt="2025-06-13T20:14:55.650" v="260"/>
          <ac:spMkLst>
            <pc:docMk/>
            <pc:sldMk cId="2534743732" sldId="267"/>
            <ac:spMk id="6" creationId="{2BE1B065-DF87-AFAD-4F2F-23A270CE7C63}"/>
          </ac:spMkLst>
        </pc:spChg>
        <pc:spChg chg="add del mod">
          <ac:chgData name="Devkankshi Prasad" userId="09cce06a24405a66" providerId="LiveId" clId="{8ED046F4-8D70-4942-93E3-A5D800E8B0E9}" dt="2025-06-13T20:15:17.934" v="263" actId="21"/>
          <ac:spMkLst>
            <pc:docMk/>
            <pc:sldMk cId="2534743732" sldId="267"/>
            <ac:spMk id="7" creationId="{64A556E1-3964-D02A-A04F-7AFD633B3961}"/>
          </ac:spMkLst>
        </pc:spChg>
        <pc:spChg chg="add del mod">
          <ac:chgData name="Devkankshi Prasad" userId="09cce06a24405a66" providerId="LiveId" clId="{8ED046F4-8D70-4942-93E3-A5D800E8B0E9}" dt="2025-06-13T20:23:14.738" v="948" actId="21"/>
          <ac:spMkLst>
            <pc:docMk/>
            <pc:sldMk cId="2534743732" sldId="267"/>
            <ac:spMk id="8" creationId="{7254FC5A-CE01-69DA-4805-C89AC893ACCF}"/>
          </ac:spMkLst>
        </pc:spChg>
        <pc:spChg chg="add mod">
          <ac:chgData name="Devkankshi Prasad" userId="09cce06a24405a66" providerId="LiveId" clId="{8ED046F4-8D70-4942-93E3-A5D800E8B0E9}" dt="2025-06-13T20:14:43.279" v="256"/>
          <ac:spMkLst>
            <pc:docMk/>
            <pc:sldMk cId="2534743732" sldId="267"/>
            <ac:spMk id="9" creationId="{8C075435-0FBA-6482-BBEC-F494E99350ED}"/>
          </ac:spMkLst>
        </pc:spChg>
        <pc:spChg chg="add mod">
          <ac:chgData name="Devkankshi Prasad" userId="09cce06a24405a66" providerId="LiveId" clId="{8ED046F4-8D70-4942-93E3-A5D800E8B0E9}" dt="2025-06-13T20:14:42.516" v="255"/>
          <ac:spMkLst>
            <pc:docMk/>
            <pc:sldMk cId="2534743732" sldId="267"/>
            <ac:spMk id="10" creationId="{EBA4841C-7B4C-203E-FAB2-922F7C854319}"/>
          </ac:spMkLst>
        </pc:spChg>
        <pc:spChg chg="add mod">
          <ac:chgData name="Devkankshi Prasad" userId="09cce06a24405a66" providerId="LiveId" clId="{8ED046F4-8D70-4942-93E3-A5D800E8B0E9}" dt="2025-06-13T20:25:40.174" v="1197" actId="2711"/>
          <ac:spMkLst>
            <pc:docMk/>
            <pc:sldMk cId="2534743732" sldId="267"/>
            <ac:spMk id="11" creationId="{A177AC0B-AA67-7A6B-A273-9914C6995EEF}"/>
          </ac:spMkLst>
        </pc:spChg>
        <pc:picChg chg="add mod">
          <ac:chgData name="Devkankshi Prasad" userId="09cce06a24405a66" providerId="LiveId" clId="{8ED046F4-8D70-4942-93E3-A5D800E8B0E9}" dt="2025-06-13T20:17:45.152" v="498" actId="14100"/>
          <ac:picMkLst>
            <pc:docMk/>
            <pc:sldMk cId="2534743732" sldId="267"/>
            <ac:picMk id="5" creationId="{DA30906F-535B-5963-7264-1BFEBDDA5213}"/>
          </ac:picMkLst>
        </pc:picChg>
      </pc:sldChg>
      <pc:sldChg chg="addSp delSp modSp new mod modTransition">
        <pc:chgData name="Devkankshi Prasad" userId="09cce06a24405a66" providerId="LiveId" clId="{8ED046F4-8D70-4942-93E3-A5D800E8B0E9}" dt="2025-06-13T20:29:02.049" v="1280"/>
        <pc:sldMkLst>
          <pc:docMk/>
          <pc:sldMk cId="2646063102" sldId="268"/>
        </pc:sldMkLst>
        <pc:spChg chg="mod">
          <ac:chgData name="Devkankshi Prasad" userId="09cce06a24405a66" providerId="LiveId" clId="{8ED046F4-8D70-4942-93E3-A5D800E8B0E9}" dt="2025-06-13T20:18:15.938" v="501" actId="1076"/>
          <ac:spMkLst>
            <pc:docMk/>
            <pc:sldMk cId="2646063102" sldId="268"/>
            <ac:spMk id="2" creationId="{60A4F18E-0EED-763F-DBF4-3CE7DABD5231}"/>
          </ac:spMkLst>
        </pc:spChg>
        <pc:spChg chg="del">
          <ac:chgData name="Devkankshi Prasad" userId="09cce06a24405a66" providerId="LiveId" clId="{8ED046F4-8D70-4942-93E3-A5D800E8B0E9}" dt="2025-06-13T20:11:32.534" v="208" actId="931"/>
          <ac:spMkLst>
            <pc:docMk/>
            <pc:sldMk cId="2646063102" sldId="268"/>
            <ac:spMk id="3" creationId="{9C22BC2D-89C5-9F53-EBD8-B6599F8049D4}"/>
          </ac:spMkLst>
        </pc:spChg>
        <pc:spChg chg="add mod">
          <ac:chgData name="Devkankshi Prasad" userId="09cce06a24405a66" providerId="LiveId" clId="{8ED046F4-8D70-4942-93E3-A5D800E8B0E9}" dt="2025-06-13T20:20:47.230" v="778" actId="114"/>
          <ac:spMkLst>
            <pc:docMk/>
            <pc:sldMk cId="2646063102" sldId="268"/>
            <ac:spMk id="6" creationId="{F3ED123A-2A7C-2CB0-973B-F2205C29BC89}"/>
          </ac:spMkLst>
        </pc:spChg>
        <pc:picChg chg="add mod">
          <ac:chgData name="Devkankshi Prasad" userId="09cce06a24405a66" providerId="LiveId" clId="{8ED046F4-8D70-4942-93E3-A5D800E8B0E9}" dt="2025-06-13T20:20:29.697" v="773" actId="14100"/>
          <ac:picMkLst>
            <pc:docMk/>
            <pc:sldMk cId="2646063102" sldId="268"/>
            <ac:picMk id="5" creationId="{8F884508-8E56-33D3-1DFA-5EAB539C8ACF}"/>
          </ac:picMkLst>
        </pc:picChg>
      </pc:sldChg>
      <pc:sldChg chg="addSp delSp modSp new mod modTransition">
        <pc:chgData name="Devkankshi Prasad" userId="09cce06a24405a66" providerId="LiveId" clId="{8ED046F4-8D70-4942-93E3-A5D800E8B0E9}" dt="2025-06-13T20:29:02.049" v="1280"/>
        <pc:sldMkLst>
          <pc:docMk/>
          <pc:sldMk cId="3180052717" sldId="269"/>
        </pc:sldMkLst>
        <pc:spChg chg="mod">
          <ac:chgData name="Devkankshi Prasad" userId="09cce06a24405a66" providerId="LiveId" clId="{8ED046F4-8D70-4942-93E3-A5D800E8B0E9}" dt="2025-06-13T20:20:59.462" v="779" actId="1076"/>
          <ac:spMkLst>
            <pc:docMk/>
            <pc:sldMk cId="3180052717" sldId="269"/>
            <ac:spMk id="2" creationId="{87BE67FE-5855-649F-5E0C-DC4072369A9B}"/>
          </ac:spMkLst>
        </pc:spChg>
        <pc:spChg chg="del">
          <ac:chgData name="Devkankshi Prasad" userId="09cce06a24405a66" providerId="LiveId" clId="{8ED046F4-8D70-4942-93E3-A5D800E8B0E9}" dt="2025-06-13T20:11:53.388" v="225" actId="931"/>
          <ac:spMkLst>
            <pc:docMk/>
            <pc:sldMk cId="3180052717" sldId="269"/>
            <ac:spMk id="3" creationId="{6D885988-3621-388D-6692-F460BAE32CD1}"/>
          </ac:spMkLst>
        </pc:spChg>
        <pc:spChg chg="add mod">
          <ac:chgData name="Devkankshi Prasad" userId="09cce06a24405a66" providerId="LiveId" clId="{8ED046F4-8D70-4942-93E3-A5D800E8B0E9}" dt="2025-06-13T20:22:59.452" v="946" actId="2711"/>
          <ac:spMkLst>
            <pc:docMk/>
            <pc:sldMk cId="3180052717" sldId="269"/>
            <ac:spMk id="6" creationId="{3E950E00-01A3-6D96-609E-1D77B189942A}"/>
          </ac:spMkLst>
        </pc:spChg>
        <pc:picChg chg="add mod">
          <ac:chgData name="Devkankshi Prasad" userId="09cce06a24405a66" providerId="LiveId" clId="{8ED046F4-8D70-4942-93E3-A5D800E8B0E9}" dt="2025-06-13T20:21:04.678" v="780" actId="1076"/>
          <ac:picMkLst>
            <pc:docMk/>
            <pc:sldMk cId="3180052717" sldId="269"/>
            <ac:picMk id="5" creationId="{85215F63-46B6-AB49-9BA1-E0D2ADE339F2}"/>
          </ac:picMkLst>
        </pc:picChg>
      </pc:sldChg>
      <pc:sldMasterChg chg="modTransition modSldLayout">
        <pc:chgData name="Devkankshi Prasad" userId="09cce06a24405a66" providerId="LiveId" clId="{8ED046F4-8D70-4942-93E3-A5D800E8B0E9}" dt="2025-06-13T20:29:02.049" v="1280"/>
        <pc:sldMasterMkLst>
          <pc:docMk/>
          <pc:sldMasterMk cId="1040918635" sldId="2147483660"/>
        </pc:sldMasterMkLst>
        <pc:sldLayoutChg chg="modTransition">
          <pc:chgData name="Devkankshi Prasad" userId="09cce06a24405a66" providerId="LiveId" clId="{8ED046F4-8D70-4942-93E3-A5D800E8B0E9}" dt="2025-06-13T20:29:02.049" v="1280"/>
          <pc:sldLayoutMkLst>
            <pc:docMk/>
            <pc:sldMasterMk cId="1040918635" sldId="2147483660"/>
            <pc:sldLayoutMk cId="2980028139" sldId="2147483661"/>
          </pc:sldLayoutMkLst>
        </pc:sldLayoutChg>
        <pc:sldLayoutChg chg="modTransition">
          <pc:chgData name="Devkankshi Prasad" userId="09cce06a24405a66" providerId="LiveId" clId="{8ED046F4-8D70-4942-93E3-A5D800E8B0E9}" dt="2025-06-13T20:29:02.049" v="1280"/>
          <pc:sldLayoutMkLst>
            <pc:docMk/>
            <pc:sldMasterMk cId="1040918635" sldId="2147483660"/>
            <pc:sldLayoutMk cId="2219865818" sldId="2147483662"/>
          </pc:sldLayoutMkLst>
        </pc:sldLayoutChg>
        <pc:sldLayoutChg chg="modTransition">
          <pc:chgData name="Devkankshi Prasad" userId="09cce06a24405a66" providerId="LiveId" clId="{8ED046F4-8D70-4942-93E3-A5D800E8B0E9}" dt="2025-06-13T20:29:02.049" v="1280"/>
          <pc:sldLayoutMkLst>
            <pc:docMk/>
            <pc:sldMasterMk cId="1040918635" sldId="2147483660"/>
            <pc:sldLayoutMk cId="4100321497" sldId="2147483663"/>
          </pc:sldLayoutMkLst>
        </pc:sldLayoutChg>
        <pc:sldLayoutChg chg="modTransition">
          <pc:chgData name="Devkankshi Prasad" userId="09cce06a24405a66" providerId="LiveId" clId="{8ED046F4-8D70-4942-93E3-A5D800E8B0E9}" dt="2025-06-13T20:29:02.049" v="1280"/>
          <pc:sldLayoutMkLst>
            <pc:docMk/>
            <pc:sldMasterMk cId="1040918635" sldId="2147483660"/>
            <pc:sldLayoutMk cId="2226771096" sldId="2147483664"/>
          </pc:sldLayoutMkLst>
        </pc:sldLayoutChg>
        <pc:sldLayoutChg chg="modTransition">
          <pc:chgData name="Devkankshi Prasad" userId="09cce06a24405a66" providerId="LiveId" clId="{8ED046F4-8D70-4942-93E3-A5D800E8B0E9}" dt="2025-06-13T20:29:02.049" v="1280"/>
          <pc:sldLayoutMkLst>
            <pc:docMk/>
            <pc:sldMasterMk cId="1040918635" sldId="2147483660"/>
            <pc:sldLayoutMk cId="316554365" sldId="2147483665"/>
          </pc:sldLayoutMkLst>
        </pc:sldLayoutChg>
        <pc:sldLayoutChg chg="modTransition">
          <pc:chgData name="Devkankshi Prasad" userId="09cce06a24405a66" providerId="LiveId" clId="{8ED046F4-8D70-4942-93E3-A5D800E8B0E9}" dt="2025-06-13T20:29:02.049" v="1280"/>
          <pc:sldLayoutMkLst>
            <pc:docMk/>
            <pc:sldMasterMk cId="1040918635" sldId="2147483660"/>
            <pc:sldLayoutMk cId="954587549" sldId="2147483666"/>
          </pc:sldLayoutMkLst>
        </pc:sldLayoutChg>
        <pc:sldLayoutChg chg="modTransition">
          <pc:chgData name="Devkankshi Prasad" userId="09cce06a24405a66" providerId="LiveId" clId="{8ED046F4-8D70-4942-93E3-A5D800E8B0E9}" dt="2025-06-13T20:29:02.049" v="1280"/>
          <pc:sldLayoutMkLst>
            <pc:docMk/>
            <pc:sldMasterMk cId="1040918635" sldId="2147483660"/>
            <pc:sldLayoutMk cId="888868837" sldId="2147483667"/>
          </pc:sldLayoutMkLst>
        </pc:sldLayoutChg>
        <pc:sldLayoutChg chg="modTransition">
          <pc:chgData name="Devkankshi Prasad" userId="09cce06a24405a66" providerId="LiveId" clId="{8ED046F4-8D70-4942-93E3-A5D800E8B0E9}" dt="2025-06-13T20:29:02.049" v="1280"/>
          <pc:sldLayoutMkLst>
            <pc:docMk/>
            <pc:sldMasterMk cId="1040918635" sldId="2147483660"/>
            <pc:sldLayoutMk cId="1272203434" sldId="2147483668"/>
          </pc:sldLayoutMkLst>
        </pc:sldLayoutChg>
        <pc:sldLayoutChg chg="modTransition">
          <pc:chgData name="Devkankshi Prasad" userId="09cce06a24405a66" providerId="LiveId" clId="{8ED046F4-8D70-4942-93E3-A5D800E8B0E9}" dt="2025-06-13T20:29:02.049" v="1280"/>
          <pc:sldLayoutMkLst>
            <pc:docMk/>
            <pc:sldMasterMk cId="1040918635" sldId="2147483660"/>
            <pc:sldLayoutMk cId="1854714918" sldId="2147483669"/>
          </pc:sldLayoutMkLst>
        </pc:sldLayoutChg>
        <pc:sldLayoutChg chg="modTransition">
          <pc:chgData name="Devkankshi Prasad" userId="09cce06a24405a66" providerId="LiveId" clId="{8ED046F4-8D70-4942-93E3-A5D800E8B0E9}" dt="2025-06-13T20:29:02.049" v="1280"/>
          <pc:sldLayoutMkLst>
            <pc:docMk/>
            <pc:sldMasterMk cId="1040918635" sldId="2147483660"/>
            <pc:sldLayoutMk cId="2267586858" sldId="2147483670"/>
          </pc:sldLayoutMkLst>
        </pc:sldLayoutChg>
        <pc:sldLayoutChg chg="modTransition">
          <pc:chgData name="Devkankshi Prasad" userId="09cce06a24405a66" providerId="LiveId" clId="{8ED046F4-8D70-4942-93E3-A5D800E8B0E9}" dt="2025-06-13T20:29:02.049" v="1280"/>
          <pc:sldLayoutMkLst>
            <pc:docMk/>
            <pc:sldMasterMk cId="1040918635" sldId="2147483660"/>
            <pc:sldLayoutMk cId="1486396790" sldId="2147483671"/>
          </pc:sldLayoutMkLst>
        </pc:sldLayoutChg>
        <pc:sldLayoutChg chg="modTransition">
          <pc:chgData name="Devkankshi Prasad" userId="09cce06a24405a66" providerId="LiveId" clId="{8ED046F4-8D70-4942-93E3-A5D800E8B0E9}" dt="2025-06-13T20:29:02.049" v="1280"/>
          <pc:sldLayoutMkLst>
            <pc:docMk/>
            <pc:sldMasterMk cId="1040918635" sldId="2147483660"/>
            <pc:sldLayoutMk cId="3655886479" sldId="2147483672"/>
          </pc:sldLayoutMkLst>
        </pc:sldLayoutChg>
        <pc:sldLayoutChg chg="modTransition">
          <pc:chgData name="Devkankshi Prasad" userId="09cce06a24405a66" providerId="LiveId" clId="{8ED046F4-8D70-4942-93E3-A5D800E8B0E9}" dt="2025-06-13T20:29:02.049" v="1280"/>
          <pc:sldLayoutMkLst>
            <pc:docMk/>
            <pc:sldMasterMk cId="1040918635" sldId="2147483660"/>
            <pc:sldLayoutMk cId="1347583143" sldId="2147483673"/>
          </pc:sldLayoutMkLst>
        </pc:sldLayoutChg>
        <pc:sldLayoutChg chg="modTransition">
          <pc:chgData name="Devkankshi Prasad" userId="09cce06a24405a66" providerId="LiveId" clId="{8ED046F4-8D70-4942-93E3-A5D800E8B0E9}" dt="2025-06-13T20:29:02.049" v="1280"/>
          <pc:sldLayoutMkLst>
            <pc:docMk/>
            <pc:sldMasterMk cId="1040918635" sldId="2147483660"/>
            <pc:sldLayoutMk cId="4237178857" sldId="2147483674"/>
          </pc:sldLayoutMkLst>
        </pc:sldLayoutChg>
        <pc:sldLayoutChg chg="modTransition">
          <pc:chgData name="Devkankshi Prasad" userId="09cce06a24405a66" providerId="LiveId" clId="{8ED046F4-8D70-4942-93E3-A5D800E8B0E9}" dt="2025-06-13T20:29:02.049" v="1280"/>
          <pc:sldLayoutMkLst>
            <pc:docMk/>
            <pc:sldMasterMk cId="1040918635" sldId="2147483660"/>
            <pc:sldLayoutMk cId="1260825283" sldId="2147483675"/>
          </pc:sldLayoutMkLst>
        </pc:sldLayoutChg>
        <pc:sldLayoutChg chg="modTransition">
          <pc:chgData name="Devkankshi Prasad" userId="09cce06a24405a66" providerId="LiveId" clId="{8ED046F4-8D70-4942-93E3-A5D800E8B0E9}" dt="2025-06-13T20:29:02.049" v="1280"/>
          <pc:sldLayoutMkLst>
            <pc:docMk/>
            <pc:sldMasterMk cId="1040918635" sldId="2147483660"/>
            <pc:sldLayoutMk cId="2907644941" sldId="214748367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81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868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639679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8647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758314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7885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2528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449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658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2149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7109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436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875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6883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0343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149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1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>
                <a:latin typeface="Colonna MT" panose="04020805060202030203" pitchFamily="82" charset="0"/>
              </a:rPr>
              <a:t>Data Science Job Salaries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1" i="1" dirty="0">
                <a:latin typeface="Bookman Old Style" panose="02050604050505020204" pitchFamily="18" charset="0"/>
              </a:rPr>
              <a:t>By Devkankshi Prasad</a:t>
            </a:r>
          </a:p>
          <a:p>
            <a:r>
              <a:rPr b="1" i="1" dirty="0">
                <a:latin typeface="Bookman Old Style" panose="02050604050505020204" pitchFamily="18" charset="0"/>
              </a:rPr>
              <a:t>Unified Mentor – Data Science Internship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dirty="0">
                <a:latin typeface="Colonna MT" panose="04020805060202030203" pitchFamily="82" charset="0"/>
              </a:rPr>
              <a:t>Results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i="1" dirty="0">
                <a:latin typeface="Bookman Old Style" panose="02050604050505020204" pitchFamily="18" charset="0"/>
              </a:rPr>
              <a:t>• Senior-level positions earn significantly higher salaries</a:t>
            </a:r>
          </a:p>
          <a:p>
            <a:r>
              <a:rPr sz="2400" i="1" dirty="0">
                <a:latin typeface="Bookman Old Style" panose="02050604050505020204" pitchFamily="18" charset="0"/>
              </a:rPr>
              <a:t>• Larger companies generally offer higher compensation</a:t>
            </a:r>
          </a:p>
          <a:p>
            <a:r>
              <a:rPr sz="2400" i="1" dirty="0">
                <a:latin typeface="Bookman Old Style" panose="02050604050505020204" pitchFamily="18" charset="0"/>
              </a:rPr>
              <a:t>• Location impacts salary due to cost-of-living and company HQ locations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dirty="0">
                <a:latin typeface="Colonna MT" panose="04020805060202030203" pitchFamily="82" charset="0"/>
              </a:rP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i="1" dirty="0">
                <a:latin typeface="Bookman Old Style" panose="02050604050505020204" pitchFamily="18" charset="0"/>
              </a:rPr>
              <a:t>• Helps companies benchmark competitive salaries</a:t>
            </a:r>
          </a:p>
          <a:p>
            <a:r>
              <a:rPr sz="2400" i="1" dirty="0">
                <a:latin typeface="Bookman Old Style" panose="02050604050505020204" pitchFamily="18" charset="0"/>
              </a:rPr>
              <a:t>• Assists job seekers in targeting roles and locations with better pay</a:t>
            </a:r>
          </a:p>
          <a:p>
            <a:r>
              <a:rPr sz="2400" i="1" dirty="0">
                <a:latin typeface="Bookman Old Style" panose="02050604050505020204" pitchFamily="18" charset="0"/>
              </a:rPr>
              <a:t>• Guides HR policies and resource allocation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dirty="0">
                <a:latin typeface="Colonna MT" panose="04020805060202030203" pitchFamily="82" charset="0"/>
              </a:rP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i="1" dirty="0">
                <a:latin typeface="Bookman Old Style" panose="02050604050505020204" pitchFamily="18" charset="0"/>
              </a:rPr>
              <a:t>• Handling missing or inconsistent salary entries</a:t>
            </a:r>
          </a:p>
          <a:p>
            <a:r>
              <a:rPr sz="2400" i="1" dirty="0">
                <a:latin typeface="Bookman Old Style" panose="02050604050505020204" pitchFamily="18" charset="0"/>
              </a:rPr>
              <a:t>• Dealing with high cardinality in categorical features like job titles</a:t>
            </a:r>
          </a:p>
          <a:p>
            <a:r>
              <a:rPr sz="2400" i="1" dirty="0">
                <a:latin typeface="Bookman Old Style" panose="02050604050505020204" pitchFamily="18" charset="0"/>
              </a:rPr>
              <a:t>• Adjusting for currency and salary normalization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>
                <a:latin typeface="Colonna MT" panose="04020805060202030203" pitchFamily="82" charset="0"/>
              </a:rPr>
              <a:t>Conclusion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i="1" dirty="0">
                <a:latin typeface="Bookman Old Style" panose="02050604050505020204" pitchFamily="18" charset="0"/>
              </a:rPr>
              <a:t>Learned how to perform comprehensive salary analysis using real-world datasets.</a:t>
            </a:r>
          </a:p>
          <a:p>
            <a:r>
              <a:rPr sz="2400" i="1" dirty="0">
                <a:latin typeface="Bookman Old Style" panose="02050604050505020204" pitchFamily="18" charset="0"/>
              </a:rPr>
              <a:t>Practiced data preprocessing, EDA, modeling, and communication of insights.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dirty="0">
                <a:latin typeface="Colonna MT" panose="04020805060202030203" pitchFamily="82" charset="0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i="1" dirty="0">
                <a:latin typeface="Bookman Old Style" panose="02050604050505020204" pitchFamily="18" charset="0"/>
              </a:rPr>
              <a:t>Looking forward to your feedback. Happy to present any part in more detail if needed.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079" y="1751584"/>
            <a:ext cx="6347713" cy="1320800"/>
          </a:xfrm>
        </p:spPr>
        <p:txBody>
          <a:bodyPr>
            <a:normAutofit/>
          </a:bodyPr>
          <a:lstStyle/>
          <a:p>
            <a:r>
              <a:rPr sz="5400" dirty="0">
                <a:latin typeface="Colonna MT" panose="04020805060202030203" pitchFamily="82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3218688"/>
            <a:ext cx="6347714" cy="2255747"/>
          </a:xfrm>
        </p:spPr>
        <p:txBody>
          <a:bodyPr>
            <a:normAutofit/>
          </a:bodyPr>
          <a:lstStyle/>
          <a:p>
            <a:r>
              <a:rPr sz="2400" i="1" dirty="0">
                <a:latin typeface="Bookman Old Style" panose="02050604050505020204" pitchFamily="18" charset="0"/>
              </a:rPr>
              <a:t>Understanding salary trends in data science roles across regions, experience levels, and company types to guide career and hiring decisions.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215" y="1001334"/>
            <a:ext cx="6347713" cy="1320800"/>
          </a:xfrm>
        </p:spPr>
        <p:txBody>
          <a:bodyPr>
            <a:normAutofit/>
          </a:bodyPr>
          <a:lstStyle/>
          <a:p>
            <a:r>
              <a:rPr sz="6000" dirty="0">
                <a:latin typeface="Colonna MT" panose="04020805060202030203" pitchFamily="82" charset="0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471" y="2462342"/>
            <a:ext cx="6347714" cy="3880773"/>
          </a:xfrm>
        </p:spPr>
        <p:txBody>
          <a:bodyPr>
            <a:normAutofit/>
          </a:bodyPr>
          <a:lstStyle/>
          <a:p>
            <a:r>
              <a:rPr sz="2000" i="1" dirty="0">
                <a:latin typeface="Bookman Old Style" panose="02050604050505020204" pitchFamily="18" charset="0"/>
              </a:rPr>
              <a:t>The dataset contains job titles, experience levels, company size, location, and salary information for data science-related roles.</a:t>
            </a:r>
          </a:p>
          <a:p>
            <a:r>
              <a:rPr sz="2000" i="1" dirty="0">
                <a:latin typeface="Bookman Old Style" panose="02050604050505020204" pitchFamily="18" charset="0"/>
              </a:rPr>
              <a:t>Key columns: job title, experience level, company size, employee residence, salary</a:t>
            </a:r>
            <a:r>
              <a:rPr lang="en-US" sz="2000" i="1" dirty="0">
                <a:latin typeface="Bookman Old Style" panose="02050604050505020204" pitchFamily="18" charset="0"/>
              </a:rPr>
              <a:t> </a:t>
            </a:r>
            <a:r>
              <a:rPr sz="2000" i="1" dirty="0">
                <a:latin typeface="Bookman Old Style" panose="02050604050505020204" pitchFamily="18" charset="0"/>
              </a:rPr>
              <a:t>in</a:t>
            </a:r>
            <a:r>
              <a:rPr lang="en-US" sz="2000" i="1" dirty="0">
                <a:latin typeface="Bookman Old Style" panose="02050604050505020204" pitchFamily="18" charset="0"/>
              </a:rPr>
              <a:t> USD</a:t>
            </a:r>
            <a:r>
              <a:rPr sz="2000" i="1" dirty="0">
                <a:latin typeface="Bookman Old Style" panose="02050604050505020204" pitchFamily="18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9309"/>
            <a:ext cx="6347713" cy="1320800"/>
          </a:xfrm>
        </p:spPr>
        <p:txBody>
          <a:bodyPr>
            <a:normAutofit/>
          </a:bodyPr>
          <a:lstStyle/>
          <a:p>
            <a:r>
              <a:rPr sz="5400" dirty="0">
                <a:latin typeface="Colonna MT" panose="04020805060202030203" pitchFamily="82" charset="0"/>
              </a:rPr>
              <a:t>EDA &amp;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latin typeface="Bookman Old Style" panose="02050604050505020204" pitchFamily="18" charset="0"/>
              </a:rPr>
              <a:t>Hist plot: </a:t>
            </a:r>
            <a:r>
              <a:rPr lang="en-US" sz="2400" i="1" dirty="0">
                <a:latin typeface="Bookman Old Style" panose="02050604050505020204" pitchFamily="18" charset="0"/>
              </a:rPr>
              <a:t>Average salary by company size</a:t>
            </a:r>
          </a:p>
          <a:p>
            <a:r>
              <a:rPr lang="en-US" sz="2400" i="1" dirty="0">
                <a:latin typeface="Bookman Old Style" panose="02050604050505020204" pitchFamily="18" charset="0"/>
              </a:rPr>
              <a:t>• </a:t>
            </a:r>
            <a:r>
              <a:rPr lang="en-US" sz="2400" b="1" i="1" dirty="0">
                <a:latin typeface="Bookman Old Style" panose="02050604050505020204" pitchFamily="18" charset="0"/>
              </a:rPr>
              <a:t>Heatmap: </a:t>
            </a:r>
            <a:r>
              <a:rPr lang="en-US" sz="2400" i="1" dirty="0">
                <a:latin typeface="Bookman Old Style" panose="02050604050505020204" pitchFamily="18" charset="0"/>
              </a:rPr>
              <a:t>Correlation between numerical salary columns</a:t>
            </a:r>
          </a:p>
          <a:p>
            <a:r>
              <a:rPr sz="2400" i="1" dirty="0">
                <a:latin typeface="Bookman Old Style" panose="02050604050505020204" pitchFamily="18" charset="0"/>
              </a:rPr>
              <a:t>• </a:t>
            </a:r>
            <a:r>
              <a:rPr lang="en-US" sz="2400" b="1" i="1" dirty="0">
                <a:latin typeface="Bookman Old Style" panose="02050604050505020204" pitchFamily="18" charset="0"/>
              </a:rPr>
              <a:t>Pair</a:t>
            </a:r>
            <a:r>
              <a:rPr sz="2400" b="1" i="1" dirty="0">
                <a:latin typeface="Bookman Old Style" panose="02050604050505020204" pitchFamily="18" charset="0"/>
              </a:rPr>
              <a:t> plot: </a:t>
            </a:r>
            <a:r>
              <a:rPr sz="2400" i="1" dirty="0">
                <a:latin typeface="Bookman Old Style" panose="02050604050505020204" pitchFamily="18" charset="0"/>
              </a:rPr>
              <a:t>Number of jobs by title and experience level</a:t>
            </a:r>
          </a:p>
          <a:p>
            <a:r>
              <a:rPr sz="2400" i="1" dirty="0">
                <a:latin typeface="Bookman Old Style" panose="02050604050505020204" pitchFamily="18" charset="0"/>
              </a:rPr>
              <a:t>• </a:t>
            </a:r>
            <a:r>
              <a:rPr sz="2400" b="1" i="1" dirty="0">
                <a:latin typeface="Bookman Old Style" panose="02050604050505020204" pitchFamily="18" charset="0"/>
              </a:rPr>
              <a:t>Boxplot: </a:t>
            </a:r>
            <a:r>
              <a:rPr sz="2400" i="1" dirty="0">
                <a:latin typeface="Bookman Old Style" panose="02050604050505020204" pitchFamily="18" charset="0"/>
              </a:rPr>
              <a:t>Salary distribution by experience level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C7F3-EA8B-DA6D-440E-5FD8D89B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49" y="42672"/>
            <a:ext cx="6347713" cy="13208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Colonna MT" panose="04020805060202030203" pitchFamily="82" charset="0"/>
              </a:rPr>
              <a:t>Hist Plot</a:t>
            </a:r>
            <a:endParaRPr lang="en-IN" sz="6000" dirty="0">
              <a:latin typeface="Colonna MT" panose="04020805060202030203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2E8204-AF7D-E89C-FB75-C7B23765C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49" y="907860"/>
            <a:ext cx="5967620" cy="3881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DBB0CC-662D-0892-4FE6-35FA6E8164D6}"/>
              </a:ext>
            </a:extLst>
          </p:cNvPr>
          <p:cNvSpPr txBox="1"/>
          <p:nvPr/>
        </p:nvSpPr>
        <p:spPr>
          <a:xfrm>
            <a:off x="609949" y="4831371"/>
            <a:ext cx="5967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ookman Old Style" panose="02050604050505020204" pitchFamily="18" charset="0"/>
              </a:rPr>
              <a:t>This histogram represents the distribution of salaries (in USD) across all job roles in the dataset. Each bar indicates the frequency of salaries falling within a specific salary range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8989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5CAD-8E0D-BEBA-1A44-33FEDC0E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252984"/>
            <a:ext cx="6347713" cy="13208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Colonna MT" panose="04020805060202030203" pitchFamily="82" charset="0"/>
              </a:rPr>
              <a:t>Heat Map </a:t>
            </a:r>
            <a:endParaRPr lang="en-IN" sz="6000" dirty="0">
              <a:latin typeface="Colonna MT" panose="04020805060202030203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30906F-535B-5963-7264-1BFEBDDA5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902" y="1273620"/>
            <a:ext cx="5553457" cy="388143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77AC0B-AA67-7A6B-A273-9914C6995EEF}"/>
              </a:ext>
            </a:extLst>
          </p:cNvPr>
          <p:cNvSpPr txBox="1"/>
          <p:nvPr/>
        </p:nvSpPr>
        <p:spPr>
          <a:xfrm>
            <a:off x="755902" y="5103674"/>
            <a:ext cx="55534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ookman Old Style" panose="02050604050505020204" pitchFamily="18" charset="0"/>
              </a:rPr>
              <a:t>This heatmap shows the pairwise Pearson correlation coefficients between the numerical features in the dataset, including salary in USD, remote ratio , employee residence and other encoded fields. </a:t>
            </a:r>
            <a:endParaRPr lang="en-IN" sz="20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74373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F18E-0EED-763F-DBF4-3CE7DABD5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0104"/>
            <a:ext cx="6347713" cy="13208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Colonna MT" panose="04020805060202030203" pitchFamily="82" charset="0"/>
              </a:rPr>
              <a:t>Pair Plot</a:t>
            </a:r>
            <a:endParaRPr lang="en-IN" sz="6000" dirty="0">
              <a:latin typeface="Colonna MT" panose="04020805060202030203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884508-8E56-33D3-1DFA-5EAB539C8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926148"/>
            <a:ext cx="6227136" cy="3881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ED123A-2A7C-2CB0-973B-F2205C29BC89}"/>
              </a:ext>
            </a:extLst>
          </p:cNvPr>
          <p:cNvSpPr txBox="1"/>
          <p:nvPr/>
        </p:nvSpPr>
        <p:spPr>
          <a:xfrm>
            <a:off x="609599" y="4865001"/>
            <a:ext cx="62271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ookman Old Style" panose="02050604050505020204" pitchFamily="18" charset="0"/>
              </a:rPr>
              <a:t>This pair plot displays scatter plots and histogram for combinations of features – specifically focusing on salary in USD and experience level. Its useful for examining distribution patterns, relationships, and data clustering. </a:t>
            </a:r>
            <a:endParaRPr lang="en-IN" sz="20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6310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67FE-5855-649F-5E0C-DC407236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11" y="24809"/>
            <a:ext cx="6347713" cy="13208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Colonna MT" panose="04020805060202030203" pitchFamily="82" charset="0"/>
              </a:rPr>
              <a:t>Box Plot</a:t>
            </a:r>
            <a:endParaRPr lang="en-IN" sz="6000" dirty="0">
              <a:latin typeface="Colonna MT" panose="04020805060202030203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215F63-46B6-AB49-9BA1-E0D2ADE33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411" y="907398"/>
            <a:ext cx="6348413" cy="33681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950E00-01A3-6D96-609E-1D77B189942A}"/>
              </a:ext>
            </a:extLst>
          </p:cNvPr>
          <p:cNvSpPr txBox="1"/>
          <p:nvPr/>
        </p:nvSpPr>
        <p:spPr>
          <a:xfrm>
            <a:off x="577702" y="4523009"/>
            <a:ext cx="6347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Bookman Old Style" panose="02050604050505020204" pitchFamily="18" charset="0"/>
              </a:rPr>
              <a:t>This boxplot compares the salary distribution across different experience levels: EN(entry), MI(Mid), SE(Senior), and EX(Executive).</a:t>
            </a:r>
            <a:endParaRPr lang="en-IN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05271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dirty="0">
                <a:latin typeface="Colonna MT" panose="04020805060202030203" pitchFamily="82" charset="0"/>
              </a:rPr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i="1" dirty="0">
                <a:latin typeface="Bookman Old Style" panose="02050604050505020204" pitchFamily="18" charset="0"/>
              </a:rPr>
              <a:t>• </a:t>
            </a:r>
            <a:r>
              <a:rPr sz="2400" b="1" i="1" dirty="0">
                <a:latin typeface="Bookman Old Style" panose="02050604050505020204" pitchFamily="18" charset="0"/>
              </a:rPr>
              <a:t>Target: </a:t>
            </a:r>
            <a:r>
              <a:rPr sz="2400" i="1" dirty="0">
                <a:latin typeface="Bookman Old Style" panose="02050604050505020204" pitchFamily="18" charset="0"/>
              </a:rPr>
              <a:t>salary</a:t>
            </a:r>
            <a:r>
              <a:rPr lang="en-US" sz="2400" i="1" dirty="0">
                <a:latin typeface="Bookman Old Style" panose="02050604050505020204" pitchFamily="18" charset="0"/>
              </a:rPr>
              <a:t> </a:t>
            </a:r>
            <a:r>
              <a:rPr sz="2400" i="1" dirty="0">
                <a:latin typeface="Bookman Old Style" panose="02050604050505020204" pitchFamily="18" charset="0"/>
              </a:rPr>
              <a:t>in</a:t>
            </a:r>
            <a:r>
              <a:rPr lang="en-US" sz="2400" i="1" dirty="0">
                <a:latin typeface="Bookman Old Style" panose="02050604050505020204" pitchFamily="18" charset="0"/>
              </a:rPr>
              <a:t> USD</a:t>
            </a:r>
            <a:endParaRPr sz="2400" i="1" dirty="0">
              <a:latin typeface="Bookman Old Style" panose="02050604050505020204" pitchFamily="18" charset="0"/>
            </a:endParaRPr>
          </a:p>
          <a:p>
            <a:r>
              <a:rPr sz="2400" i="1" dirty="0">
                <a:latin typeface="Bookman Old Style" panose="02050604050505020204" pitchFamily="18" charset="0"/>
              </a:rPr>
              <a:t>• </a:t>
            </a:r>
            <a:r>
              <a:rPr sz="2400" b="1" i="1" dirty="0">
                <a:latin typeface="Bookman Old Style" panose="02050604050505020204" pitchFamily="18" charset="0"/>
              </a:rPr>
              <a:t>Features: </a:t>
            </a:r>
            <a:r>
              <a:rPr sz="2400" i="1" dirty="0">
                <a:latin typeface="Bookman Old Style" panose="02050604050505020204" pitchFamily="18" charset="0"/>
              </a:rPr>
              <a:t>job title, experience level, company size, location</a:t>
            </a:r>
          </a:p>
          <a:p>
            <a:r>
              <a:rPr sz="2400" i="1" dirty="0">
                <a:latin typeface="Bookman Old Style" panose="02050604050505020204" pitchFamily="18" charset="0"/>
              </a:rPr>
              <a:t>• </a:t>
            </a:r>
            <a:r>
              <a:rPr sz="2400" b="1" i="1" dirty="0">
                <a:latin typeface="Bookman Old Style" panose="02050604050505020204" pitchFamily="18" charset="0"/>
              </a:rPr>
              <a:t>Models tried: </a:t>
            </a:r>
            <a:r>
              <a:rPr sz="2400" i="1" dirty="0">
                <a:latin typeface="Bookman Old Style" panose="02050604050505020204" pitchFamily="18" charset="0"/>
              </a:rPr>
              <a:t>Linear Regression, Random Forest Regressor</a:t>
            </a:r>
          </a:p>
          <a:p>
            <a:r>
              <a:rPr sz="2400" i="1" dirty="0">
                <a:latin typeface="Bookman Old Style" panose="02050604050505020204" pitchFamily="18" charset="0"/>
              </a:rPr>
              <a:t>• </a:t>
            </a:r>
            <a:r>
              <a:rPr sz="2400" b="1" i="1" dirty="0">
                <a:latin typeface="Bookman Old Style" panose="02050604050505020204" pitchFamily="18" charset="0"/>
              </a:rPr>
              <a:t>Evaluation metrics: </a:t>
            </a:r>
            <a:r>
              <a:rPr sz="2400" i="1" dirty="0">
                <a:latin typeface="Bookman Old Style" panose="02050604050505020204" pitchFamily="18" charset="0"/>
              </a:rPr>
              <a:t>MAE, R-squared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55</TotalTime>
  <Words>423</Words>
  <Application>Microsoft Office PowerPoint</Application>
  <PresentationFormat>On-screen Show (4:3)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Colonna MT</vt:lpstr>
      <vt:lpstr>Trebuchet MS</vt:lpstr>
      <vt:lpstr>Wingdings 3</vt:lpstr>
      <vt:lpstr>Facet</vt:lpstr>
      <vt:lpstr>Data Science Job Salaries Analysis</vt:lpstr>
      <vt:lpstr>Problem Statement</vt:lpstr>
      <vt:lpstr>Dataset Overview</vt:lpstr>
      <vt:lpstr>EDA &amp; Visualizations</vt:lpstr>
      <vt:lpstr>Hist Plot</vt:lpstr>
      <vt:lpstr>Heat Map </vt:lpstr>
      <vt:lpstr>Pair Plot</vt:lpstr>
      <vt:lpstr>Box Plot</vt:lpstr>
      <vt:lpstr>Modeling Approach</vt:lpstr>
      <vt:lpstr>Results &amp; Insights</vt:lpstr>
      <vt:lpstr>Business Impact</vt:lpstr>
      <vt:lpstr>Challenges Faced</vt:lpstr>
      <vt:lpstr>Conclusion &amp; Learnings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Devkankshi Prasad</cp:lastModifiedBy>
  <cp:revision>1</cp:revision>
  <dcterms:created xsi:type="dcterms:W3CDTF">2013-01-27T09:14:16Z</dcterms:created>
  <dcterms:modified xsi:type="dcterms:W3CDTF">2025-06-13T20:29:09Z</dcterms:modified>
  <cp:category/>
</cp:coreProperties>
</file>