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/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/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/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/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/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/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/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/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/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9078029" y="0"/>
            <a:ext cx="2948860" cy="6858000"/>
            <a:chOff x="9078029" y="0"/>
            <a:chExt cx="2948860" cy="6858000"/>
          </a:xfrm>
        </p:grpSpPr>
        <p:sp>
          <p:nvSpPr>
            <p:cNvPr id="13" name="Oval 12"/>
            <p:cNvSpPr/>
            <p:nvPr/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/>
            <p:cNvSpPr/>
            <p:nvPr/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9"/>
            <p:cNvSpPr/>
            <p:nvPr/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9078659" y="0"/>
              <a:ext cx="2779229" cy="817919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ur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7" y="0"/>
            <a:ext cx="12188952" cy="6858000"/>
          </a:xfrm>
          <a:prstGeom prst="rect">
            <a:avLst/>
          </a:prstGeom>
          <a:blipFill dpi="0" rotWithShape="1">
            <a:blip r:embed="rId1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59075"/>
            <a:ext cx="7362190" cy="103441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GYM STUDIO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7362085" cy="25699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/>
              <a:t>                                     SUBMITTED BY-</a:t>
            </a:r>
            <a:r>
              <a:rPr lang="en-IN" altLang="en-US" sz="3200" dirty="0"/>
              <a:t> Devkaran Singh</a:t>
            </a:r>
            <a:endParaRPr lang="en-US" sz="3200" dirty="0"/>
          </a:p>
          <a:p>
            <a:r>
              <a:rPr lang="en-US" sz="3200" dirty="0"/>
              <a:t>                                  </a:t>
            </a:r>
            <a:endParaRPr lang="en-US" sz="3200" dirty="0"/>
          </a:p>
          <a:p>
            <a:r>
              <a:rPr lang="en-US" sz="3200" dirty="0"/>
              <a:t>                                   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5" y="5518150"/>
            <a:ext cx="2584450" cy="1339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MODULES</a:t>
            </a:r>
            <a:br>
              <a:rPr lang="en-US" sz="4800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Home page</a:t>
            </a:r>
            <a:endParaRPr lang="en-US" sz="3200" dirty="0"/>
          </a:p>
          <a:p>
            <a:r>
              <a:rPr lang="en-US" sz="3200" dirty="0"/>
              <a:t>About page</a:t>
            </a:r>
            <a:endParaRPr lang="en-US" sz="3200" dirty="0"/>
          </a:p>
          <a:p>
            <a:r>
              <a:rPr lang="en-US" sz="3200" dirty="0"/>
              <a:t>Service page</a:t>
            </a:r>
            <a:endParaRPr lang="en-US" sz="3200" dirty="0"/>
          </a:p>
          <a:p>
            <a:r>
              <a:rPr lang="en-US" sz="3200" dirty="0"/>
              <a:t>Contact page</a:t>
            </a:r>
            <a:endParaRPr lang="en-US" sz="3200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646285" y="5538470"/>
            <a:ext cx="2545715" cy="1319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946" y="1470967"/>
            <a:ext cx="7117277" cy="511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1485" y="5654040"/>
            <a:ext cx="2850515" cy="1203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PAGE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1"/>
          <a:srcRect t="8498" r="-128" b="5336"/>
          <a:stretch>
            <a:fillRect/>
          </a:stretch>
        </p:blipFill>
        <p:spPr>
          <a:xfrm>
            <a:off x="548246" y="2063709"/>
            <a:ext cx="7750630" cy="43140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6110" y="5471160"/>
            <a:ext cx="2675890" cy="1386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SERVICE PAGE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1"/>
          <a:srcRect t="8172" r="-130" b="4731"/>
          <a:stretch>
            <a:fillRect/>
          </a:stretch>
        </p:blipFill>
        <p:spPr>
          <a:xfrm>
            <a:off x="419596" y="2142878"/>
            <a:ext cx="7602189" cy="40072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6745" y="5471160"/>
            <a:ext cx="2675255" cy="1386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 PAGE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790" y="1913388"/>
            <a:ext cx="7008420" cy="455522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4845" y="5490845"/>
            <a:ext cx="2637155" cy="1367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1245"/>
            <a:ext cx="8087995" cy="3835400"/>
          </a:xfrm>
        </p:spPr>
        <p:txBody>
          <a:bodyPr vert="horz" lIns="91440" tIns="45720" rIns="91440" bIns="45720" rtlCol="0" anchor="t">
            <a:normAutofit lnSpcReduction="20000"/>
          </a:bodyPr>
          <a:lstStyle/>
          <a:p>
            <a:r>
              <a:rPr lang="en-US" sz="3200" dirty="0"/>
              <a:t>Generally people  going to gym for registration  with the help of this website they can register themselves online.</a:t>
            </a:r>
            <a:endParaRPr lang="en-US" sz="3200" dirty="0"/>
          </a:p>
          <a:p>
            <a:r>
              <a:rPr lang="en-US" sz="3200" dirty="0"/>
              <a:t>Therefore we make this website  so during this lockdown time people can enjoy the facility of gym like Zumba classes and Online session with  experts. </a:t>
            </a:r>
            <a:endParaRPr lang="en-US" sz="3200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584690" y="5506720"/>
            <a:ext cx="2607310" cy="1351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lor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/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/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8" name="Textur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80" y="15875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>
            <a:grpSpLocks noGrp="1" noRot="1" noChangeAspect="1" noMove="1" noResize="1" noUngrp="1"/>
          </p:cNvGrpSpPr>
          <p:nvPr/>
        </p:nvGrpSpPr>
        <p:grpSpPr>
          <a:xfrm>
            <a:off x="6330430" y="0"/>
            <a:ext cx="5956661" cy="6858000"/>
            <a:chOff x="6330430" y="0"/>
            <a:chExt cx="5956661" cy="6858000"/>
          </a:xfrm>
        </p:grpSpPr>
        <p:sp>
          <p:nvSpPr>
            <p:cNvPr id="25" name="Oval 24"/>
            <p:cNvSpPr/>
            <p:nvPr/>
          </p:nvSpPr>
          <p:spPr>
            <a:xfrm>
              <a:off x="10437206" y="1313709"/>
              <a:ext cx="533238" cy="53323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Graphic 9"/>
            <p:cNvSpPr/>
            <p:nvPr/>
          </p:nvSpPr>
          <p:spPr>
            <a:xfrm>
              <a:off x="6330430" y="1827090"/>
              <a:ext cx="3039624" cy="303962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8"/>
            <p:cNvSpPr/>
            <p:nvPr/>
          </p:nvSpPr>
          <p:spPr>
            <a:xfrm rot="2700000">
              <a:off x="9691028" y="2190048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918804" y="5232931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823404" y="0"/>
              <a:ext cx="3751917" cy="2479620"/>
            </a:xfrm>
            <a:custGeom>
              <a:avLst/>
              <a:gdLst>
                <a:gd name="connsiteX0" fmla="*/ 0 w 3751917"/>
                <a:gd name="connsiteY0" fmla="*/ 0 h 2479620"/>
                <a:gd name="connsiteX1" fmla="*/ 3751917 w 3751917"/>
                <a:gd name="connsiteY1" fmla="*/ 0 h 2479620"/>
                <a:gd name="connsiteX2" fmla="*/ 3727081 w 3751917"/>
                <a:gd name="connsiteY2" fmla="*/ 172109 h 2479620"/>
                <a:gd name="connsiteX3" fmla="*/ 3208207 w 3751917"/>
                <a:gd name="connsiteY3" fmla="*/ 1147371 h 2479620"/>
                <a:gd name="connsiteX4" fmla="*/ 1875959 w 3751917"/>
                <a:gd name="connsiteY4" fmla="*/ 2479620 h 2479620"/>
                <a:gd name="connsiteX5" fmla="*/ 543710 w 3751917"/>
                <a:gd name="connsiteY5" fmla="*/ 1147371 h 2479620"/>
                <a:gd name="connsiteX6" fmla="*/ 24836 w 3751917"/>
                <a:gd name="connsiteY6" fmla="*/ 172109 h 247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917" h="2479620">
                  <a:moveTo>
                    <a:pt x="0" y="0"/>
                  </a:moveTo>
                  <a:lnTo>
                    <a:pt x="3751917" y="0"/>
                  </a:lnTo>
                  <a:lnTo>
                    <a:pt x="3727081" y="172109"/>
                  </a:lnTo>
                  <a:cubicBezTo>
                    <a:pt x="3657898" y="529433"/>
                    <a:pt x="3484940" y="870639"/>
                    <a:pt x="3208207" y="1147371"/>
                  </a:cubicBezTo>
                  <a:lnTo>
                    <a:pt x="1875959" y="2479620"/>
                  </a:lnTo>
                  <a:lnTo>
                    <a:pt x="543710" y="1147371"/>
                  </a:lnTo>
                  <a:cubicBezTo>
                    <a:pt x="266977" y="870639"/>
                    <a:pt x="94020" y="529433"/>
                    <a:pt x="24836" y="1721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9582834" y="5077229"/>
              <a:ext cx="2606118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11665085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ur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7978" y="2060575"/>
            <a:ext cx="12188952" cy="6858000"/>
          </a:xfrm>
          <a:prstGeom prst="rect">
            <a:avLst/>
          </a:prstGeom>
          <a:blipFill dpi="0" rotWithShape="1">
            <a:blip r:embed="rId1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020"/>
            <a:ext cx="8263255" cy="32118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  <a:endParaRPr lang="en-US" sz="54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8625" y="5386070"/>
            <a:ext cx="2870200" cy="1487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975" y="2427054"/>
            <a:ext cx="1600200" cy="383563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/>
            <a:r>
              <a:rPr lang="en-US" dirty="0"/>
              <a:t>S.NO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2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3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4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5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6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7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8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9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11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12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2341329"/>
            <a:ext cx="8851334" cy="383563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   TOPIC</a:t>
            </a:r>
            <a:endParaRPr lang="en-US"/>
          </a:p>
          <a:p>
            <a:r>
              <a:rPr lang="en-US" dirty="0"/>
              <a:t>ABSTRACT</a:t>
            </a:r>
            <a:endParaRPr lang="en-US" dirty="0"/>
          </a:p>
          <a:p>
            <a:r>
              <a:rPr lang="en-US" dirty="0"/>
              <a:t>SOFTWARE REQUIREMENTS</a:t>
            </a:r>
            <a:endParaRPr lang="en-US" dirty="0"/>
          </a:p>
          <a:p>
            <a:r>
              <a:rPr lang="en-US" dirty="0"/>
              <a:t>HARDWARE REQUIREMENTS</a:t>
            </a:r>
            <a:endParaRPr lang="en-US" dirty="0"/>
          </a:p>
          <a:p>
            <a:r>
              <a:rPr lang="en-US" dirty="0"/>
              <a:t>ABOUT WORKING</a:t>
            </a:r>
            <a:endParaRPr lang="en-US" dirty="0"/>
          </a:p>
          <a:p>
            <a:r>
              <a:rPr lang="en-US" dirty="0"/>
              <a:t>GOALS OF PROIPOSED SYSTEM</a:t>
            </a:r>
            <a:endParaRPr lang="en-US" dirty="0"/>
          </a:p>
          <a:p>
            <a:r>
              <a:rPr lang="en-US" dirty="0"/>
              <a:t>GYM STUDIO CONTAINS</a:t>
            </a:r>
            <a:endParaRPr lang="en-US" dirty="0"/>
          </a:p>
          <a:p>
            <a:r>
              <a:rPr lang="en-US" dirty="0"/>
              <a:t>VARIOUS OPERATION</a:t>
            </a:r>
            <a:endParaRPr lang="en-US" dirty="0"/>
          </a:p>
          <a:p>
            <a:r>
              <a:rPr lang="en-US" dirty="0"/>
              <a:t>CHARACTERSTICS</a:t>
            </a:r>
            <a:endParaRPr lang="en-US" dirty="0"/>
          </a:p>
          <a:p>
            <a:r>
              <a:rPr lang="en-US" dirty="0"/>
              <a:t>ADVANTAGES</a:t>
            </a:r>
            <a:endParaRPr lang="en-US" dirty="0"/>
          </a:p>
          <a:p>
            <a:r>
              <a:rPr lang="en-US" dirty="0"/>
              <a:t>MODULES</a:t>
            </a:r>
            <a:endParaRPr lang="en-US" dirty="0"/>
          </a:p>
          <a:p>
            <a:r>
              <a:rPr lang="en-US" dirty="0"/>
              <a:t>SCREENSHOTS</a:t>
            </a:r>
            <a:endParaRPr lang="en-US" dirty="0"/>
          </a:p>
          <a:p>
            <a:r>
              <a:rPr lang="en-US" dirty="0"/>
              <a:t>CONCLUSIONS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5955" y="5485765"/>
            <a:ext cx="2646045" cy="1372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145" y="1052830"/>
            <a:ext cx="7308215" cy="12071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ABSTRACT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1245"/>
            <a:ext cx="6009640" cy="3835400"/>
          </a:xfrm>
        </p:spPr>
        <p:txBody>
          <a:bodyPr vert="horz" lIns="91440" tIns="45720" rIns="91440" bIns="45720" rtlCol="0" anchor="t">
            <a:normAutofit fontScale="82500"/>
          </a:bodyPr>
          <a:lstStyle/>
          <a:p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We are developing an GYM STUDIO by taking advantage of the centralized database with a web interface. The main concept of this project is to build a website, which should be able to allow people to join gym online.</a:t>
            </a:r>
            <a:endParaRPr lang="en-US" dirty="0"/>
          </a:p>
          <a:p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Time saving, working load reduced, information available at time and it provide security for the data. The Gym owners can use this website.</a:t>
            </a:r>
            <a:endParaRPr lang="en-US" sz="32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705340" y="5528945"/>
            <a:ext cx="2486660" cy="1329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68020"/>
            <a:ext cx="8783955" cy="1591945"/>
          </a:xfrm>
        </p:spPr>
        <p:txBody>
          <a:bodyPr/>
          <a:lstStyle/>
          <a:p>
            <a:pPr algn="ctr"/>
            <a:r>
              <a:rPr lang="en-US" dirty="0"/>
              <a:t>SOFTWARE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1245"/>
            <a:ext cx="6708775" cy="40373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just"/>
            <a:r>
              <a:rPr lang="en-US" sz="3200" dirty="0">
                <a:ea typeface="+mn-lt"/>
                <a:cs typeface="+mn-lt"/>
              </a:rPr>
              <a:t>Client on Internet: Web Browser, Operating System (any) </a:t>
            </a:r>
            <a:endParaRPr lang="en-US" sz="3200"/>
          </a:p>
          <a:p>
            <a:pPr algn="just"/>
            <a:r>
              <a:rPr lang="en-US" sz="3200" dirty="0">
                <a:ea typeface="+mn-lt"/>
                <a:cs typeface="+mn-lt"/>
              </a:rPr>
              <a:t>Web Server: Operating System (any), Apache 2 </a:t>
            </a:r>
            <a:endParaRPr lang="en-US" sz="3200"/>
          </a:p>
          <a:p>
            <a:pPr algn="just"/>
            <a:r>
              <a:rPr lang="en-US" sz="3200" dirty="0">
                <a:ea typeface="+mn-lt"/>
                <a:cs typeface="+mn-lt"/>
              </a:rPr>
              <a:t>Database: MySQL </a:t>
            </a:r>
            <a:endParaRPr lang="en-US" sz="3200"/>
          </a:p>
          <a:p>
            <a:r>
              <a:rPr lang="en-US" sz="3200" dirty="0">
                <a:ea typeface="+mn-lt"/>
                <a:cs typeface="+mn-lt"/>
              </a:rPr>
              <a:t>Scripting Language: HTML, </a:t>
            </a:r>
            <a:r>
              <a:rPr lang="en-US" sz="3200" dirty="0" err="1">
                <a:ea typeface="+mn-lt"/>
                <a:cs typeface="+mn-lt"/>
              </a:rPr>
              <a:t>PHPScript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JQuery</a:t>
            </a:r>
            <a:r>
              <a:rPr lang="en-US" sz="3200" dirty="0">
                <a:ea typeface="+mn-lt"/>
                <a:cs typeface="+mn-lt"/>
              </a:rPr>
              <a:t> </a:t>
            </a:r>
            <a:endParaRPr lang="en-US" sz="32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624695" y="5527040"/>
            <a:ext cx="2567305" cy="133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865" y="416589"/>
            <a:ext cx="10451534" cy="1591742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dirty="0">
                <a:ea typeface="+mn-lt"/>
                <a:cs typeface="+mn-lt"/>
              </a:rPr>
              <a:t>Processor    :      Intel Pentium IV or more </a:t>
            </a:r>
            <a:endParaRPr lang="en-US" sz="3200"/>
          </a:p>
          <a:p>
            <a:pPr algn="just"/>
            <a:r>
              <a:rPr lang="en-US" sz="3200" dirty="0">
                <a:ea typeface="+mn-lt"/>
                <a:cs typeface="+mn-lt"/>
              </a:rPr>
              <a:t>Ram             :     512 MB or more </a:t>
            </a:r>
            <a:endParaRPr lang="en-US" sz="3200"/>
          </a:p>
          <a:p>
            <a:pPr algn="just"/>
            <a:r>
              <a:rPr lang="en-US" sz="3200" dirty="0">
                <a:ea typeface="+mn-lt"/>
                <a:cs typeface="+mn-lt"/>
              </a:rPr>
              <a:t>Cache          :      1 MB </a:t>
            </a:r>
            <a:endParaRPr lang="en-US" sz="3200" dirty="0"/>
          </a:p>
          <a:p>
            <a:r>
              <a:rPr lang="en-US" sz="3200" dirty="0">
                <a:ea typeface="+mn-lt"/>
                <a:cs typeface="+mn-lt"/>
              </a:rPr>
              <a:t>Hard Disk    :      10 GB recommended </a:t>
            </a:r>
            <a:endParaRPr lang="en-US" sz="3200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250045" y="5585460"/>
            <a:ext cx="2941955" cy="1272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170" y="668020"/>
            <a:ext cx="8532495" cy="15919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ABOUT THE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11095"/>
            <a:ext cx="9072245" cy="17265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This is a simple, safe and secure method that take </a:t>
            </a:r>
            <a:r>
              <a:rPr lang="en-US" sz="2400" dirty="0"/>
              <a:t>minimum of time.</a:t>
            </a:r>
            <a:endParaRPr lang="en-US" sz="2400" dirty="0"/>
          </a:p>
          <a:p>
            <a:r>
              <a:rPr lang="en-US" sz="2400" dirty="0"/>
              <a:t>By developing website which will be solution to this problem. The Gym Owner will maintain this website.</a:t>
            </a:r>
            <a:endParaRPr lang="en-US" sz="2400" dirty="0"/>
          </a:p>
          <a:p>
            <a:r>
              <a:rPr lang="en-US" sz="2400" dirty="0"/>
              <a:t>Once the person register themselves in classes, with proper authentication the re-registration is prohibited.</a:t>
            </a:r>
            <a:endParaRPr lang="en-US" sz="2400" dirty="0"/>
          </a:p>
          <a:p>
            <a:r>
              <a:rPr lang="en-US" sz="2400" dirty="0"/>
              <a:t>This method of registration of classes online can provide security and safe for join classes in this lockdown so with lockdown a person can maintain him/herself in perfect shap</a:t>
            </a:r>
            <a:r>
              <a:rPr lang="en-US" sz="2800" dirty="0"/>
              <a:t>e or to be fit. </a:t>
            </a:r>
            <a:endParaRPr lang="en-US" sz="2800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528810" y="5603875"/>
            <a:ext cx="2663190" cy="12496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99135" y="21031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980" y="668020"/>
            <a:ext cx="7004685" cy="1591945"/>
          </a:xfrm>
        </p:spPr>
        <p:txBody>
          <a:bodyPr>
            <a:normAutofit fontScale="90000"/>
          </a:bodyPr>
          <a:lstStyle/>
          <a:p>
            <a:r>
              <a:rPr lang="en-US" dirty="0"/>
              <a:t>GYM STUDIO CONTAINS-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ABOUT OUR GYM</a:t>
            </a:r>
            <a:endParaRPr lang="en-US" dirty="0"/>
          </a:p>
          <a:p>
            <a:r>
              <a:rPr lang="en-US" dirty="0"/>
              <a:t>SERVICES WE PROVIDE</a:t>
            </a:r>
            <a:endParaRPr lang="en-US" dirty="0"/>
          </a:p>
          <a:p>
            <a:r>
              <a:rPr lang="en-US" dirty="0"/>
              <a:t>SCHEDULE FOR CLASSES </a:t>
            </a:r>
            <a:endParaRPr lang="en-US" dirty="0"/>
          </a:p>
          <a:p>
            <a:r>
              <a:rPr lang="en-US" dirty="0"/>
              <a:t>ZUMBA CLASSES</a:t>
            </a:r>
            <a:endParaRPr lang="en-US" dirty="0"/>
          </a:p>
          <a:p>
            <a:r>
              <a:rPr lang="en-US" dirty="0"/>
              <a:t>NEW INFLUENCERS INVITED FOR PROMOTIONS</a:t>
            </a:r>
            <a:endParaRPr lang="en-US" dirty="0"/>
          </a:p>
          <a:p>
            <a:r>
              <a:rPr lang="en-US" dirty="0"/>
              <a:t>CONNECT WITH US THROUGH ONLINE SYSTEM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695815" y="5563870"/>
            <a:ext cx="2496185" cy="12941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9245" y="429260"/>
            <a:ext cx="8059420" cy="1104265"/>
          </a:xfrm>
        </p:spPr>
        <p:txBody>
          <a:bodyPr>
            <a:normAutofit/>
          </a:bodyPr>
          <a:p>
            <a:r>
              <a:rPr lang="en-IN" altLang="en-US"/>
              <a:t>User Characteristics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- Every User Should: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400" dirty="0"/>
              <a:t>Comfortable with Internet</a:t>
            </a:r>
            <a:r>
              <a:rPr lang="en-IN" altLang="en-US" sz="2400" dirty="0"/>
              <a:t> </a:t>
            </a:r>
            <a:r>
              <a:rPr lang="en-US" sz="2400" dirty="0"/>
              <a:t>Browsers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 He/she should not have any serious disease.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371330" y="5598160"/>
            <a:ext cx="2820670" cy="1259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1245"/>
            <a:ext cx="8341995" cy="3835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Time Saving</a:t>
            </a:r>
            <a:endParaRPr lang="en-US" sz="3200" dirty="0"/>
          </a:p>
          <a:p>
            <a:r>
              <a:rPr lang="en-US" sz="3200" dirty="0">
                <a:ea typeface="+mn-lt"/>
                <a:cs typeface="+mn-lt"/>
              </a:rPr>
              <a:t>To store the record of the customers, the staff that has the privileges to access, modify and delete any record and finally the service, gym provides to its customers. </a:t>
            </a:r>
            <a:endParaRPr lang="en-US" sz="3200" dirty="0">
              <a:ea typeface="+mn-lt"/>
              <a:cs typeface="+mn-lt"/>
            </a:endParaRPr>
          </a:p>
          <a:p>
            <a:r>
              <a:rPr lang="en-US" sz="3200" dirty="0"/>
              <a:t>Information available at time.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565005" y="5617845"/>
            <a:ext cx="2626995" cy="1240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2460</Words>
  <Application>WPS Presentation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Gill Sans Nova</vt:lpstr>
      <vt:lpstr>Segoe Print</vt:lpstr>
      <vt:lpstr>Microsoft YaHei</vt:lpstr>
      <vt:lpstr>Arial Unicode MS</vt:lpstr>
      <vt:lpstr>Calibri</vt:lpstr>
      <vt:lpstr>TropicVTI</vt:lpstr>
      <vt:lpstr>GYM STUDIO</vt:lpstr>
      <vt:lpstr>TABLE OF CONTENTS </vt:lpstr>
      <vt:lpstr>ABSTRACT </vt:lpstr>
      <vt:lpstr>SOFTWARE REQUIREMENTS </vt:lpstr>
      <vt:lpstr>HARDWARE REQUIREMENTS </vt:lpstr>
      <vt:lpstr>ABOUT THE PROJECT </vt:lpstr>
      <vt:lpstr>GYM STUDIO CONTAINS- </vt:lpstr>
      <vt:lpstr>User Characteristics</vt:lpstr>
      <vt:lpstr>ADVANTAGES </vt:lpstr>
      <vt:lpstr>MODULES </vt:lpstr>
      <vt:lpstr>HOME PAGE </vt:lpstr>
      <vt:lpstr>ABOUT PAGE </vt:lpstr>
      <vt:lpstr> SERVICE PAGE </vt:lpstr>
      <vt:lpstr>CONTACT PAGE </vt:lpstr>
      <vt:lpstr> 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Dev karan Singh</cp:lastModifiedBy>
  <cp:revision>983</cp:revision>
  <dcterms:created xsi:type="dcterms:W3CDTF">2021-05-19T15:40:00Z</dcterms:created>
  <dcterms:modified xsi:type="dcterms:W3CDTF">2023-06-22T07:02:51Z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934D22322C794621890DA6F46EF3653D</vt:lpwstr>
  </property>
  <property fmtid="{D5CDD505-2E9C-101B-9397-08002B2CF9AE}" pid="3" name="KSOProductBuildVer">
    <vt:lpwstr>1033-11.2.0.11417</vt:lpwstr>
  </property>
</Properties>
</file>