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3F749-4332-424F-9DA0-C87EFCE7D278}" v="12" dt="2021-05-13T11:18:52.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 kumar" userId="70a53bd41eea28a6" providerId="LiveId" clId="{0123F749-4332-424F-9DA0-C87EFCE7D278}"/>
    <pc:docChg chg="undo custSel addSld delSld modSld">
      <pc:chgData name="dev kumar" userId="70a53bd41eea28a6" providerId="LiveId" clId="{0123F749-4332-424F-9DA0-C87EFCE7D278}" dt="2021-05-13T11:40:43.030" v="905" actId="20577"/>
      <pc:docMkLst>
        <pc:docMk/>
      </pc:docMkLst>
      <pc:sldChg chg="del">
        <pc:chgData name="dev kumar" userId="70a53bd41eea28a6" providerId="LiveId" clId="{0123F749-4332-424F-9DA0-C87EFCE7D278}" dt="2021-05-13T10:52:11.739" v="2" actId="2696"/>
        <pc:sldMkLst>
          <pc:docMk/>
          <pc:sldMk cId="1034345591" sldId="258"/>
        </pc:sldMkLst>
      </pc:sldChg>
      <pc:sldChg chg="modSp new mod">
        <pc:chgData name="dev kumar" userId="70a53bd41eea28a6" providerId="LiveId" clId="{0123F749-4332-424F-9DA0-C87EFCE7D278}" dt="2021-05-13T11:09:01.186" v="512" actId="13926"/>
        <pc:sldMkLst>
          <pc:docMk/>
          <pc:sldMk cId="2821039932" sldId="258"/>
        </pc:sldMkLst>
        <pc:spChg chg="mod">
          <ac:chgData name="dev kumar" userId="70a53bd41eea28a6" providerId="LiveId" clId="{0123F749-4332-424F-9DA0-C87EFCE7D278}" dt="2021-05-13T11:09:01.186" v="512" actId="13926"/>
          <ac:spMkLst>
            <pc:docMk/>
            <pc:sldMk cId="2821039932" sldId="258"/>
            <ac:spMk id="2" creationId="{9F58F82B-7D49-4FD7-A173-6FE65A76846C}"/>
          </ac:spMkLst>
        </pc:spChg>
      </pc:sldChg>
      <pc:sldChg chg="modSp new mod">
        <pc:chgData name="dev kumar" userId="70a53bd41eea28a6" providerId="LiveId" clId="{0123F749-4332-424F-9DA0-C87EFCE7D278}" dt="2021-05-13T11:27:18.491" v="891" actId="27636"/>
        <pc:sldMkLst>
          <pc:docMk/>
          <pc:sldMk cId="500748055" sldId="259"/>
        </pc:sldMkLst>
        <pc:spChg chg="mod">
          <ac:chgData name="dev kumar" userId="70a53bd41eea28a6" providerId="LiveId" clId="{0123F749-4332-424F-9DA0-C87EFCE7D278}" dt="2021-05-13T11:25:55.803" v="859" actId="14100"/>
          <ac:spMkLst>
            <pc:docMk/>
            <pc:sldMk cId="500748055" sldId="259"/>
            <ac:spMk id="2" creationId="{579BDD68-8718-4895-B34D-AE1B8B9BFC4D}"/>
          </ac:spMkLst>
        </pc:spChg>
        <pc:spChg chg="mod">
          <ac:chgData name="dev kumar" userId="70a53bd41eea28a6" providerId="LiveId" clId="{0123F749-4332-424F-9DA0-C87EFCE7D278}" dt="2021-05-13T11:27:18.491" v="891" actId="27636"/>
          <ac:spMkLst>
            <pc:docMk/>
            <pc:sldMk cId="500748055" sldId="259"/>
            <ac:spMk id="3" creationId="{5F4743AB-95AD-4E76-9A2D-439560B1E9F3}"/>
          </ac:spMkLst>
        </pc:spChg>
      </pc:sldChg>
      <pc:sldChg chg="new del">
        <pc:chgData name="dev kumar" userId="70a53bd41eea28a6" providerId="LiveId" clId="{0123F749-4332-424F-9DA0-C87EFCE7D278}" dt="2021-05-13T10:52:15.445" v="3" actId="2696"/>
        <pc:sldMkLst>
          <pc:docMk/>
          <pc:sldMk cId="613666627" sldId="259"/>
        </pc:sldMkLst>
      </pc:sldChg>
      <pc:sldChg chg="addSp delSp modSp new del mod setBg">
        <pc:chgData name="dev kumar" userId="70a53bd41eea28a6" providerId="LiveId" clId="{0123F749-4332-424F-9DA0-C87EFCE7D278}" dt="2021-05-13T11:22:52.439" v="750" actId="2696"/>
        <pc:sldMkLst>
          <pc:docMk/>
          <pc:sldMk cId="1890147163" sldId="259"/>
        </pc:sldMkLst>
        <pc:spChg chg="mod">
          <ac:chgData name="dev kumar" userId="70a53bd41eea28a6" providerId="LiveId" clId="{0123F749-4332-424F-9DA0-C87EFCE7D278}" dt="2021-05-13T11:18:27.767" v="741" actId="26606"/>
          <ac:spMkLst>
            <pc:docMk/>
            <pc:sldMk cId="1890147163" sldId="259"/>
            <ac:spMk id="2" creationId="{E5CA0B61-C9FB-44AF-A0F3-3A94C172D413}"/>
          </ac:spMkLst>
        </pc:spChg>
        <pc:spChg chg="del">
          <ac:chgData name="dev kumar" userId="70a53bd41eea28a6" providerId="LiveId" clId="{0123F749-4332-424F-9DA0-C87EFCE7D278}" dt="2021-05-13T11:13:31.475" v="583"/>
          <ac:spMkLst>
            <pc:docMk/>
            <pc:sldMk cId="1890147163" sldId="259"/>
            <ac:spMk id="3" creationId="{B6B23D4F-3318-4103-9935-195FD358196E}"/>
          </ac:spMkLst>
        </pc:spChg>
        <pc:spChg chg="add mod">
          <ac:chgData name="dev kumar" userId="70a53bd41eea28a6" providerId="LiveId" clId="{0123F749-4332-424F-9DA0-C87EFCE7D278}" dt="2021-05-13T11:19:25.743" v="749" actId="20577"/>
          <ac:spMkLst>
            <pc:docMk/>
            <pc:sldMk cId="1890147163" sldId="259"/>
            <ac:spMk id="4" creationId="{79796E5C-A9FC-41C7-A74F-544B6618775A}"/>
          </ac:spMkLst>
        </pc:spChg>
        <pc:spChg chg="add del">
          <ac:chgData name="dev kumar" userId="70a53bd41eea28a6" providerId="LiveId" clId="{0123F749-4332-424F-9DA0-C87EFCE7D278}" dt="2021-05-13T11:18:13.791" v="725" actId="26606"/>
          <ac:spMkLst>
            <pc:docMk/>
            <pc:sldMk cId="1890147163" sldId="259"/>
            <ac:spMk id="9" creationId="{593B4D24-F4A8-4141-A20A-E0575D199633}"/>
          </ac:spMkLst>
        </pc:spChg>
        <pc:spChg chg="add del">
          <ac:chgData name="dev kumar" userId="70a53bd41eea28a6" providerId="LiveId" clId="{0123F749-4332-424F-9DA0-C87EFCE7D278}" dt="2021-05-13T11:18:21.758" v="731" actId="26606"/>
          <ac:spMkLst>
            <pc:docMk/>
            <pc:sldMk cId="1890147163" sldId="259"/>
            <ac:spMk id="13" creationId="{BE30D5C6-EC5C-4D78-8689-1B6822BFF71A}"/>
          </ac:spMkLst>
        </pc:spChg>
        <pc:spChg chg="add del">
          <ac:chgData name="dev kumar" userId="70a53bd41eea28a6" providerId="LiveId" clId="{0123F749-4332-424F-9DA0-C87EFCE7D278}" dt="2021-05-13T11:18:21.758" v="731" actId="26606"/>
          <ac:spMkLst>
            <pc:docMk/>
            <pc:sldMk cId="1890147163" sldId="259"/>
            <ac:spMk id="15" creationId="{12A73499-12A4-4080-B0DE-351867697F87}"/>
          </ac:spMkLst>
        </pc:spChg>
        <pc:spChg chg="add del">
          <ac:chgData name="dev kumar" userId="70a53bd41eea28a6" providerId="LiveId" clId="{0123F749-4332-424F-9DA0-C87EFCE7D278}" dt="2021-05-13T11:18:27.104" v="737" actId="26606"/>
          <ac:spMkLst>
            <pc:docMk/>
            <pc:sldMk cId="1890147163" sldId="259"/>
            <ac:spMk id="17" creationId="{B8B4EFDF-A3FE-43DE-AE29-DFA4651C6F5D}"/>
          </ac:spMkLst>
        </pc:spChg>
        <pc:spChg chg="add del">
          <ac:chgData name="dev kumar" userId="70a53bd41eea28a6" providerId="LiveId" clId="{0123F749-4332-424F-9DA0-C87EFCE7D278}" dt="2021-05-13T11:18:27.104" v="737" actId="26606"/>
          <ac:spMkLst>
            <pc:docMk/>
            <pc:sldMk cId="1890147163" sldId="259"/>
            <ac:spMk id="19" creationId="{4D0456D8-C76D-4886-A52C-55C1147C01F4}"/>
          </ac:spMkLst>
        </pc:spChg>
        <pc:spChg chg="add del">
          <ac:chgData name="dev kumar" userId="70a53bd41eea28a6" providerId="LiveId" clId="{0123F749-4332-424F-9DA0-C87EFCE7D278}" dt="2021-05-13T11:18:16.761" v="728" actId="26606"/>
          <ac:spMkLst>
            <pc:docMk/>
            <pc:sldMk cId="1890147163" sldId="259"/>
            <ac:spMk id="20" creationId="{954AB742-44A6-4CDD-B54A-818846AF8FF8}"/>
          </ac:spMkLst>
        </pc:spChg>
        <pc:spChg chg="add del">
          <ac:chgData name="dev kumar" userId="70a53bd41eea28a6" providerId="LiveId" clId="{0123F749-4332-424F-9DA0-C87EFCE7D278}" dt="2021-05-13T11:18:27.104" v="737" actId="26606"/>
          <ac:spMkLst>
            <pc:docMk/>
            <pc:sldMk cId="1890147163" sldId="259"/>
            <ac:spMk id="23" creationId="{3DF98296-ED44-4D38-9E49-5470B308AD70}"/>
          </ac:spMkLst>
        </pc:spChg>
        <pc:spChg chg="add del">
          <ac:chgData name="dev kumar" userId="70a53bd41eea28a6" providerId="LiveId" clId="{0123F749-4332-424F-9DA0-C87EFCE7D278}" dt="2021-05-13T11:18:21.758" v="731" actId="26606"/>
          <ac:spMkLst>
            <pc:docMk/>
            <pc:sldMk cId="1890147163" sldId="259"/>
            <ac:spMk id="30" creationId="{22F24225-0E3A-40A5-A927-CEFC144381AA}"/>
          </ac:spMkLst>
        </pc:spChg>
        <pc:spChg chg="add del">
          <ac:chgData name="dev kumar" userId="70a53bd41eea28a6" providerId="LiveId" clId="{0123F749-4332-424F-9DA0-C87EFCE7D278}" dt="2021-05-13T11:18:21.758" v="731" actId="26606"/>
          <ac:spMkLst>
            <pc:docMk/>
            <pc:sldMk cId="1890147163" sldId="259"/>
            <ac:spMk id="31" creationId="{5B02B8FB-EF36-4677-B5B5-E9B989F25EBC}"/>
          </ac:spMkLst>
        </pc:spChg>
        <pc:spChg chg="add del">
          <ac:chgData name="dev kumar" userId="70a53bd41eea28a6" providerId="LiveId" clId="{0123F749-4332-424F-9DA0-C87EFCE7D278}" dt="2021-05-13T11:18:21.758" v="731" actId="26606"/>
          <ac:spMkLst>
            <pc:docMk/>
            <pc:sldMk cId="1890147163" sldId="259"/>
            <ac:spMk id="32" creationId="{60A52FE6-BB17-4BE4-BFA1-8896FD7CFABA}"/>
          </ac:spMkLst>
        </pc:spChg>
        <pc:spChg chg="add del">
          <ac:chgData name="dev kumar" userId="70a53bd41eea28a6" providerId="LiveId" clId="{0123F749-4332-424F-9DA0-C87EFCE7D278}" dt="2021-05-13T11:18:21.758" v="731" actId="26606"/>
          <ac:spMkLst>
            <pc:docMk/>
            <pc:sldMk cId="1890147163" sldId="259"/>
            <ac:spMk id="33" creationId="{A7BBF837-70DD-4FFD-A87C-FAD1F5D8AB4C}"/>
          </ac:spMkLst>
        </pc:spChg>
        <pc:spChg chg="add del">
          <ac:chgData name="dev kumar" userId="70a53bd41eea28a6" providerId="LiveId" clId="{0123F749-4332-424F-9DA0-C87EFCE7D278}" dt="2021-05-13T11:18:21.758" v="731" actId="26606"/>
          <ac:spMkLst>
            <pc:docMk/>
            <pc:sldMk cId="1890147163" sldId="259"/>
            <ac:spMk id="34" creationId="{CE5EB792-CB0B-44C0-9561-24A263D874DA}"/>
          </ac:spMkLst>
        </pc:spChg>
        <pc:spChg chg="add del">
          <ac:chgData name="dev kumar" userId="70a53bd41eea28a6" providerId="LiveId" clId="{0123F749-4332-424F-9DA0-C87EFCE7D278}" dt="2021-05-13T11:18:21.758" v="731" actId="26606"/>
          <ac:spMkLst>
            <pc:docMk/>
            <pc:sldMk cId="1890147163" sldId="259"/>
            <ac:spMk id="35" creationId="{C0FB4A96-0FD5-4642-8CE2-57623A3A42D4}"/>
          </ac:spMkLst>
        </pc:spChg>
        <pc:spChg chg="add del">
          <ac:chgData name="dev kumar" userId="70a53bd41eea28a6" providerId="LiveId" clId="{0123F749-4332-424F-9DA0-C87EFCE7D278}" dt="2021-05-13T11:18:25.088" v="734" actId="26606"/>
          <ac:spMkLst>
            <pc:docMk/>
            <pc:sldMk cId="1890147163" sldId="259"/>
            <ac:spMk id="37" creationId="{AC14302F-E955-47D0-A56B-D1D1A6953B51}"/>
          </ac:spMkLst>
        </pc:spChg>
        <pc:spChg chg="add del">
          <ac:chgData name="dev kumar" userId="70a53bd41eea28a6" providerId="LiveId" clId="{0123F749-4332-424F-9DA0-C87EFCE7D278}" dt="2021-05-13T11:18:27.104" v="737" actId="26606"/>
          <ac:spMkLst>
            <pc:docMk/>
            <pc:sldMk cId="1890147163" sldId="259"/>
            <ac:spMk id="41" creationId="{AC14302F-E955-47D0-A56B-D1D1A6953B51}"/>
          </ac:spMkLst>
        </pc:spChg>
        <pc:spChg chg="add del">
          <ac:chgData name="dev kumar" userId="70a53bd41eea28a6" providerId="LiveId" clId="{0123F749-4332-424F-9DA0-C87EFCE7D278}" dt="2021-05-13T11:18:27.104" v="737" actId="26606"/>
          <ac:spMkLst>
            <pc:docMk/>
            <pc:sldMk cId="1890147163" sldId="259"/>
            <ac:spMk id="42" creationId="{93A31341-2394-42A2-9851-FD91086DB7DD}"/>
          </ac:spMkLst>
        </pc:spChg>
        <pc:spChg chg="add del">
          <ac:chgData name="dev kumar" userId="70a53bd41eea28a6" providerId="LiveId" clId="{0123F749-4332-424F-9DA0-C87EFCE7D278}" dt="2021-05-13T11:18:27.104" v="737" actId="26606"/>
          <ac:spMkLst>
            <pc:docMk/>
            <pc:sldMk cId="1890147163" sldId="259"/>
            <ac:spMk id="43" creationId="{B5DAFF15-09E3-425C-9BF0-14CF18E02824}"/>
          </ac:spMkLst>
        </pc:spChg>
        <pc:spChg chg="add del">
          <ac:chgData name="dev kumar" userId="70a53bd41eea28a6" providerId="LiveId" clId="{0123F749-4332-424F-9DA0-C87EFCE7D278}" dt="2021-05-13T11:18:27.104" v="737" actId="26606"/>
          <ac:spMkLst>
            <pc:docMk/>
            <pc:sldMk cId="1890147163" sldId="259"/>
            <ac:spMk id="44" creationId="{AED93AAC-6E3F-4BC8-A315-45F6F5D0228E}"/>
          </ac:spMkLst>
        </pc:spChg>
        <pc:spChg chg="add del">
          <ac:chgData name="dev kumar" userId="70a53bd41eea28a6" providerId="LiveId" clId="{0123F749-4332-424F-9DA0-C87EFCE7D278}" dt="2021-05-13T11:18:27.104" v="737" actId="26606"/>
          <ac:spMkLst>
            <pc:docMk/>
            <pc:sldMk cId="1890147163" sldId="259"/>
            <ac:spMk id="45" creationId="{A0EA67A7-DA94-4187-BFA1-E61BD10A7056}"/>
          </ac:spMkLst>
        </pc:spChg>
        <pc:spChg chg="add del">
          <ac:chgData name="dev kumar" userId="70a53bd41eea28a6" providerId="LiveId" clId="{0123F749-4332-424F-9DA0-C87EFCE7D278}" dt="2021-05-13T11:18:27.104" v="737" actId="26606"/>
          <ac:spMkLst>
            <pc:docMk/>
            <pc:sldMk cId="1890147163" sldId="259"/>
            <ac:spMk id="46" creationId="{690BA102-19FE-44E6-9302-003C1E96F814}"/>
          </ac:spMkLst>
        </pc:spChg>
        <pc:spChg chg="add del">
          <ac:chgData name="dev kumar" userId="70a53bd41eea28a6" providerId="LiveId" clId="{0123F749-4332-424F-9DA0-C87EFCE7D278}" dt="2021-05-13T11:18:27.744" v="740" actId="26606"/>
          <ac:spMkLst>
            <pc:docMk/>
            <pc:sldMk cId="1890147163" sldId="259"/>
            <ac:spMk id="48" creationId="{9C9466AA-C21A-4C23-8137-04C53295BB76}"/>
          </ac:spMkLst>
        </pc:spChg>
        <pc:spChg chg="add del">
          <ac:chgData name="dev kumar" userId="70a53bd41eea28a6" providerId="LiveId" clId="{0123F749-4332-424F-9DA0-C87EFCE7D278}" dt="2021-05-13T11:18:27.744" v="740" actId="26606"/>
          <ac:spMkLst>
            <pc:docMk/>
            <pc:sldMk cId="1890147163" sldId="259"/>
            <ac:spMk id="49" creationId="{97F2DAE4-2F3C-4594-A107-2435D1D07765}"/>
          </ac:spMkLst>
        </pc:spChg>
        <pc:spChg chg="add del">
          <ac:chgData name="dev kumar" userId="70a53bd41eea28a6" providerId="LiveId" clId="{0123F749-4332-424F-9DA0-C87EFCE7D278}" dt="2021-05-13T11:18:27.744" v="740" actId="26606"/>
          <ac:spMkLst>
            <pc:docMk/>
            <pc:sldMk cId="1890147163" sldId="259"/>
            <ac:spMk id="50" creationId="{1BE69641-D02C-48F0-8852-5FE363D4813B}"/>
          </ac:spMkLst>
        </pc:spChg>
        <pc:spChg chg="add del">
          <ac:chgData name="dev kumar" userId="70a53bd41eea28a6" providerId="LiveId" clId="{0123F749-4332-424F-9DA0-C87EFCE7D278}" dt="2021-05-13T11:18:27.744" v="740" actId="26606"/>
          <ac:spMkLst>
            <pc:docMk/>
            <pc:sldMk cId="1890147163" sldId="259"/>
            <ac:spMk id="51" creationId="{BD4EFF6A-7C71-4EFA-B386-711A102CC903}"/>
          </ac:spMkLst>
        </pc:spChg>
        <pc:spChg chg="add">
          <ac:chgData name="dev kumar" userId="70a53bd41eea28a6" providerId="LiveId" clId="{0123F749-4332-424F-9DA0-C87EFCE7D278}" dt="2021-05-13T11:18:27.767" v="741" actId="26606"/>
          <ac:spMkLst>
            <pc:docMk/>
            <pc:sldMk cId="1890147163" sldId="259"/>
            <ac:spMk id="59" creationId="{AC14302F-E955-47D0-A56B-D1D1A6953B51}"/>
          </ac:spMkLst>
        </pc:spChg>
        <pc:grpChg chg="add del">
          <ac:chgData name="dev kumar" userId="70a53bd41eea28a6" providerId="LiveId" clId="{0123F749-4332-424F-9DA0-C87EFCE7D278}" dt="2021-05-13T11:18:13.791" v="725" actId="26606"/>
          <ac:grpSpMkLst>
            <pc:docMk/>
            <pc:sldMk cId="1890147163" sldId="259"/>
            <ac:grpSpMk id="11" creationId="{6CCEEF8A-4A3A-4B35-AA57-D804767F5AD9}"/>
          </ac:grpSpMkLst>
        </pc:grpChg>
        <pc:grpChg chg="add del">
          <ac:chgData name="dev kumar" userId="70a53bd41eea28a6" providerId="LiveId" clId="{0123F749-4332-424F-9DA0-C87EFCE7D278}" dt="2021-05-13T11:18:16.761" v="728" actId="26606"/>
          <ac:grpSpMkLst>
            <pc:docMk/>
            <pc:sldMk cId="1890147163" sldId="259"/>
            <ac:grpSpMk id="16" creationId="{97EE97F1-3EFC-4812-BCD8-BAFDC3EE4658}"/>
          </ac:grpSpMkLst>
        </pc:grpChg>
        <pc:grpChg chg="add del">
          <ac:chgData name="dev kumar" userId="70a53bd41eea28a6" providerId="LiveId" clId="{0123F749-4332-424F-9DA0-C87EFCE7D278}" dt="2021-05-13T11:18:16.761" v="728" actId="26606"/>
          <ac:grpSpMkLst>
            <pc:docMk/>
            <pc:sldMk cId="1890147163" sldId="259"/>
            <ac:grpSpMk id="21" creationId="{266F884D-C8C7-413B-842D-2DEA05D3294D}"/>
          </ac:grpSpMkLst>
        </pc:grpChg>
        <pc:grpChg chg="add del">
          <ac:chgData name="dev kumar" userId="70a53bd41eea28a6" providerId="LiveId" clId="{0123F749-4332-424F-9DA0-C87EFCE7D278}" dt="2021-05-13T11:18:16.761" v="728" actId="26606"/>
          <ac:grpSpMkLst>
            <pc:docMk/>
            <pc:sldMk cId="1890147163" sldId="259"/>
            <ac:grpSpMk id="25" creationId="{BEB537CF-9F5E-463A-AD3C-13736406C1A2}"/>
          </ac:grpSpMkLst>
        </pc:grpChg>
        <pc:grpChg chg="add del">
          <ac:chgData name="dev kumar" userId="70a53bd41eea28a6" providerId="LiveId" clId="{0123F749-4332-424F-9DA0-C87EFCE7D278}" dt="2021-05-13T11:18:25.088" v="734" actId="26606"/>
          <ac:grpSpMkLst>
            <pc:docMk/>
            <pc:sldMk cId="1890147163" sldId="259"/>
            <ac:grpSpMk id="38" creationId="{572E366A-B6DD-4F06-A42A-FF634FDE1BE1}"/>
          </ac:grpSpMkLst>
        </pc:grpChg>
        <pc:grpChg chg="add del">
          <ac:chgData name="dev kumar" userId="70a53bd41eea28a6" providerId="LiveId" clId="{0123F749-4332-424F-9DA0-C87EFCE7D278}" dt="2021-05-13T11:18:27.744" v="740" actId="26606"/>
          <ac:grpSpMkLst>
            <pc:docMk/>
            <pc:sldMk cId="1890147163" sldId="259"/>
            <ac:grpSpMk id="52" creationId="{7C4C19DC-E477-4A4D-81AC-7A8CD2E3BDB0}"/>
          </ac:grpSpMkLst>
        </pc:grpChg>
        <pc:grpChg chg="add del">
          <ac:chgData name="dev kumar" userId="70a53bd41eea28a6" providerId="LiveId" clId="{0123F749-4332-424F-9DA0-C87EFCE7D278}" dt="2021-05-13T11:18:27.744" v="740" actId="26606"/>
          <ac:grpSpMkLst>
            <pc:docMk/>
            <pc:sldMk cId="1890147163" sldId="259"/>
            <ac:grpSpMk id="56" creationId="{108CEEDC-820E-402C-ACC8-D657846AD970}"/>
          </ac:grpSpMkLst>
        </pc:grpChg>
        <pc:grpChg chg="add">
          <ac:chgData name="dev kumar" userId="70a53bd41eea28a6" providerId="LiveId" clId="{0123F749-4332-424F-9DA0-C87EFCE7D278}" dt="2021-05-13T11:18:27.767" v="741" actId="26606"/>
          <ac:grpSpMkLst>
            <pc:docMk/>
            <pc:sldMk cId="1890147163" sldId="259"/>
            <ac:grpSpMk id="60" creationId="{572E366A-B6DD-4F06-A42A-FF634FDE1BE1}"/>
          </ac:grpSpMkLst>
        </pc:grpChg>
      </pc:sldChg>
      <pc:sldChg chg="modSp new mod">
        <pc:chgData name="dev kumar" userId="70a53bd41eea28a6" providerId="LiveId" clId="{0123F749-4332-424F-9DA0-C87EFCE7D278}" dt="2021-05-13T11:40:43.030" v="905" actId="20577"/>
        <pc:sldMkLst>
          <pc:docMk/>
          <pc:sldMk cId="1462101225" sldId="260"/>
        </pc:sldMkLst>
        <pc:spChg chg="mod">
          <ac:chgData name="dev kumar" userId="70a53bd41eea28a6" providerId="LiveId" clId="{0123F749-4332-424F-9DA0-C87EFCE7D278}" dt="2021-05-13T11:40:43.030" v="905" actId="20577"/>
          <ac:spMkLst>
            <pc:docMk/>
            <pc:sldMk cId="1462101225" sldId="260"/>
            <ac:spMk id="3" creationId="{5879E207-D526-4518-84B2-DB856137F908}"/>
          </ac:spMkLst>
        </pc:spChg>
      </pc:sldChg>
      <pc:sldChg chg="new del">
        <pc:chgData name="dev kumar" userId="70a53bd41eea28a6" providerId="LiveId" clId="{0123F749-4332-424F-9DA0-C87EFCE7D278}" dt="2021-05-13T10:52:18.236" v="4" actId="2696"/>
        <pc:sldMkLst>
          <pc:docMk/>
          <pc:sldMk cId="2557786857"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5/13/2021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1661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5/13/2021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1003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58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5/13/2021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7565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5/13/2021</a:t>
            </a:fld>
            <a:endParaRPr lang="en-US" dirty="0"/>
          </a:p>
        </p:txBody>
      </p:sp>
    </p:spTree>
    <p:extLst>
      <p:ext uri="{BB962C8B-B14F-4D97-AF65-F5344CB8AC3E}">
        <p14:creationId xmlns:p14="http://schemas.microsoft.com/office/powerpoint/2010/main" val="400573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5/13/2021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4823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5/13/2021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89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5/13/2021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7174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5/13/2021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0520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5/13/2021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789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5/13/2021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982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2841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B99DEAC-911E-4F33-BD17-FC02AC2FD4FD}"/>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sz="3400" dirty="0"/>
              <a:t>Name = Dev kumar</a:t>
            </a:r>
            <a:br>
              <a:rPr lang="en-US" sz="3400" dirty="0"/>
            </a:br>
            <a:r>
              <a:rPr lang="en-US" sz="3400" dirty="0" err="1"/>
              <a:t>B.Tech</a:t>
            </a:r>
            <a:r>
              <a:rPr lang="en-US" sz="3400" dirty="0"/>
              <a:t> (Information Technology),IT-A1</a:t>
            </a:r>
            <a:br>
              <a:rPr lang="en-US" sz="3400" dirty="0"/>
            </a:br>
            <a:r>
              <a:rPr lang="en-US" sz="3400" dirty="0"/>
              <a:t>CRN = 2021024</a:t>
            </a:r>
            <a:br>
              <a:rPr lang="en-US" sz="3400" dirty="0"/>
            </a:br>
            <a:r>
              <a:rPr lang="en-US" sz="3400" dirty="0"/>
              <a:t>URN = 2004902</a:t>
            </a:r>
            <a:endParaRPr lang="en-IN" sz="3400" dirty="0"/>
          </a:p>
        </p:txBody>
      </p:sp>
      <p:sp>
        <p:nvSpPr>
          <p:cNvPr id="3" name="Subtitle 2">
            <a:extLst>
              <a:ext uri="{FF2B5EF4-FFF2-40B4-BE49-F238E27FC236}">
                <a16:creationId xmlns:a16="http://schemas.microsoft.com/office/drawing/2014/main" id="{92307D71-A324-4B3A-9480-4F2D6DF3B549}"/>
              </a:ext>
            </a:extLst>
          </p:cNvPr>
          <p:cNvSpPr>
            <a:spLocks noGrp="1"/>
          </p:cNvSpPr>
          <p:nvPr>
            <p:ph type="subTitle" idx="1"/>
          </p:nvPr>
        </p:nvSpPr>
        <p:spPr>
          <a:xfrm>
            <a:off x="1201212" y="4412974"/>
            <a:ext cx="4524024" cy="1576188"/>
          </a:xfrm>
        </p:spPr>
        <p:txBody>
          <a:bodyPr anchor="t">
            <a:normAutofit/>
          </a:bodyPr>
          <a:lstStyle/>
          <a:p>
            <a:r>
              <a:rPr lang="en-US" dirty="0"/>
              <a:t>Programming for problem solving(ESC- 104)</a:t>
            </a:r>
            <a:endParaRPr lang="en-IN" dirty="0"/>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CPU with binary numbers and blueprint">
            <a:extLst>
              <a:ext uri="{FF2B5EF4-FFF2-40B4-BE49-F238E27FC236}">
                <a16:creationId xmlns:a16="http://schemas.microsoft.com/office/drawing/2014/main" id="{B09DCC71-FC12-4C5D-AD8A-F11D8F5E3C05}"/>
              </a:ext>
            </a:extLst>
          </p:cNvPr>
          <p:cNvPicPr>
            <a:picLocks noChangeAspect="1"/>
          </p:cNvPicPr>
          <p:nvPr/>
        </p:nvPicPr>
        <p:blipFill rotWithShape="1">
          <a:blip r:embed="rId2"/>
          <a:srcRect l="32428" r="26528"/>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64285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0" name="Freeform: Shape 39">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2" name="Rectangle 5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Question mark on green pastel background">
            <a:extLst>
              <a:ext uri="{FF2B5EF4-FFF2-40B4-BE49-F238E27FC236}">
                <a16:creationId xmlns:a16="http://schemas.microsoft.com/office/drawing/2014/main" id="{2C262273-6840-4980-A1F1-36782A36F88D}"/>
              </a:ext>
            </a:extLst>
          </p:cNvPr>
          <p:cNvPicPr>
            <a:picLocks noChangeAspect="1"/>
          </p:cNvPicPr>
          <p:nvPr/>
        </p:nvPicPr>
        <p:blipFill rotWithShape="1">
          <a:blip r:embed="rId2"/>
          <a:srcRect t="12491" r="-1" b="12490"/>
          <a:stretch/>
        </p:blipFill>
        <p:spPr>
          <a:xfrm>
            <a:off x="1524" y="10"/>
            <a:ext cx="12188952" cy="6857990"/>
          </a:xfrm>
          <a:prstGeom prst="rect">
            <a:avLst/>
          </a:prstGeom>
        </p:spPr>
      </p:pic>
      <p:sp>
        <p:nvSpPr>
          <p:cNvPr id="54" name="Freeform: Shape 53">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FBE940F-3BD9-416D-9A03-7C5E52C0C61C}"/>
              </a:ext>
            </a:extLst>
          </p:cNvPr>
          <p:cNvSpPr>
            <a:spLocks noGrp="1"/>
          </p:cNvSpPr>
          <p:nvPr>
            <p:ph type="title"/>
          </p:nvPr>
        </p:nvSpPr>
        <p:spPr>
          <a:xfrm>
            <a:off x="2095666" y="2251790"/>
            <a:ext cx="7810500" cy="3125338"/>
          </a:xfrm>
        </p:spPr>
        <p:txBody>
          <a:bodyPr vert="horz" lIns="109728" tIns="109728" rIns="109728" bIns="91440" rtlCol="0" anchor="b">
            <a:normAutofit fontScale="90000"/>
          </a:bodyPr>
          <a:lstStyle/>
          <a:p>
            <a:pPr algn="ctr">
              <a:lnSpc>
                <a:spcPct val="110000"/>
              </a:lnSpc>
            </a:pPr>
            <a:r>
              <a:rPr lang="en-US" sz="1800" dirty="0">
                <a:solidFill>
                  <a:schemeClr val="tx1">
                    <a:lumMod val="85000"/>
                    <a:lumOff val="15000"/>
                  </a:schemeClr>
                </a:solidFill>
                <a:highlight>
                  <a:srgbClr val="FFFF00"/>
                </a:highlight>
              </a:rPr>
              <a:t>Q1. Differentiate between call by value and call by reference using suitable examples.</a:t>
            </a:r>
            <a:br>
              <a:rPr lang="en-US" sz="1800" dirty="0">
                <a:solidFill>
                  <a:schemeClr val="tx1">
                    <a:lumMod val="85000"/>
                    <a:lumOff val="15000"/>
                  </a:schemeClr>
                </a:solidFill>
                <a:highlight>
                  <a:srgbClr val="FFFF00"/>
                </a:highlight>
              </a:rPr>
            </a:br>
            <a:r>
              <a:rPr lang="en-US" sz="1800" dirty="0">
                <a:solidFill>
                  <a:schemeClr val="tx1">
                    <a:lumMod val="85000"/>
                    <a:lumOff val="15000"/>
                  </a:schemeClr>
                </a:solidFill>
              </a:rPr>
              <a:t>Ans. In C language when there is call      by reference the address of variable is  passed to function call as actual parameter whereas in call by reference actual arguments are created in the same memory location.</a:t>
            </a:r>
            <a:br>
              <a:rPr lang="en-US" sz="1800" dirty="0">
                <a:solidFill>
                  <a:schemeClr val="tx1">
                    <a:lumMod val="85000"/>
                    <a:lumOff val="15000"/>
                  </a:schemeClr>
                </a:solidFill>
              </a:rPr>
            </a:br>
            <a:br>
              <a:rPr lang="en-US" sz="1800" dirty="0">
                <a:solidFill>
                  <a:schemeClr val="tx1">
                    <a:lumMod val="95000"/>
                    <a:lumOff val="5000"/>
                  </a:schemeClr>
                </a:solidFill>
              </a:rPr>
            </a:br>
            <a:r>
              <a:rPr lang="en-US" sz="1800" dirty="0">
                <a:solidFill>
                  <a:schemeClr val="tx1">
                    <a:lumMod val="95000"/>
                    <a:lumOff val="5000"/>
                  </a:schemeClr>
                </a:solidFill>
                <a:highlight>
                  <a:srgbClr val="FFFF00"/>
                </a:highlight>
              </a:rPr>
              <a:t>Q2. Explain the following:</a:t>
            </a:r>
            <a:br>
              <a:rPr lang="en-US" sz="1800" dirty="0">
                <a:solidFill>
                  <a:schemeClr val="tx1">
                    <a:lumMod val="95000"/>
                    <a:lumOff val="5000"/>
                  </a:schemeClr>
                </a:solidFill>
                <a:highlight>
                  <a:srgbClr val="FFFF00"/>
                </a:highlight>
              </a:rPr>
            </a:br>
            <a:r>
              <a:rPr lang="en-US" sz="1800" dirty="0">
                <a:solidFill>
                  <a:schemeClr val="tx1">
                    <a:lumMod val="95000"/>
                    <a:lumOff val="5000"/>
                  </a:schemeClr>
                </a:solidFill>
                <a:highlight>
                  <a:srgbClr val="FFFF00"/>
                </a:highlight>
              </a:rPr>
              <a:t>1. Multidimensional array</a:t>
            </a:r>
            <a:br>
              <a:rPr lang="en-US" sz="1800" dirty="0">
                <a:solidFill>
                  <a:schemeClr val="tx1">
                    <a:lumMod val="95000"/>
                    <a:lumOff val="5000"/>
                  </a:schemeClr>
                </a:solidFill>
                <a:highlight>
                  <a:srgbClr val="FFFF00"/>
                </a:highlight>
              </a:rPr>
            </a:br>
            <a:r>
              <a:rPr lang="en-US" sz="1800" dirty="0">
                <a:solidFill>
                  <a:schemeClr val="tx1">
                    <a:lumMod val="95000"/>
                    <a:lumOff val="5000"/>
                  </a:schemeClr>
                </a:solidFill>
                <a:highlight>
                  <a:srgbClr val="FFFF00"/>
                </a:highlight>
              </a:rPr>
              <a:t>2. String manipulation function in c.</a:t>
            </a:r>
            <a:br>
              <a:rPr lang="en-US" sz="1800" dirty="0">
                <a:solidFill>
                  <a:schemeClr val="tx1">
                    <a:lumMod val="95000"/>
                    <a:lumOff val="5000"/>
                  </a:schemeClr>
                </a:solidFill>
                <a:highlight>
                  <a:srgbClr val="FFFF00"/>
                </a:highlight>
              </a:rPr>
            </a:br>
            <a:r>
              <a:rPr lang="en-US" sz="1800" dirty="0">
                <a:solidFill>
                  <a:schemeClr val="tx1">
                    <a:lumMod val="85000"/>
                    <a:lumOff val="15000"/>
                  </a:schemeClr>
                </a:solidFill>
              </a:rPr>
              <a:t>Ans. A. A . Multidimensional array is an array with more   then two dimensions. For example in a matrix we have more than two dimensions rows and columns.</a:t>
            </a:r>
            <a:br>
              <a:rPr lang="en-US" sz="1800" dirty="0">
                <a:solidFill>
                  <a:schemeClr val="tx1">
                    <a:lumMod val="85000"/>
                    <a:lumOff val="15000"/>
                  </a:schemeClr>
                </a:solidFill>
              </a:rPr>
            </a:br>
            <a:br>
              <a:rPr lang="en-US" sz="1800" dirty="0">
                <a:solidFill>
                  <a:schemeClr val="tx1">
                    <a:lumMod val="85000"/>
                    <a:lumOff val="15000"/>
                  </a:schemeClr>
                </a:solidFill>
              </a:rPr>
            </a:br>
            <a:r>
              <a:rPr lang="en-US" sz="1800" dirty="0">
                <a:solidFill>
                  <a:schemeClr val="tx1">
                    <a:lumMod val="85000"/>
                    <a:lumOff val="15000"/>
                  </a:schemeClr>
                </a:solidFill>
              </a:rPr>
              <a:t>B. String manipulation refers to the process of handling and analyzing things. All these string functions are handled with header file </a:t>
            </a:r>
            <a:r>
              <a:rPr lang="en-US" sz="1800" dirty="0" err="1">
                <a:solidFill>
                  <a:srgbClr val="FF0000"/>
                </a:solidFill>
              </a:rPr>
              <a:t>string.h</a:t>
            </a:r>
            <a:r>
              <a:rPr lang="en-US" sz="1800" dirty="0">
                <a:solidFill>
                  <a:srgbClr val="FF0000"/>
                </a:solidFill>
              </a:rPr>
              <a:t>.</a:t>
            </a:r>
            <a:endParaRPr lang="en-US" sz="1800" dirty="0">
              <a:solidFill>
                <a:schemeClr val="tx1">
                  <a:lumMod val="85000"/>
                  <a:lumOff val="15000"/>
                </a:schemeClr>
              </a:solidFill>
            </a:endParaRPr>
          </a:p>
        </p:txBody>
      </p:sp>
    </p:spTree>
    <p:extLst>
      <p:ext uri="{BB962C8B-B14F-4D97-AF65-F5344CB8AC3E}">
        <p14:creationId xmlns:p14="http://schemas.microsoft.com/office/powerpoint/2010/main" val="159789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82B-7D49-4FD7-A173-6FE65A76846C}"/>
              </a:ext>
            </a:extLst>
          </p:cNvPr>
          <p:cNvSpPr>
            <a:spLocks noGrp="1"/>
          </p:cNvSpPr>
          <p:nvPr>
            <p:ph type="ctrTitle"/>
          </p:nvPr>
        </p:nvSpPr>
        <p:spPr>
          <a:xfrm>
            <a:off x="363984" y="372861"/>
            <a:ext cx="11350447" cy="5903652"/>
          </a:xfrm>
        </p:spPr>
        <p:txBody>
          <a:bodyPr/>
          <a:lstStyle/>
          <a:p>
            <a:r>
              <a:rPr lang="en-US" sz="1400" dirty="0">
                <a:highlight>
                  <a:srgbClr val="00FFFF"/>
                </a:highlight>
              </a:rPr>
              <a:t>Q3. Define an array with an example.</a:t>
            </a:r>
            <a:br>
              <a:rPr lang="en-US" sz="1400" dirty="0"/>
            </a:br>
            <a:r>
              <a:rPr lang="en-US" sz="1400" dirty="0"/>
              <a:t>Ans. Array is a collection of similar type of data stored at contiguous     memory locations. Example we have to store data of 30 students we can create an array of string type that can store 30 names. More examples as array of juice trays etc.</a:t>
            </a:r>
            <a:br>
              <a:rPr lang="en-US" sz="1400" dirty="0"/>
            </a:br>
            <a:br>
              <a:rPr lang="en-US" sz="1400" dirty="0">
                <a:highlight>
                  <a:srgbClr val="00FFFF"/>
                </a:highlight>
              </a:rPr>
            </a:br>
            <a:r>
              <a:rPr lang="en-IN" sz="1400" dirty="0">
                <a:highlight>
                  <a:srgbClr val="00FFFF"/>
                </a:highlight>
                <a:latin typeface="Arial Black" panose="020B0A04020102020204" pitchFamily="34" charset="0"/>
                <a:ea typeface="Times New Roman" panose="02020603050405020304" pitchFamily="18" charset="0"/>
              </a:rPr>
              <a:t>defined4. What are functions? Write a program in C to show the working of user  </a:t>
            </a:r>
            <a:r>
              <a:rPr lang="en-IN" sz="1400" dirty="0">
                <a:effectLst/>
                <a:highlight>
                  <a:srgbClr val="00FFFF"/>
                </a:highlight>
                <a:latin typeface="Arial Black" panose="020B0A04020102020204" pitchFamily="34" charset="0"/>
                <a:ea typeface="Times New Roman" panose="02020603050405020304" pitchFamily="18" charset="0"/>
              </a:rPr>
              <a:t>function.</a:t>
            </a:r>
            <a:br>
              <a:rPr lang="en-IN" sz="1400" dirty="0">
                <a:effectLst/>
                <a:highlight>
                  <a:srgbClr val="00FFFF"/>
                </a:highlight>
                <a:latin typeface="Arial Black" panose="020B0A04020102020204" pitchFamily="34" charset="0"/>
                <a:ea typeface="Times New Roman" panose="02020603050405020304" pitchFamily="18" charset="0"/>
              </a:rPr>
            </a:br>
            <a:r>
              <a:rPr lang="en-IN" sz="1400" dirty="0">
                <a:effectLst/>
                <a:latin typeface="Arial Black" panose="020B0A04020102020204" pitchFamily="34" charset="0"/>
                <a:ea typeface="Times New Roman" panose="02020603050405020304" pitchFamily="18" charset="0"/>
              </a:rPr>
              <a:t>Ans. A function is a group of statement that perform specifics task.</a:t>
            </a:r>
            <a:br>
              <a:rPr lang="en-IN" sz="1400" dirty="0">
                <a:effectLst/>
                <a:latin typeface="Arial Black" panose="020B0A04020102020204" pitchFamily="34" charset="0"/>
                <a:ea typeface="Times New Roman" panose="02020603050405020304" pitchFamily="18" charset="0"/>
              </a:rPr>
            </a:br>
            <a:r>
              <a:rPr lang="en-IN" sz="1400" dirty="0">
                <a:effectLst/>
                <a:latin typeface="Arial Black" panose="020B0A04020102020204" pitchFamily="34" charset="0"/>
                <a:ea typeface="Times New Roman" panose="02020603050405020304" pitchFamily="18" charset="0"/>
              </a:rPr>
              <a:t>       Examp</a:t>
            </a:r>
            <a:r>
              <a:rPr lang="en-IN" sz="1400" dirty="0">
                <a:latin typeface="Arial Black" panose="020B0A04020102020204" pitchFamily="34" charset="0"/>
                <a:ea typeface="Times New Roman" panose="02020603050405020304" pitchFamily="18" charset="0"/>
              </a:rPr>
              <a:t>le of user defined functions : </a:t>
            </a:r>
            <a:br>
              <a:rPr lang="en-IN" sz="1400" dirty="0">
                <a:latin typeface="Arial Black" panose="020B0A04020102020204" pitchFamily="34" charset="0"/>
                <a:ea typeface="Times New Roman" panose="02020603050405020304" pitchFamily="18" charset="0"/>
              </a:rPr>
            </a:br>
            <a:br>
              <a:rPr lang="en-IN" sz="1400" dirty="0">
                <a:highlight>
                  <a:srgbClr val="FFFF00"/>
                </a:highlight>
                <a:latin typeface="Arial Black" panose="020B0A04020102020204" pitchFamily="34" charset="0"/>
                <a:ea typeface="Times New Roman" panose="02020603050405020304" pitchFamily="18" charset="0"/>
              </a:rPr>
            </a:br>
            <a:r>
              <a:rPr lang="en-IN" sz="1400" dirty="0">
                <a:solidFill>
                  <a:srgbClr val="0070C0"/>
                </a:solidFill>
                <a:highlight>
                  <a:srgbClr val="FFFF00"/>
                </a:highlight>
                <a:latin typeface="Arial Black" panose="020B0A04020102020204" pitchFamily="34" charset="0"/>
                <a:ea typeface="Times New Roman" panose="02020603050405020304" pitchFamily="18" charset="0"/>
              </a:rPr>
              <a:t> #include &lt;</a:t>
            </a:r>
            <a:r>
              <a:rPr lang="en-IN" sz="1400" dirty="0" err="1">
                <a:solidFill>
                  <a:srgbClr val="0070C0"/>
                </a:solidFill>
                <a:highlight>
                  <a:srgbClr val="FFFF00"/>
                </a:highlight>
                <a:latin typeface="Arial Black" panose="020B0A04020102020204" pitchFamily="34" charset="0"/>
                <a:ea typeface="Times New Roman" panose="02020603050405020304" pitchFamily="18" charset="0"/>
              </a:rPr>
              <a:t>stdio.h</a:t>
            </a:r>
            <a:r>
              <a:rPr lang="en-IN" sz="1400" dirty="0">
                <a:solidFill>
                  <a:srgbClr val="0070C0"/>
                </a:solidFill>
                <a:highlight>
                  <a:srgbClr val="FFFF00"/>
                </a:highlight>
                <a:latin typeface="Arial Black" panose="020B0A04020102020204" pitchFamily="34" charset="0"/>
                <a:ea typeface="Times New Roman" panose="02020603050405020304" pitchFamily="18" charset="0"/>
              </a:rPr>
              <a:t>&gt;</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a:t>
            </a:r>
            <a:r>
              <a:rPr lang="en-IN" sz="1400" dirty="0">
                <a:solidFill>
                  <a:srgbClr val="FF0000"/>
                </a:solidFill>
                <a:highlight>
                  <a:srgbClr val="FFFF00"/>
                </a:highlight>
                <a:latin typeface="Arial Black" panose="020B0A04020102020204" pitchFamily="34" charset="0"/>
                <a:ea typeface="Times New Roman" panose="02020603050405020304" pitchFamily="18" charset="0"/>
              </a:rPr>
              <a:t>void dev(); </a:t>
            </a:r>
            <a:r>
              <a:rPr lang="en-IN" sz="1400" dirty="0">
                <a:solidFill>
                  <a:schemeClr val="bg2">
                    <a:lumMod val="50000"/>
                  </a:schemeClr>
                </a:solidFill>
                <a:highlight>
                  <a:srgbClr val="FFFF00"/>
                </a:highlight>
                <a:latin typeface="Arial Black" panose="020B0A04020102020204" pitchFamily="34" charset="0"/>
                <a:ea typeface="Times New Roman" panose="02020603050405020304" pitchFamily="18" charset="0"/>
              </a:rPr>
              <a:t>// function prototype declaration. </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int main()</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a:t>
            </a:r>
            <a:r>
              <a:rPr lang="en-IN" sz="1400" dirty="0">
                <a:solidFill>
                  <a:srgbClr val="FF0000"/>
                </a:solidFill>
                <a:highlight>
                  <a:srgbClr val="FFFF00"/>
                </a:highlight>
                <a:latin typeface="Arial Black" panose="020B0A04020102020204" pitchFamily="34" charset="0"/>
                <a:ea typeface="Times New Roman" panose="02020603050405020304" pitchFamily="18" charset="0"/>
              </a:rPr>
              <a:t>dev();</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a:t>
            </a:r>
            <a:r>
              <a:rPr lang="en-IN" sz="1400" dirty="0" err="1">
                <a:highlight>
                  <a:srgbClr val="FFFF00"/>
                </a:highlight>
                <a:latin typeface="Arial Black" panose="020B0A04020102020204" pitchFamily="34" charset="0"/>
                <a:ea typeface="Times New Roman" panose="02020603050405020304" pitchFamily="18" charset="0"/>
              </a:rPr>
              <a:t>printf</a:t>
            </a:r>
            <a:r>
              <a:rPr lang="en-IN" sz="1400" dirty="0">
                <a:highlight>
                  <a:srgbClr val="FFFF00"/>
                </a:highlight>
                <a:latin typeface="Arial Black" panose="020B0A04020102020204" pitchFamily="34" charset="0"/>
                <a:ea typeface="Times New Roman" panose="02020603050405020304" pitchFamily="18" charset="0"/>
              </a:rPr>
              <a:t>("Hello World</a:t>
            </a:r>
            <a:r>
              <a:rPr lang="en-IN" sz="1400" b="0" dirty="0">
                <a:highlight>
                  <a:srgbClr val="FFFF00"/>
                </a:highlight>
                <a:latin typeface="Arial Black" panose="020B0A04020102020204" pitchFamily="34" charset="0"/>
                <a:ea typeface="Times New Roman" panose="02020603050405020304" pitchFamily="18" charset="0"/>
              </a:rPr>
              <a:t>"); </a:t>
            </a:r>
            <a:r>
              <a:rPr lang="en-IN" sz="1400" b="0" dirty="0">
                <a:solidFill>
                  <a:schemeClr val="bg2">
                    <a:lumMod val="50000"/>
                  </a:schemeClr>
                </a:solidFill>
                <a:highlight>
                  <a:srgbClr val="FFFF00"/>
                </a:highlight>
                <a:latin typeface="Arial Black" panose="020B0A04020102020204" pitchFamily="34" charset="0"/>
                <a:ea typeface="Times New Roman" panose="02020603050405020304" pitchFamily="18" charset="0"/>
              </a:rPr>
              <a:t>//function call    </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return 0; </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a:t>
            </a:r>
            <a:r>
              <a:rPr lang="en-IN" sz="1400" dirty="0">
                <a:solidFill>
                  <a:srgbClr val="FF0000"/>
                </a:solidFill>
                <a:highlight>
                  <a:srgbClr val="FFFF00"/>
                </a:highlight>
                <a:latin typeface="Arial Black" panose="020B0A04020102020204" pitchFamily="34" charset="0"/>
                <a:ea typeface="Times New Roman" panose="02020603050405020304" pitchFamily="18" charset="0"/>
              </a:rPr>
              <a:t>void dev()</a:t>
            </a:r>
            <a:r>
              <a:rPr lang="en-IN" sz="1400" dirty="0">
                <a:highlight>
                  <a:srgbClr val="FFFF00"/>
                </a:highlight>
                <a:latin typeface="Arial Black" panose="020B0A04020102020204" pitchFamily="34" charset="0"/>
                <a:ea typeface="Times New Roman" panose="02020603050405020304" pitchFamily="18" charset="0"/>
              </a:rPr>
              <a:t>  </a:t>
            </a:r>
            <a:r>
              <a:rPr lang="en-IN" sz="1400" dirty="0">
                <a:solidFill>
                  <a:schemeClr val="bg2">
                    <a:lumMod val="50000"/>
                  </a:schemeClr>
                </a:solidFill>
                <a:highlight>
                  <a:srgbClr val="FFFF00"/>
                </a:highlight>
                <a:latin typeface="Arial Black" panose="020B0A04020102020204" pitchFamily="34" charset="0"/>
                <a:ea typeface="Times New Roman" panose="02020603050405020304" pitchFamily="18" charset="0"/>
              </a:rPr>
              <a:t>//function definition</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   </a:t>
            </a:r>
            <a:r>
              <a:rPr lang="en-IN" sz="1400" dirty="0" err="1">
                <a:highlight>
                  <a:srgbClr val="FFFF00"/>
                </a:highlight>
                <a:latin typeface="Arial Black" panose="020B0A04020102020204" pitchFamily="34" charset="0"/>
                <a:ea typeface="Times New Roman" panose="02020603050405020304" pitchFamily="18" charset="0"/>
              </a:rPr>
              <a:t>printf</a:t>
            </a:r>
            <a:r>
              <a:rPr lang="en-IN" sz="1400" dirty="0">
                <a:highlight>
                  <a:srgbClr val="FFFF00"/>
                </a:highlight>
                <a:latin typeface="Arial Black" panose="020B0A04020102020204" pitchFamily="34" charset="0"/>
                <a:ea typeface="Times New Roman" panose="02020603050405020304" pitchFamily="18" charset="0"/>
              </a:rPr>
              <a:t>("Welcome to my world\n")</a:t>
            </a:r>
            <a:br>
              <a:rPr lang="en-IN" sz="1400" dirty="0">
                <a:highlight>
                  <a:srgbClr val="FFFF00"/>
                </a:highlight>
                <a:latin typeface="Arial Black" panose="020B0A04020102020204" pitchFamily="34" charset="0"/>
                <a:ea typeface="Times New Roman" panose="02020603050405020304" pitchFamily="18" charset="0"/>
              </a:rPr>
            </a:br>
            <a:r>
              <a:rPr lang="en-IN" sz="1400" dirty="0">
                <a:highlight>
                  <a:srgbClr val="FFFF00"/>
                </a:highlight>
                <a:latin typeface="Arial Black" panose="020B0A04020102020204" pitchFamily="34" charset="0"/>
                <a:ea typeface="Times New Roman" panose="02020603050405020304" pitchFamily="18" charset="0"/>
              </a:rPr>
              <a:t>;}</a:t>
            </a:r>
            <a:br>
              <a:rPr lang="en-IN" sz="1800" dirty="0">
                <a:effectLst/>
                <a:highlight>
                  <a:srgbClr val="FFFF00"/>
                </a:highlight>
                <a:latin typeface="Arial Black" panose="020B0A04020102020204" pitchFamily="34" charset="0"/>
                <a:ea typeface="Times New Roman" panose="02020603050405020304" pitchFamily="18" charset="0"/>
              </a:rPr>
            </a:br>
            <a:endParaRPr lang="en-IN" sz="1800" dirty="0">
              <a:highlight>
                <a:srgbClr val="FFFF00"/>
              </a:highlight>
              <a:latin typeface="Arial Black" panose="020B0A04020102020204" pitchFamily="34" charset="0"/>
            </a:endParaRPr>
          </a:p>
        </p:txBody>
      </p:sp>
      <p:sp>
        <p:nvSpPr>
          <p:cNvPr id="3" name="Subtitle 2">
            <a:extLst>
              <a:ext uri="{FF2B5EF4-FFF2-40B4-BE49-F238E27FC236}">
                <a16:creationId xmlns:a16="http://schemas.microsoft.com/office/drawing/2014/main" id="{A26A8D64-A664-440E-A9CB-D02DBCDFA9E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2103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DD68-8718-4895-B34D-AE1B8B9BFC4D}"/>
              </a:ext>
            </a:extLst>
          </p:cNvPr>
          <p:cNvSpPr>
            <a:spLocks noGrp="1"/>
          </p:cNvSpPr>
          <p:nvPr>
            <p:ph type="title"/>
          </p:nvPr>
        </p:nvSpPr>
        <p:spPr>
          <a:xfrm>
            <a:off x="1920240" y="62144"/>
            <a:ext cx="8770571" cy="568171"/>
          </a:xfrm>
        </p:spPr>
        <p:txBody>
          <a:bodyPr>
            <a:normAutofit/>
          </a:bodyPr>
          <a:lstStyle/>
          <a:p>
            <a:r>
              <a:rPr lang="en-US" sz="1800" dirty="0"/>
              <a:t>Q1. write a program to print pascal triangle in 1-D array.</a:t>
            </a:r>
            <a:endParaRPr lang="en-IN" sz="1800" dirty="0"/>
          </a:p>
        </p:txBody>
      </p:sp>
      <p:sp>
        <p:nvSpPr>
          <p:cNvPr id="3" name="Content Placeholder 2">
            <a:extLst>
              <a:ext uri="{FF2B5EF4-FFF2-40B4-BE49-F238E27FC236}">
                <a16:creationId xmlns:a16="http://schemas.microsoft.com/office/drawing/2014/main" id="{5F4743AB-95AD-4E76-9A2D-439560B1E9F3}"/>
              </a:ext>
            </a:extLst>
          </p:cNvPr>
          <p:cNvSpPr>
            <a:spLocks noGrp="1"/>
          </p:cNvSpPr>
          <p:nvPr>
            <p:ph idx="1"/>
          </p:nvPr>
        </p:nvSpPr>
        <p:spPr>
          <a:xfrm>
            <a:off x="585928" y="532661"/>
            <a:ext cx="10060496" cy="6054570"/>
          </a:xfrm>
        </p:spPr>
        <p:txBody>
          <a:bodyPr>
            <a:normAutofit lnSpcReduction="10000"/>
          </a:bodyPr>
          <a:lstStyle/>
          <a:p>
            <a:r>
              <a:rPr lang="en-IN" b="0" i="0" dirty="0">
                <a:solidFill>
                  <a:schemeClr val="accent5"/>
                </a:solidFill>
                <a:effectLst/>
                <a:latin typeface="Trebuchet MS" panose="020B0603020202020204" pitchFamily="34" charset="0"/>
              </a:rPr>
              <a:t>#include &lt;</a:t>
            </a:r>
            <a:r>
              <a:rPr lang="en-IN" b="0" i="0" dirty="0" err="1">
                <a:solidFill>
                  <a:schemeClr val="accent5"/>
                </a:solidFill>
                <a:effectLst/>
                <a:latin typeface="Trebuchet MS" panose="020B0603020202020204" pitchFamily="34" charset="0"/>
              </a:rPr>
              <a:t>stdio.h</a:t>
            </a:r>
            <a:r>
              <a:rPr lang="en-IN" b="0" i="0" dirty="0">
                <a:solidFill>
                  <a:srgbClr val="565656"/>
                </a:solidFill>
                <a:effectLst/>
                <a:latin typeface="Trebuchet MS" panose="020B0603020202020204" pitchFamily="34" charset="0"/>
              </a:rPr>
              <a:t>&gt; //pascal triangle using arrays</a:t>
            </a:r>
            <a:br>
              <a:rPr lang="en-IN" dirty="0"/>
            </a:br>
            <a:r>
              <a:rPr lang="en-IN" b="0" i="0" dirty="0">
                <a:solidFill>
                  <a:srgbClr val="565656"/>
                </a:solidFill>
                <a:effectLst/>
                <a:latin typeface="Trebuchet MS" panose="020B0603020202020204" pitchFamily="34" charset="0"/>
              </a:rPr>
              <a:t> int main()</a:t>
            </a:r>
            <a:br>
              <a:rPr lang="en-IN" dirty="0"/>
            </a:br>
            <a:r>
              <a:rPr lang="en-IN" b="0" i="0" dirty="0">
                <a:solidFill>
                  <a:srgbClr val="565656"/>
                </a:solidFill>
                <a:effectLst/>
                <a:latin typeface="Trebuchet MS" panose="020B0603020202020204" pitchFamily="34" charset="0"/>
              </a:rPr>
              <a:t> { int array[30], temp[30], </a:t>
            </a:r>
            <a:r>
              <a:rPr lang="en-IN" b="0" i="0" dirty="0" err="1">
                <a:solidFill>
                  <a:srgbClr val="565656"/>
                </a:solidFill>
                <a:effectLst/>
                <a:latin typeface="Trebuchet MS" panose="020B0603020202020204" pitchFamily="34" charset="0"/>
              </a:rPr>
              <a:t>i</a:t>
            </a:r>
            <a:r>
              <a:rPr lang="en-IN" b="0" i="0" dirty="0">
                <a:solidFill>
                  <a:srgbClr val="565656"/>
                </a:solidFill>
                <a:effectLst/>
                <a:latin typeface="Trebuchet MS" panose="020B0603020202020204" pitchFamily="34" charset="0"/>
              </a:rPr>
              <a:t>, j, k, l, </a:t>
            </a:r>
            <a:r>
              <a:rPr lang="en-IN" b="0" i="0" dirty="0" err="1">
                <a:solidFill>
                  <a:srgbClr val="565656"/>
                </a:solidFill>
                <a:effectLst/>
                <a:latin typeface="Trebuchet MS" panose="020B0603020202020204" pitchFamily="34" charset="0"/>
              </a:rPr>
              <a:t>num</a:t>
            </a:r>
            <a:r>
              <a:rPr lang="en-IN" b="0" i="0" dirty="0">
                <a:solidFill>
                  <a:srgbClr val="565656"/>
                </a:solidFill>
                <a:effectLst/>
                <a:latin typeface="Trebuchet MS" panose="020B0603020202020204" pitchFamily="34" charset="0"/>
              </a:rPr>
              <a:t>;</a:t>
            </a:r>
            <a:br>
              <a:rPr lang="en-IN" dirty="0"/>
            </a:br>
            <a:r>
              <a:rPr lang="en-IN" b="0" i="0" dirty="0">
                <a:solidFill>
                  <a:srgbClr val="565656"/>
                </a:solidFill>
                <a:effectLst/>
                <a:latin typeface="Trebuchet MS" panose="020B0603020202020204" pitchFamily="34" charset="0"/>
              </a:rPr>
              <a:t> </a:t>
            </a:r>
            <a:r>
              <a:rPr lang="en-IN" b="0" i="0" dirty="0" err="1">
                <a:solidFill>
                  <a:schemeClr val="accent1">
                    <a:lumMod val="75000"/>
                  </a:schemeClr>
                </a:solidFill>
                <a:effectLst/>
                <a:latin typeface="Trebuchet MS" panose="020B0603020202020204" pitchFamily="34" charset="0"/>
              </a:rPr>
              <a:t>printf</a:t>
            </a:r>
            <a:r>
              <a:rPr lang="en-IN" b="0" i="0" dirty="0">
                <a:solidFill>
                  <a:schemeClr val="accent1">
                    <a:lumMod val="75000"/>
                  </a:schemeClr>
                </a:solidFill>
                <a:effectLst/>
                <a:latin typeface="Trebuchet MS" panose="020B0603020202020204" pitchFamily="34" charset="0"/>
              </a:rPr>
              <a:t>("Enter the number of lines to be printed: ");</a:t>
            </a:r>
            <a:br>
              <a:rPr lang="en-IN" dirty="0"/>
            </a:br>
            <a:r>
              <a:rPr lang="en-IN" b="0" i="0" dirty="0">
                <a:solidFill>
                  <a:srgbClr val="565656"/>
                </a:solidFill>
                <a:effectLst/>
                <a:latin typeface="Trebuchet MS" panose="020B0603020202020204" pitchFamily="34" charset="0"/>
              </a:rPr>
              <a:t> </a:t>
            </a:r>
            <a:r>
              <a:rPr lang="en-IN" b="0" i="0" dirty="0" err="1">
                <a:solidFill>
                  <a:srgbClr val="565656"/>
                </a:solidFill>
                <a:effectLst/>
                <a:latin typeface="Trebuchet MS" panose="020B0603020202020204" pitchFamily="34" charset="0"/>
              </a:rPr>
              <a:t>scanf</a:t>
            </a:r>
            <a:r>
              <a:rPr lang="en-IN" b="0" i="0" dirty="0">
                <a:solidFill>
                  <a:srgbClr val="565656"/>
                </a:solidFill>
                <a:effectLst/>
                <a:latin typeface="Trebuchet MS" panose="020B0603020202020204" pitchFamily="34" charset="0"/>
              </a:rPr>
              <a:t>("%d", &amp;</a:t>
            </a:r>
            <a:r>
              <a:rPr lang="en-IN" b="0" i="0" dirty="0" err="1">
                <a:solidFill>
                  <a:srgbClr val="565656"/>
                </a:solidFill>
                <a:effectLst/>
                <a:latin typeface="Trebuchet MS" panose="020B0603020202020204" pitchFamily="34" charset="0"/>
              </a:rPr>
              <a:t>num</a:t>
            </a:r>
            <a:r>
              <a:rPr lang="en-IN" b="0" i="0" dirty="0">
                <a:solidFill>
                  <a:srgbClr val="565656"/>
                </a:solidFill>
                <a:effectLst/>
                <a:latin typeface="Trebuchet MS" panose="020B0603020202020204" pitchFamily="34" charset="0"/>
              </a:rPr>
              <a:t>);</a:t>
            </a:r>
            <a:br>
              <a:rPr lang="en-IN" dirty="0"/>
            </a:br>
            <a:r>
              <a:rPr lang="en-IN" b="0" i="0" dirty="0">
                <a:solidFill>
                  <a:srgbClr val="565656"/>
                </a:solidFill>
                <a:effectLst/>
                <a:latin typeface="Trebuchet MS" panose="020B0603020202020204" pitchFamily="34" charset="0"/>
              </a:rPr>
              <a:t> temp[0] = 1; array[0] = 1;</a:t>
            </a:r>
            <a:br>
              <a:rPr lang="en-IN" dirty="0"/>
            </a:br>
            <a:r>
              <a:rPr lang="en-IN" b="0" i="0" dirty="0">
                <a:solidFill>
                  <a:srgbClr val="565656"/>
                </a:solidFill>
                <a:effectLst/>
                <a:latin typeface="Trebuchet MS" panose="020B0603020202020204" pitchFamily="34" charset="0"/>
              </a:rPr>
              <a:t> for (j = 0; j &lt; </a:t>
            </a:r>
            <a:r>
              <a:rPr lang="en-IN" b="0" i="0" dirty="0" err="1">
                <a:solidFill>
                  <a:srgbClr val="565656"/>
                </a:solidFill>
                <a:effectLst/>
                <a:latin typeface="Trebuchet MS" panose="020B0603020202020204" pitchFamily="34" charset="0"/>
              </a:rPr>
              <a:t>num</a:t>
            </a:r>
            <a:r>
              <a:rPr lang="en-IN" b="0" i="0" dirty="0">
                <a:solidFill>
                  <a:srgbClr val="565656"/>
                </a:solidFill>
                <a:effectLst/>
                <a:latin typeface="Trebuchet MS" panose="020B0603020202020204" pitchFamily="34" charset="0"/>
              </a:rPr>
              <a:t>; </a:t>
            </a:r>
            <a:r>
              <a:rPr lang="en-IN" b="0" i="0" dirty="0" err="1">
                <a:solidFill>
                  <a:srgbClr val="565656"/>
                </a:solidFill>
                <a:effectLst/>
                <a:latin typeface="Trebuchet MS" panose="020B0603020202020204" pitchFamily="34" charset="0"/>
              </a:rPr>
              <a:t>j++</a:t>
            </a:r>
            <a:r>
              <a:rPr lang="en-IN" b="0" i="0" dirty="0">
                <a:solidFill>
                  <a:srgbClr val="565656"/>
                </a:solidFill>
                <a:effectLst/>
                <a:latin typeface="Trebuchet MS" panose="020B0603020202020204" pitchFamily="34" charset="0"/>
              </a:rPr>
              <a:t>)</a:t>
            </a:r>
            <a:br>
              <a:rPr lang="en-IN" dirty="0"/>
            </a:br>
            <a:r>
              <a:rPr lang="en-IN" b="0" i="0" dirty="0">
                <a:solidFill>
                  <a:srgbClr val="565656"/>
                </a:solidFill>
                <a:effectLst/>
                <a:latin typeface="Trebuchet MS" panose="020B0603020202020204" pitchFamily="34" charset="0"/>
              </a:rPr>
              <a:t> </a:t>
            </a:r>
            <a:r>
              <a:rPr lang="en-IN" b="0" i="0" dirty="0" err="1">
                <a:solidFill>
                  <a:schemeClr val="accent1">
                    <a:lumMod val="75000"/>
                  </a:schemeClr>
                </a:solidFill>
                <a:effectLst/>
                <a:latin typeface="Trebuchet MS" panose="020B0603020202020204" pitchFamily="34" charset="0"/>
              </a:rPr>
              <a:t>printf</a:t>
            </a:r>
            <a:r>
              <a:rPr lang="en-IN" b="0" i="0" dirty="0">
                <a:solidFill>
                  <a:schemeClr val="accent1">
                    <a:lumMod val="75000"/>
                  </a:schemeClr>
                </a:solidFill>
                <a:effectLst/>
                <a:latin typeface="Trebuchet MS" panose="020B0603020202020204" pitchFamily="34" charset="0"/>
              </a:rPr>
              <a:t>(" "); </a:t>
            </a:r>
            <a:r>
              <a:rPr lang="en-IN" b="0" i="0" dirty="0" err="1">
                <a:solidFill>
                  <a:schemeClr val="accent1">
                    <a:lumMod val="75000"/>
                  </a:schemeClr>
                </a:solidFill>
                <a:effectLst/>
                <a:latin typeface="Trebuchet MS" panose="020B0603020202020204" pitchFamily="34" charset="0"/>
              </a:rPr>
              <a:t>printf</a:t>
            </a:r>
            <a:r>
              <a:rPr lang="en-IN" b="0" i="0" dirty="0">
                <a:solidFill>
                  <a:schemeClr val="accent1">
                    <a:lumMod val="75000"/>
                  </a:schemeClr>
                </a:solidFill>
                <a:effectLst/>
                <a:latin typeface="Trebuchet MS" panose="020B0603020202020204" pitchFamily="34" charset="0"/>
              </a:rPr>
              <a:t>(" 1\n");</a:t>
            </a:r>
            <a:br>
              <a:rPr lang="en-IN" dirty="0"/>
            </a:br>
            <a:r>
              <a:rPr lang="en-IN" b="0" i="0" dirty="0">
                <a:solidFill>
                  <a:srgbClr val="565656"/>
                </a:solidFill>
                <a:effectLst/>
                <a:latin typeface="Trebuchet MS" panose="020B0603020202020204" pitchFamily="34" charset="0"/>
              </a:rPr>
              <a:t> </a:t>
            </a:r>
            <a:r>
              <a:rPr lang="en-IN" b="0" i="0" dirty="0">
                <a:solidFill>
                  <a:schemeClr val="bg2">
                    <a:lumMod val="25000"/>
                  </a:schemeClr>
                </a:solidFill>
                <a:effectLst/>
                <a:latin typeface="Trebuchet MS" panose="020B0603020202020204" pitchFamily="34" charset="0"/>
              </a:rPr>
              <a:t>for (</a:t>
            </a:r>
            <a:r>
              <a:rPr lang="en-IN" b="0" i="0" dirty="0" err="1">
                <a:solidFill>
                  <a:schemeClr val="bg2">
                    <a:lumMod val="25000"/>
                  </a:schemeClr>
                </a:solidFill>
                <a:effectLst/>
                <a:latin typeface="Trebuchet MS" panose="020B0603020202020204" pitchFamily="34" charset="0"/>
              </a:rPr>
              <a:t>i</a:t>
            </a:r>
            <a:r>
              <a:rPr lang="en-IN" b="0" i="0" dirty="0">
                <a:solidFill>
                  <a:schemeClr val="bg2">
                    <a:lumMod val="25000"/>
                  </a:schemeClr>
                </a:solidFill>
                <a:effectLst/>
                <a:latin typeface="Trebuchet MS" panose="020B0603020202020204" pitchFamily="34" charset="0"/>
              </a:rPr>
              <a:t> = 1; </a:t>
            </a:r>
            <a:r>
              <a:rPr lang="en-IN" b="0" i="0" dirty="0" err="1">
                <a:solidFill>
                  <a:schemeClr val="bg2">
                    <a:lumMod val="25000"/>
                  </a:schemeClr>
                </a:solidFill>
                <a:effectLst/>
                <a:latin typeface="Trebuchet MS" panose="020B0603020202020204" pitchFamily="34" charset="0"/>
              </a:rPr>
              <a:t>i</a:t>
            </a:r>
            <a:r>
              <a:rPr lang="en-IN" b="0" i="0" dirty="0">
                <a:solidFill>
                  <a:schemeClr val="bg2">
                    <a:lumMod val="25000"/>
                  </a:schemeClr>
                </a:solidFill>
                <a:effectLst/>
                <a:latin typeface="Trebuchet MS" panose="020B0603020202020204" pitchFamily="34" charset="0"/>
              </a:rPr>
              <a:t> &lt; </a:t>
            </a:r>
            <a:r>
              <a:rPr lang="en-IN" b="0" i="0" dirty="0" err="1">
                <a:solidFill>
                  <a:schemeClr val="bg2">
                    <a:lumMod val="25000"/>
                  </a:schemeClr>
                </a:solidFill>
                <a:effectLst/>
                <a:latin typeface="Trebuchet MS" panose="020B0603020202020204" pitchFamily="34" charset="0"/>
              </a:rPr>
              <a:t>num</a:t>
            </a:r>
            <a:r>
              <a:rPr lang="en-IN" b="0" i="0" dirty="0">
                <a:solidFill>
                  <a:schemeClr val="bg2">
                    <a:lumMod val="25000"/>
                  </a:schemeClr>
                </a:solidFill>
                <a:effectLst/>
                <a:latin typeface="Trebuchet MS" panose="020B0603020202020204" pitchFamily="34" charset="0"/>
              </a:rPr>
              <a:t>; </a:t>
            </a:r>
            <a:r>
              <a:rPr lang="en-IN" b="0" i="0" dirty="0" err="1">
                <a:solidFill>
                  <a:schemeClr val="bg2">
                    <a:lumMod val="25000"/>
                  </a:schemeClr>
                </a:solidFill>
                <a:effectLst/>
                <a:latin typeface="Trebuchet MS" panose="020B0603020202020204" pitchFamily="34" charset="0"/>
              </a:rPr>
              <a:t>i</a:t>
            </a:r>
            <a:r>
              <a:rPr lang="en-IN" b="0" i="0" dirty="0">
                <a:solidFill>
                  <a:schemeClr val="bg2">
                    <a:lumMod val="25000"/>
                  </a:schemeClr>
                </a:solidFill>
                <a:effectLst/>
                <a:latin typeface="Trebuchet MS" panose="020B0603020202020204" pitchFamily="34" charset="0"/>
              </a:rPr>
              <a:t>++)</a:t>
            </a:r>
            <a:br>
              <a:rPr lang="en-IN" dirty="0"/>
            </a:br>
            <a:r>
              <a:rPr lang="en-IN" b="0" i="0" dirty="0">
                <a:solidFill>
                  <a:srgbClr val="565656"/>
                </a:solidFill>
                <a:effectLst/>
                <a:latin typeface="Trebuchet MS" panose="020B0603020202020204" pitchFamily="34" charset="0"/>
              </a:rPr>
              <a:t>{ for (j = 0; j &lt; </a:t>
            </a:r>
            <a:r>
              <a:rPr lang="en-IN" b="0" i="0" dirty="0" err="1">
                <a:solidFill>
                  <a:srgbClr val="565656"/>
                </a:solidFill>
                <a:effectLst/>
                <a:latin typeface="Trebuchet MS" panose="020B0603020202020204" pitchFamily="34" charset="0"/>
              </a:rPr>
              <a:t>i</a:t>
            </a:r>
            <a:r>
              <a:rPr lang="en-IN" b="0" i="0" dirty="0">
                <a:solidFill>
                  <a:srgbClr val="565656"/>
                </a:solidFill>
                <a:effectLst/>
                <a:latin typeface="Trebuchet MS" panose="020B0603020202020204" pitchFamily="34" charset="0"/>
              </a:rPr>
              <a:t>; </a:t>
            </a:r>
            <a:r>
              <a:rPr lang="en-IN" b="0" i="0" dirty="0" err="1">
                <a:solidFill>
                  <a:srgbClr val="565656"/>
                </a:solidFill>
                <a:effectLst/>
                <a:latin typeface="Trebuchet MS" panose="020B0603020202020204" pitchFamily="34" charset="0"/>
              </a:rPr>
              <a:t>j++</a:t>
            </a:r>
            <a:r>
              <a:rPr lang="en-IN" b="0" i="0" dirty="0">
                <a:solidFill>
                  <a:srgbClr val="565656"/>
                </a:solidFill>
                <a:effectLst/>
                <a:latin typeface="Trebuchet MS" panose="020B0603020202020204" pitchFamily="34" charset="0"/>
              </a:rPr>
              <a:t>) </a:t>
            </a:r>
            <a:r>
              <a:rPr lang="en-IN" b="0" i="0" dirty="0" err="1">
                <a:solidFill>
                  <a:srgbClr val="565656"/>
                </a:solidFill>
                <a:effectLst/>
                <a:latin typeface="Trebuchet MS" panose="020B0603020202020204" pitchFamily="34" charset="0"/>
              </a:rPr>
              <a:t>printf</a:t>
            </a:r>
            <a:r>
              <a:rPr lang="en-IN" b="0" i="0" dirty="0">
                <a:solidFill>
                  <a:srgbClr val="565656"/>
                </a:solidFill>
                <a:effectLst/>
                <a:latin typeface="Trebuchet MS" panose="020B0603020202020204" pitchFamily="34" charset="0"/>
              </a:rPr>
              <a:t>(" ");</a:t>
            </a:r>
            <a:br>
              <a:rPr lang="en-IN" dirty="0"/>
            </a:br>
            <a:r>
              <a:rPr lang="en-IN" b="0" i="0" dirty="0">
                <a:solidFill>
                  <a:srgbClr val="565656"/>
                </a:solidFill>
                <a:effectLst/>
                <a:latin typeface="Trebuchet MS" panose="020B0603020202020204" pitchFamily="34" charset="0"/>
              </a:rPr>
              <a:t>for (k = 1; k &lt; </a:t>
            </a:r>
            <a:r>
              <a:rPr lang="en-IN" b="0" i="0" dirty="0" err="1">
                <a:solidFill>
                  <a:srgbClr val="565656"/>
                </a:solidFill>
                <a:effectLst/>
                <a:latin typeface="Trebuchet MS" panose="020B0603020202020204" pitchFamily="34" charset="0"/>
              </a:rPr>
              <a:t>num</a:t>
            </a:r>
            <a:r>
              <a:rPr lang="en-IN" b="0" i="0" dirty="0">
                <a:solidFill>
                  <a:srgbClr val="565656"/>
                </a:solidFill>
                <a:effectLst/>
                <a:latin typeface="Trebuchet MS" panose="020B0603020202020204" pitchFamily="34" charset="0"/>
              </a:rPr>
              <a:t>; k++)</a:t>
            </a:r>
          </a:p>
          <a:p>
            <a:r>
              <a:rPr lang="en-IN" b="0" i="0" dirty="0">
                <a:solidFill>
                  <a:srgbClr val="565656"/>
                </a:solidFill>
                <a:effectLst/>
                <a:latin typeface="Trebuchet MS" panose="020B0603020202020204" pitchFamily="34" charset="0"/>
              </a:rPr>
              <a:t> { array[k] = temp[k - 1] + temp[k]; }</a:t>
            </a:r>
            <a:br>
              <a:rPr lang="en-IN" dirty="0"/>
            </a:br>
            <a:r>
              <a:rPr lang="en-IN" b="0" i="0" dirty="0">
                <a:solidFill>
                  <a:srgbClr val="565656"/>
                </a:solidFill>
                <a:effectLst/>
                <a:latin typeface="Trebuchet MS" panose="020B0603020202020204" pitchFamily="34" charset="0"/>
              </a:rPr>
              <a:t> array[</a:t>
            </a:r>
            <a:r>
              <a:rPr lang="en-IN" b="0" i="0" dirty="0" err="1">
                <a:solidFill>
                  <a:srgbClr val="565656"/>
                </a:solidFill>
                <a:effectLst/>
                <a:latin typeface="Trebuchet MS" panose="020B0603020202020204" pitchFamily="34" charset="0"/>
              </a:rPr>
              <a:t>i</a:t>
            </a:r>
            <a:r>
              <a:rPr lang="en-IN" b="0" i="0" dirty="0">
                <a:solidFill>
                  <a:srgbClr val="565656"/>
                </a:solidFill>
                <a:effectLst/>
                <a:latin typeface="Trebuchet MS" panose="020B0603020202020204" pitchFamily="34" charset="0"/>
              </a:rPr>
              <a:t>] = 1; for (l = 0; l &lt;= </a:t>
            </a:r>
            <a:r>
              <a:rPr lang="en-IN" b="0" i="0" dirty="0" err="1">
                <a:solidFill>
                  <a:srgbClr val="565656"/>
                </a:solidFill>
                <a:effectLst/>
                <a:latin typeface="Trebuchet MS" panose="020B0603020202020204" pitchFamily="34" charset="0"/>
              </a:rPr>
              <a:t>i</a:t>
            </a:r>
            <a:r>
              <a:rPr lang="en-IN" b="0" i="0" dirty="0">
                <a:solidFill>
                  <a:srgbClr val="565656"/>
                </a:solidFill>
                <a:effectLst/>
                <a:latin typeface="Trebuchet MS" panose="020B0603020202020204" pitchFamily="34" charset="0"/>
              </a:rPr>
              <a:t>; l++)</a:t>
            </a:r>
            <a:br>
              <a:rPr lang="en-IN" dirty="0"/>
            </a:br>
            <a:r>
              <a:rPr lang="en-IN" b="0" i="0" dirty="0">
                <a:solidFill>
                  <a:srgbClr val="565656"/>
                </a:solidFill>
                <a:effectLst/>
                <a:latin typeface="Trebuchet MS" panose="020B0603020202020204" pitchFamily="34" charset="0"/>
              </a:rPr>
              <a:t> { </a:t>
            </a:r>
            <a:r>
              <a:rPr lang="en-IN" b="0" i="0" dirty="0" err="1">
                <a:solidFill>
                  <a:schemeClr val="accent1">
                    <a:lumMod val="75000"/>
                  </a:schemeClr>
                </a:solidFill>
                <a:effectLst/>
                <a:latin typeface="Trebuchet MS" panose="020B0603020202020204" pitchFamily="34" charset="0"/>
              </a:rPr>
              <a:t>printf</a:t>
            </a:r>
            <a:r>
              <a:rPr lang="en-IN" b="0" i="0" dirty="0">
                <a:solidFill>
                  <a:schemeClr val="accent1">
                    <a:lumMod val="75000"/>
                  </a:schemeClr>
                </a:solidFill>
                <a:effectLst/>
                <a:latin typeface="Trebuchet MS" panose="020B0603020202020204" pitchFamily="34" charset="0"/>
              </a:rPr>
              <a:t>("%3d", array[l]); temp[l] = array[l]; </a:t>
            </a:r>
            <a:r>
              <a:rPr lang="en-IN" b="0" i="0" dirty="0">
                <a:solidFill>
                  <a:srgbClr val="565656"/>
                </a:solidFill>
                <a:effectLst/>
                <a:latin typeface="Trebuchet MS" panose="020B0603020202020204" pitchFamily="34" charset="0"/>
              </a:rPr>
              <a:t>}</a:t>
            </a:r>
            <a:br>
              <a:rPr lang="en-IN" dirty="0"/>
            </a:br>
            <a:r>
              <a:rPr lang="en-IN" b="0" i="0" dirty="0">
                <a:solidFill>
                  <a:srgbClr val="565656"/>
                </a:solidFill>
                <a:effectLst/>
                <a:latin typeface="Trebuchet MS" panose="020B0603020202020204" pitchFamily="34" charset="0"/>
              </a:rPr>
              <a:t> </a:t>
            </a:r>
            <a:r>
              <a:rPr lang="en-IN" b="0" i="0" dirty="0" err="1">
                <a:solidFill>
                  <a:schemeClr val="accent1">
                    <a:lumMod val="75000"/>
                  </a:schemeClr>
                </a:solidFill>
                <a:effectLst/>
                <a:latin typeface="Trebuchet MS" panose="020B0603020202020204" pitchFamily="34" charset="0"/>
              </a:rPr>
              <a:t>printf</a:t>
            </a:r>
            <a:r>
              <a:rPr lang="en-IN" b="0" i="0" dirty="0">
                <a:solidFill>
                  <a:schemeClr val="accent1">
                    <a:lumMod val="75000"/>
                  </a:schemeClr>
                </a:solidFill>
                <a:effectLst/>
                <a:latin typeface="Trebuchet MS" panose="020B0603020202020204" pitchFamily="34" charset="0"/>
              </a:rPr>
              <a:t>("\n"); </a:t>
            </a:r>
            <a:r>
              <a:rPr lang="en-IN" b="0" i="0" dirty="0">
                <a:solidFill>
                  <a:srgbClr val="565656"/>
                </a:solidFill>
                <a:effectLst/>
                <a:latin typeface="Trebuchet MS" panose="020B0603020202020204" pitchFamily="34" charset="0"/>
              </a:rPr>
              <a:t>}</a:t>
            </a:r>
            <a:br>
              <a:rPr lang="en-IN" dirty="0"/>
            </a:br>
            <a:r>
              <a:rPr lang="en-IN" b="0" i="0" dirty="0">
                <a:solidFill>
                  <a:srgbClr val="565656"/>
                </a:solidFill>
                <a:effectLst/>
                <a:latin typeface="Trebuchet MS" panose="020B0603020202020204" pitchFamily="34" charset="0"/>
              </a:rPr>
              <a:t> return 0; }</a:t>
            </a:r>
            <a:endParaRPr lang="en-IN" dirty="0"/>
          </a:p>
        </p:txBody>
      </p:sp>
    </p:spTree>
    <p:extLst>
      <p:ext uri="{BB962C8B-B14F-4D97-AF65-F5344CB8AC3E}">
        <p14:creationId xmlns:p14="http://schemas.microsoft.com/office/powerpoint/2010/main" val="50074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0F1D-6390-44F3-A487-C249E220CB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79E207-D526-4518-84B2-DB856137F908}"/>
              </a:ext>
            </a:extLst>
          </p:cNvPr>
          <p:cNvSpPr>
            <a:spLocks noGrp="1"/>
          </p:cNvSpPr>
          <p:nvPr>
            <p:ph idx="1"/>
          </p:nvPr>
        </p:nvSpPr>
        <p:spPr/>
        <p:txBody>
          <a:bodyPr/>
          <a:lstStyle/>
          <a:p>
            <a:r>
              <a:rPr lang="en-US" dirty="0"/>
              <a:t>Bi;</a:t>
            </a:r>
            <a:endParaRPr lang="en-IN" dirty="0"/>
          </a:p>
        </p:txBody>
      </p:sp>
    </p:spTree>
    <p:extLst>
      <p:ext uri="{BB962C8B-B14F-4D97-AF65-F5344CB8AC3E}">
        <p14:creationId xmlns:p14="http://schemas.microsoft.com/office/powerpoint/2010/main" val="1462101225"/>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64</TotalTime>
  <Words>577</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Meiryo</vt:lpstr>
      <vt:lpstr>Arial Black</vt:lpstr>
      <vt:lpstr>Corbel</vt:lpstr>
      <vt:lpstr>Trebuchet MS</vt:lpstr>
      <vt:lpstr>SketchLinesVTI</vt:lpstr>
      <vt:lpstr>Name = Dev kumar B.Tech (Information Technology),IT-A1 CRN = 2021024 URN = 2004902</vt:lpstr>
      <vt:lpstr>Q1. Differentiate between call by value and call by reference using suitable examples. Ans. In C language when there is call      by reference the address of variable is  passed to function call as actual parameter whereas in call by reference actual arguments are created in the same memory location.  Q2. Explain the following: 1. Multidimensional array 2. String manipulation function in c. Ans. A. A . Multidimensional array is an array with more   then two dimensions. For example in a matrix we have more than two dimensions rows and columns.  B. String manipulation refers to the process of handling and analyzing things. All these string functions are handled with header file string.h.</vt:lpstr>
      <vt:lpstr>Q3. Define an array with an example. Ans. Array is a collection of similar type of data stored at contiguous     memory locations. Example we have to store data of 30 students we can create an array of string type that can store 30 names. More examples as array of juice trays etc.  defined4. What are functions? Write a program in C to show the working of user  function. Ans. A function is a group of statement that perform specifics task.        Example of user defined functions :    #include &lt;stdio.h&gt;  void dev(); // function prototype declaration.    int main() {    dev();     printf("Hello World"); //function call        return 0;     }   void dev()  //function definition {     printf("Welcome to my world\n") ;} </vt:lpstr>
      <vt:lpstr>Q1. write a program to print pascal triangle in 1-D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Dev kumar B.Tech (Information Technology),IT-A1 CRN = 2021024 URN = 2004902</dc:title>
  <dc:creator>dev kumar</dc:creator>
  <cp:lastModifiedBy>dev kumar</cp:lastModifiedBy>
  <cp:revision>2</cp:revision>
  <dcterms:created xsi:type="dcterms:W3CDTF">2021-05-13T10:33:51Z</dcterms:created>
  <dcterms:modified xsi:type="dcterms:W3CDTF">2021-05-13T11:41:28Z</dcterms:modified>
</cp:coreProperties>
</file>