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284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72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621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96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10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7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3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6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8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4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1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7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2579" y="2277785"/>
            <a:ext cx="7766936" cy="164630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Project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Autodice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classes Internship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Year:Dec,2019-jan,2020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96" y="718987"/>
            <a:ext cx="3057525" cy="1495425"/>
          </a:xfrm>
          <a:prstGeom prst="rect">
            <a:avLst/>
          </a:prstGeom>
        </p:spPr>
      </p:pic>
      <p:pic>
        <p:nvPicPr>
          <p:cNvPr id="1028" name="Picture 4" descr="Image result for panda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730" y="-669956"/>
            <a:ext cx="4535785" cy="369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15" y="2953937"/>
            <a:ext cx="3810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1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RELATIONAL MANAGER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25" y="1626435"/>
            <a:ext cx="8596668" cy="3880773"/>
          </a:xfrm>
        </p:spPr>
        <p:txBody>
          <a:bodyPr/>
          <a:lstStyle/>
          <a:p>
            <a:r>
              <a:rPr lang="en-US" dirty="0"/>
              <a:t>CRM is used to manage customer information for various analysis done in business.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36" y="2291466"/>
            <a:ext cx="9227157" cy="42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975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CRM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6922" y="1270000"/>
            <a:ext cx="8596668" cy="5085533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Insert the  customer into database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828800" lvl="4" indent="0">
              <a:buNone/>
            </a:pPr>
            <a:r>
              <a:rPr lang="en-US" sz="1800" dirty="0" smtClean="0"/>
              <a:t>Delete the customer from the database</a:t>
            </a:r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60" y="2404073"/>
            <a:ext cx="19050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60" y="437980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097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OF CRM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0966" y="2010726"/>
            <a:ext cx="8596668" cy="3880773"/>
          </a:xfrm>
        </p:spPr>
        <p:txBody>
          <a:bodyPr/>
          <a:lstStyle/>
          <a:p>
            <a:r>
              <a:rPr lang="en-US" dirty="0" smtClean="0"/>
              <a:t>                           edit the records of customer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Creates a </a:t>
            </a:r>
            <a:r>
              <a:rPr lang="en-US" dirty="0" err="1" smtClean="0"/>
              <a:t>csv</a:t>
            </a:r>
            <a:r>
              <a:rPr lang="en-US" dirty="0" smtClean="0"/>
              <a:t> file of record present in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6" y="1860865"/>
            <a:ext cx="190500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6" y="395111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OF CRM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Export the data in excel to the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opens a new window to see the list of customer present in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database.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43994"/>
            <a:ext cx="19050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70" y="344899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972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OPERARTIONS OF CRM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Filter the  customer list according to category.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creates a graph  depending on number of categories.                           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42757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1009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7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Customer Management</a:t>
            </a:r>
          </a:p>
          <a:p>
            <a:r>
              <a:rPr lang="en-US" dirty="0"/>
              <a:t>❏ Login</a:t>
            </a:r>
          </a:p>
          <a:p>
            <a:r>
              <a:rPr lang="en-US" dirty="0"/>
              <a:t>❏ Forget password - password should be mailed to user</a:t>
            </a:r>
          </a:p>
          <a:p>
            <a:r>
              <a:rPr lang="en-US" dirty="0"/>
              <a:t>❏ Signup</a:t>
            </a:r>
          </a:p>
          <a:p>
            <a:r>
              <a:rPr lang="en-US" dirty="0"/>
              <a:t>❏ Import an excel sheet with data</a:t>
            </a:r>
          </a:p>
          <a:p>
            <a:r>
              <a:rPr lang="en-US" dirty="0"/>
              <a:t>❏ There should be a category(call attended or busy) and sub-category(say for call attended, interested or not</a:t>
            </a:r>
          </a:p>
          <a:p>
            <a:r>
              <a:rPr lang="en-US" dirty="0"/>
              <a:t>interested)</a:t>
            </a:r>
          </a:p>
          <a:p>
            <a:r>
              <a:rPr lang="en-US" dirty="0"/>
              <a:t>❏ User should be able to select the category and subcategory about how the customer responded the call by</a:t>
            </a:r>
          </a:p>
          <a:p>
            <a:r>
              <a:rPr lang="en-US" dirty="0"/>
              <a:t>drop down option and also be able to add a category if not present in drop down</a:t>
            </a:r>
          </a:p>
          <a:p>
            <a:r>
              <a:rPr lang="en-US" dirty="0"/>
              <a:t>❏ User should be able to select and add the product(multiple products can be selected)</a:t>
            </a:r>
          </a:p>
          <a:p>
            <a:r>
              <a:rPr lang="en-US" dirty="0"/>
              <a:t>❏ Filter according to various categories or sub-categories</a:t>
            </a:r>
          </a:p>
          <a:p>
            <a:r>
              <a:rPr lang="en-US" dirty="0"/>
              <a:t>❏ Add, delete or update the info about customer</a:t>
            </a:r>
          </a:p>
          <a:p>
            <a:r>
              <a:rPr lang="en-US" dirty="0"/>
              <a:t>❏ A pie chart or a bar graph of customer against category or sub-category (i.e. number of customers in a</a:t>
            </a:r>
          </a:p>
          <a:p>
            <a:r>
              <a:rPr lang="en-US" dirty="0"/>
              <a:t>category)</a:t>
            </a:r>
          </a:p>
          <a:p>
            <a:r>
              <a:rPr lang="en-US" dirty="0"/>
              <a:t>❏ Export to sheet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6987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Words>252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Python Project</vt:lpstr>
      <vt:lpstr>CUSTOMER RELATIONAL MANAGER</vt:lpstr>
      <vt:lpstr>OPERATIONS OF CRM</vt:lpstr>
      <vt:lpstr>OPERATIONS OF CRM</vt:lpstr>
      <vt:lpstr>OPERATIONS OF CRM</vt:lpstr>
      <vt:lpstr>OPERARTIONS OF CRM</vt:lpstr>
      <vt:lpstr>PROBLEM STATEMENT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2020-02-13T13:58:26Z</dcterms:created>
  <dcterms:modified xsi:type="dcterms:W3CDTF">2020-02-21T03:31:52Z</dcterms:modified>
</cp:coreProperties>
</file>