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7" r:id="rId5"/>
    <p:sldId id="278" r:id="rId6"/>
    <p:sldId id="279" r:id="rId7"/>
    <p:sldId id="28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BT&amp;T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	Devlin Hamill</a:t>
            </a:r>
          </a:p>
          <a:p>
            <a:r>
              <a:rPr lang="en-US" dirty="0"/>
              <a:t>	Cassie Thun</a:t>
            </a:r>
          </a:p>
          <a:p>
            <a:r>
              <a:rPr lang="en-US" dirty="0"/>
              <a:t>	Josh Melchor-Nieto</a:t>
            </a:r>
          </a:p>
          <a:p>
            <a:r>
              <a:rPr lang="en-US" dirty="0"/>
              <a:t>	Aty Sokoy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1A90CD-6CA5-3047-E80F-20BD693A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55" y="136525"/>
            <a:ext cx="9866540" cy="135814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FF7FA-FC7F-AD27-9EC4-A4C23E5EDE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485354" y="1066797"/>
            <a:ext cx="10009959" cy="4713517"/>
          </a:xfrm>
        </p:spPr>
        <p:txBody>
          <a:bodyPr/>
          <a:lstStyle/>
          <a:p>
            <a:r>
              <a:rPr lang="en-US" sz="2400" dirty="0"/>
              <a:t>For our project we decided on creating a club/ organization app that helps with everyday activities such as: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Managing/ viewing meetings.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Communicating with other members.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Keeping track and managing finances as a higher up position.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Lastly viewing account information and setting up an account.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AB09C-1D42-DF81-7325-81CD63AD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7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8979-520A-ADA3-AB7C-05BC7B2E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387125"/>
            <a:ext cx="9866540" cy="13581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877C-BA03-40BF-72AB-269C3808E80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4" y="1476905"/>
            <a:ext cx="10269312" cy="4993970"/>
          </a:xfrm>
        </p:spPr>
        <p:txBody>
          <a:bodyPr>
            <a:normAutofit/>
          </a:bodyPr>
          <a:lstStyle/>
          <a:p>
            <a:r>
              <a:rPr lang="en-US" sz="2000" dirty="0"/>
              <a:t>Devlin H. – Worked on login page, sign out page, </a:t>
            </a:r>
            <a:r>
              <a:rPr lang="en-US" sz="2000"/>
              <a:t>hub, </a:t>
            </a:r>
            <a:r>
              <a:rPr lang="en-US" sz="2000" dirty="0"/>
              <a:t>profile page, and helped out with the calendar page and finance page.</a:t>
            </a:r>
          </a:p>
          <a:p>
            <a:endParaRPr lang="en-US" sz="2000" dirty="0"/>
          </a:p>
          <a:p>
            <a:r>
              <a:rPr lang="en-US" sz="2000" dirty="0" err="1"/>
              <a:t>Aty</a:t>
            </a:r>
            <a:r>
              <a:rPr lang="en-US" sz="2000" dirty="0"/>
              <a:t> S. – Created the Finance page design and assisted with the finance functionality.</a:t>
            </a:r>
          </a:p>
          <a:p>
            <a:endParaRPr lang="en-US" sz="2000" dirty="0"/>
          </a:p>
          <a:p>
            <a:r>
              <a:rPr lang="en-US" sz="2000" dirty="0"/>
              <a:t>Cassie T. – Created the members list and message system, along with the designs for both.</a:t>
            </a:r>
          </a:p>
          <a:p>
            <a:endParaRPr lang="en-US" sz="2000" dirty="0"/>
          </a:p>
          <a:p>
            <a:r>
              <a:rPr lang="en-US" sz="2000" dirty="0"/>
              <a:t>Josh M. – Created the design of the calendar page and some of the functionality for the calendar page.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09B3C-87DD-4B00-68E3-227E746A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6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2DB3-25D3-2EBB-D77C-67D42A8A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174" y="2648711"/>
            <a:ext cx="9866540" cy="135814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2F125-1250-C80A-5ED1-A202F6F6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5030" y="743617"/>
            <a:ext cx="6997976" cy="268538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{312F1342-0591-4961-BE26-DE6E333E9910}tf33968143_win32</Template>
  <TotalTime>134</TotalTime>
  <Words>167</Words>
  <Application>Microsoft Office PowerPoint</Application>
  <PresentationFormat>Widescreen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Custom</vt:lpstr>
      <vt:lpstr>BT&amp;T</vt:lpstr>
      <vt:lpstr>Project Description</vt:lpstr>
      <vt:lpstr>Introduction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Aty Sokoy</dc:creator>
  <cp:lastModifiedBy>devlin hamill</cp:lastModifiedBy>
  <cp:revision>11</cp:revision>
  <dcterms:created xsi:type="dcterms:W3CDTF">2024-11-21T04:03:40Z</dcterms:created>
  <dcterms:modified xsi:type="dcterms:W3CDTF">2024-12-03T22:26:00Z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