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266" r:id="rId3"/>
    <p:sldId id="260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015CC-1B97-482F-9241-CAF945DB752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839E4-7B6C-4569-9C10-F7E41E98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b="45089"/>
          <a:stretch>
            <a:fillRect/>
          </a:stretch>
        </p:blipFill>
        <p:spPr bwMode="auto">
          <a:xfrm>
            <a:off x="0" y="4166798"/>
            <a:ext cx="9144000" cy="269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Digna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B0F0"/>
                </a:solidFill>
                <a:latin typeface="Dign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Print" pitchFamily="2" charset="0"/>
              </a:defRPr>
            </a:lvl1pPr>
          </a:lstStyle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Print" pitchFamily="2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Print" pitchFamily="2" charset="0"/>
              </a:defRPr>
            </a:lvl1pPr>
          </a:lstStyle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ImprovingLOGO--OG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67400"/>
            <a:ext cx="2209800" cy="6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0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7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7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9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3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/>
          <a:srcRect b="45089"/>
          <a:stretch>
            <a:fillRect/>
          </a:stretch>
        </p:blipFill>
        <p:spPr bwMode="auto">
          <a:xfrm>
            <a:off x="0" y="4166798"/>
            <a:ext cx="9144000" cy="269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16F4-87AF-41DE-A6C3-147030BFA2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3546-E9EE-46BE-A5B6-CC6F84A610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ImprovingLOGO--OG (2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5867400"/>
            <a:ext cx="2209800" cy="6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gif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676400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4800" dirty="0" smtClean="0">
                <a:solidFill>
                  <a:schemeClr val="tx1"/>
                </a:solidFill>
              </a:rPr>
              <a:t>tulsaschoolofdev.com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tulsadevelopers.net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Users\Sean\Pictures\TDNUG\SOD\school-of-dev-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81819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9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Bullet? No, brass maybe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Relational Mappers do one thing.</a:t>
            </a:r>
          </a:p>
          <a:p>
            <a:r>
              <a:rPr lang="en-US" dirty="0" smtClean="0"/>
              <a:t>Mapping Relational table(s) into Domain Object(s)</a:t>
            </a:r>
          </a:p>
          <a:p>
            <a:r>
              <a:rPr lang="en-US" dirty="0" smtClean="0"/>
              <a:t>That is it…. Everything else is not part of the ORM.</a:t>
            </a:r>
          </a:p>
          <a:p>
            <a:r>
              <a:rPr lang="en-US" dirty="0" smtClean="0"/>
              <a:t>This is to make our lives easier when dealing with talking to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language for dealing with all kinds of data.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r>
              <a:rPr lang="en-US" dirty="0" smtClean="0"/>
              <a:t>Reusable</a:t>
            </a:r>
          </a:p>
          <a:p>
            <a:r>
              <a:rPr lang="en-US" dirty="0" err="1" smtClean="0"/>
              <a:t>Defered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5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good, bad, and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bad SQL with any ORM</a:t>
            </a:r>
          </a:p>
          <a:p>
            <a:r>
              <a:rPr lang="en-US" dirty="0" smtClean="0"/>
              <a:t>We have to pay attention</a:t>
            </a:r>
          </a:p>
          <a:p>
            <a:r>
              <a:rPr lang="en-US" dirty="0" smtClean="0"/>
              <a:t> We have to “CARE”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2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draw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lose direct control over the SQL generated</a:t>
            </a:r>
          </a:p>
          <a:p>
            <a:r>
              <a:rPr lang="en-US" dirty="0" smtClean="0"/>
              <a:t>We accept some standard practices that may differ from our normal approach.</a:t>
            </a:r>
          </a:p>
          <a:p>
            <a:r>
              <a:rPr lang="en-US" dirty="0" smtClean="0"/>
              <a:t>We have new things we have to care about.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443970"/>
            <a:ext cx="2732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Sponsors</a:t>
            </a:r>
            <a:endParaRPr lang="en-US" sz="5400" dirty="0"/>
          </a:p>
        </p:txBody>
      </p:sp>
      <p:pic>
        <p:nvPicPr>
          <p:cNvPr id="2050" name="Picture 2" descr="D:\Users\Sean\Pictures\TDNUG\SOD\WP-tag_red_v2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1" y="1143000"/>
            <a:ext cx="231819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Sean\Pictures\TDNUG\SOD\OReil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42" y="4668472"/>
            <a:ext cx="1381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Sean\Pictures\TDNUG\SOD\Componento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03" y="1981200"/>
            <a:ext cx="1855391" cy="14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Users\Sean\Pictures\TDNUG\SOD\Teleri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24" y="4371732"/>
            <a:ext cx="16573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Users\Sean\Pictures\TDNUG\CODEMagazine_Small-150x5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58" y="1839913"/>
            <a:ext cx="14287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Users\Sean\Pictures\TDNUG\fab-la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32" y="3198813"/>
            <a:ext cx="1654968" cy="11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Users\Sean\Pictures\TDNUG\pluralsight-fullcolor-175x39-v1-150x3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37" y="3514482"/>
            <a:ext cx="25977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Users\Sean\Pictures\TDNUG\mozilla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27" y="1143000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Users\Sean\Pictures\TDNUG\New_WROX_Logo_color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08" y="2199542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Users\Sean\Pictures\TDNUG\mannin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89" y="4207242"/>
            <a:ext cx="12287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:\Users\Sean\Pictures\TDNUG\Logo Horiz RGB 300x10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72242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:\Users\Sean\Pictures\TDNUG\Ugtv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38" y="5076822"/>
            <a:ext cx="2382837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D:\Users\Sean\Pictures\TDNUG\tek-sys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4" y="4560521"/>
            <a:ext cx="2238376" cy="149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:\Users\Sean\Pictures\TDNUG\SOD\Apress_logo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2" y="2490170"/>
            <a:ext cx="1943100" cy="8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0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Object Relational Mappers with Entity Framework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Devlin Liles</a:t>
            </a:r>
          </a:p>
          <a:p>
            <a:r>
              <a:rPr lang="en-US" dirty="0" smtClean="0"/>
              <a:t>Tim Rayburn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1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Devlin Liles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Consultant Improving Enterprises</a:t>
            </a:r>
          </a:p>
          <a:p>
            <a:r>
              <a:rPr lang="en-US" dirty="0" smtClean="0"/>
              <a:t>Data Platform Development MVP</a:t>
            </a:r>
          </a:p>
          <a:p>
            <a:r>
              <a:rPr lang="en-US" dirty="0" smtClean="0"/>
              <a:t>Author – Entity Framework 4.1 Expert’s Cookbook</a:t>
            </a:r>
          </a:p>
          <a:p>
            <a:r>
              <a:rPr lang="en-US" dirty="0" smtClean="0"/>
              <a:t>Passionate Technologist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7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Rayburn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Consultant Improving Enterprises</a:t>
            </a:r>
          </a:p>
          <a:p>
            <a:r>
              <a:rPr lang="en-US" dirty="0" smtClean="0"/>
              <a:t>Connected Systems MVP</a:t>
            </a:r>
            <a:endParaRPr lang="en-US" dirty="0"/>
          </a:p>
          <a:p>
            <a:r>
              <a:rPr lang="en-US" dirty="0"/>
              <a:t>Author – Entity Framework 4.1 Expert’s Cookbook</a:t>
            </a:r>
          </a:p>
          <a:p>
            <a:r>
              <a:rPr lang="en-US" dirty="0"/>
              <a:t>Passionate Technologist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we are going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we are trying to solve?</a:t>
            </a:r>
          </a:p>
          <a:p>
            <a:r>
              <a:rPr lang="en-US" dirty="0" smtClean="0"/>
              <a:t>What does this problem cost us?</a:t>
            </a:r>
          </a:p>
          <a:p>
            <a:r>
              <a:rPr lang="en-US" dirty="0" smtClean="0"/>
              <a:t>What is an Object Relational Mapper?</a:t>
            </a:r>
          </a:p>
          <a:p>
            <a:r>
              <a:rPr lang="en-US" dirty="0" smtClean="0"/>
              <a:t>How does an ORM solve the problem?</a:t>
            </a:r>
          </a:p>
          <a:p>
            <a:r>
              <a:rPr lang="en-US" dirty="0" smtClean="0"/>
              <a:t>What are the drawbacks?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modern development is done using class-based, object-oriented languages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Most storage in modern development is done using Relational Database Management Systems or ( RDBMS 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objects translate poorly into properly formatted relational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6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that really a problem?</a:t>
            </a:r>
          </a:p>
          <a:p>
            <a:r>
              <a:rPr lang="en-US" dirty="0" smtClean="0"/>
              <a:t>Is it going to change?</a:t>
            </a:r>
          </a:p>
          <a:p>
            <a:r>
              <a:rPr lang="en-US" dirty="0" smtClean="0"/>
              <a:t>How do we normally deal with this?</a:t>
            </a:r>
          </a:p>
          <a:p>
            <a:r>
              <a:rPr lang="en-US" dirty="0" smtClean="0"/>
              <a:t>Can we do it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this is time consuming.</a:t>
            </a:r>
          </a:p>
          <a:p>
            <a:r>
              <a:rPr lang="en-US" dirty="0" smtClean="0"/>
              <a:t>Highly repetitive.</a:t>
            </a:r>
          </a:p>
          <a:p>
            <a:r>
              <a:rPr lang="en-US" dirty="0" smtClean="0"/>
              <a:t>Error prone.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short this problem costs us and our employers “MONEY”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89485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 Courseware Templat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igna">
      <a:majorFont>
        <a:latin typeface="Digna"/>
        <a:ea typeface=""/>
        <a:cs typeface=""/>
      </a:majorFont>
      <a:minorFont>
        <a:latin typeface="Dig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Digna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313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Improving Courseware Template</vt:lpstr>
      <vt:lpstr>PowerPoint Presentation</vt:lpstr>
      <vt:lpstr>PowerPoint Presentation</vt:lpstr>
      <vt:lpstr>Intro to Object Relational Mappers with Entity Framework </vt:lpstr>
      <vt:lpstr>Devlin Liles</vt:lpstr>
      <vt:lpstr>Tim Rayburn</vt:lpstr>
      <vt:lpstr>Questions we are going to answer</vt:lpstr>
      <vt:lpstr>The Problem</vt:lpstr>
      <vt:lpstr>Discussion</vt:lpstr>
      <vt:lpstr>The Costs</vt:lpstr>
      <vt:lpstr>Silver Bullet? No, brass maybe</vt:lpstr>
      <vt:lpstr>Language Integrated Query</vt:lpstr>
      <vt:lpstr>The good, bad, and ….</vt:lpstr>
      <vt:lpstr>The draw backs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Object Relational Mappers with Entity Framework </dc:title>
  <dc:creator>Devlin</dc:creator>
  <cp:lastModifiedBy>Devlin</cp:lastModifiedBy>
  <cp:revision>4</cp:revision>
  <dcterms:created xsi:type="dcterms:W3CDTF">2012-04-12T05:32:42Z</dcterms:created>
  <dcterms:modified xsi:type="dcterms:W3CDTF">2012-04-12T05:54:19Z</dcterms:modified>
</cp:coreProperties>
</file>