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9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268760"/>
            <a:ext cx="9509760" cy="476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@cloudconsultlondon.com" TargetMode="External"/><Relationship Id="rId2" Type="http://schemas.openxmlformats.org/officeDocument/2006/relationships/hyperlink" Target="https://github.com/cradle77/AzureB2C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your website with</a:t>
            </a:r>
            <a:br>
              <a:rPr lang="en-GB" dirty="0"/>
            </a:br>
            <a:r>
              <a:rPr lang="en-GB" dirty="0"/>
              <a:t>Azure AD B2C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Marco De Sanctis - @crad77 – marco@cloudconsultlondon.com</a:t>
            </a:r>
          </a:p>
        </p:txBody>
      </p:sp>
      <p:pic>
        <p:nvPicPr>
          <p:cNvPr id="4" name="Picture 2" descr="http://3.bp.blogspot.com/-xg7xcP4LoWA/T_EaiO4GyXI/AAAAAAAABGM/mOCWxdrGS0Q/s1600/MicrosoftMVPLogoVert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49" y="5475272"/>
            <a:ext cx="732412" cy="11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Azure Active Directory B2C</a:t>
            </a:r>
          </a:p>
          <a:p>
            <a:r>
              <a:rPr lang="en-GB" dirty="0"/>
              <a:t>Why should I bother?</a:t>
            </a:r>
          </a:p>
          <a:p>
            <a:r>
              <a:rPr lang="en-GB" dirty="0"/>
              <a:t>Demo, demo, demo!</a:t>
            </a:r>
          </a:p>
        </p:txBody>
      </p:sp>
    </p:spTree>
    <p:extLst>
      <p:ext uri="{BB962C8B-B14F-4D97-AF65-F5344CB8AC3E}">
        <p14:creationId xmlns:p14="http://schemas.microsoft.com/office/powerpoint/2010/main" val="4554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What’s Azure Active Directory B2C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029637"/>
            <a:ext cx="1749561" cy="200404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30280" y="1196752"/>
            <a:ext cx="3372531" cy="2114977"/>
            <a:chOff x="5894219" y="1440563"/>
            <a:chExt cx="3372531" cy="21149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219" y="1440563"/>
              <a:ext cx="3372531" cy="211497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0300" y="2086205"/>
              <a:ext cx="1860368" cy="1469335"/>
            </a:xfrm>
            <a:prstGeom prst="rect">
              <a:avLst/>
            </a:prstGeom>
          </p:spPr>
        </p:pic>
      </p:grpSp>
      <p:sp>
        <p:nvSpPr>
          <p:cNvPr id="15" name="Arrow: Left-Right 14"/>
          <p:cNvSpPr/>
          <p:nvPr/>
        </p:nvSpPr>
        <p:spPr>
          <a:xfrm rot="1543935">
            <a:off x="2826637" y="4215750"/>
            <a:ext cx="2855584" cy="2758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Left-Right 17"/>
          <p:cNvSpPr/>
          <p:nvPr/>
        </p:nvSpPr>
        <p:spPr>
          <a:xfrm rot="20056065" flipV="1">
            <a:off x="2826637" y="2827565"/>
            <a:ext cx="2855584" cy="2758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2606413" y="2127736"/>
            <a:ext cx="1448541" cy="956455"/>
            <a:chOff x="2606413" y="2127736"/>
            <a:chExt cx="1448541" cy="95645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6007" y="2221343"/>
              <a:ext cx="488947" cy="86284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606413" y="2127736"/>
              <a:ext cx="968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Security</a:t>
              </a:r>
            </a:p>
            <a:p>
              <a:pPr algn="ctr"/>
              <a:r>
                <a:rPr lang="en-GB" dirty="0"/>
                <a:t>Token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51631" y="3163549"/>
            <a:ext cx="2572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OAuth 2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OpenID Connect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39185" y="4424128"/>
            <a:ext cx="3942513" cy="1863188"/>
            <a:chOff x="5439185" y="4424128"/>
            <a:chExt cx="3942513" cy="1863188"/>
          </a:xfrm>
        </p:grpSpPr>
        <p:grpSp>
          <p:nvGrpSpPr>
            <p:cNvPr id="29" name="Group 28"/>
            <p:cNvGrpSpPr/>
            <p:nvPr/>
          </p:nvGrpSpPr>
          <p:grpSpPr>
            <a:xfrm>
              <a:off x="5439185" y="5677716"/>
              <a:ext cx="2446586" cy="609600"/>
              <a:chOff x="7457695" y="4793025"/>
              <a:chExt cx="2446586" cy="609600"/>
            </a:xfrm>
          </p:grpSpPr>
          <p:pic>
            <p:nvPicPr>
              <p:cNvPr id="25" name="Picture 24" descr="Facebook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7695" y="4800350"/>
                <a:ext cx="556191" cy="594950"/>
              </a:xfrm>
              <a:prstGeom prst="rect">
                <a:avLst/>
              </a:prstGeom>
            </p:spPr>
          </p:pic>
          <p:pic>
            <p:nvPicPr>
              <p:cNvPr id="27" name="Picture 26" descr="welcome to ten days of twitter or as it s called in twitterspeak ...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8963" y="4810486"/>
                <a:ext cx="715318" cy="581549"/>
              </a:xfrm>
              <a:prstGeom prst="rect">
                <a:avLst/>
              </a:prstGeom>
            </p:spPr>
          </p:pic>
          <p:pic>
            <p:nvPicPr>
              <p:cNvPr id="28" name="Picture 27" descr="... vaker bekeken en dan vooral het linkedin profiel het linkedin profiel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6295" y="4793025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21305" y="4424128"/>
              <a:ext cx="844851" cy="107791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57363" y="4797864"/>
              <a:ext cx="2010230" cy="40011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2000" dirty="0"/>
                <a:t>ASP.NET Identity</a:t>
              </a:r>
            </a:p>
          </p:txBody>
        </p:sp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 flipH="1">
              <a:off x="5908766" y="5197974"/>
              <a:ext cx="753712" cy="38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1" idx="2"/>
            </p:cNvCxnSpPr>
            <p:nvPr/>
          </p:nvCxnSpPr>
          <p:spPr>
            <a:xfrm>
              <a:off x="6662478" y="5197974"/>
              <a:ext cx="0" cy="41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2"/>
            </p:cNvCxnSpPr>
            <p:nvPr/>
          </p:nvCxnSpPr>
          <p:spPr>
            <a:xfrm>
              <a:off x="6662478" y="5197974"/>
              <a:ext cx="800768" cy="38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0" idx="1"/>
            </p:cNvCxnSpPr>
            <p:nvPr/>
          </p:nvCxnSpPr>
          <p:spPr>
            <a:xfrm flipV="1">
              <a:off x="7724442" y="4963085"/>
              <a:ext cx="696863" cy="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05762" y="551051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188F"/>
                  </a:solidFill>
                </a:rPr>
                <a:t>Identities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212865" y="1916543"/>
            <a:ext cx="2446586" cy="609600"/>
            <a:chOff x="8212865" y="1916543"/>
            <a:chExt cx="2446586" cy="609600"/>
          </a:xfrm>
        </p:grpSpPr>
        <p:pic>
          <p:nvPicPr>
            <p:cNvPr id="44" name="Picture 43" descr="Facebook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865" y="1923868"/>
              <a:ext cx="556191" cy="594950"/>
            </a:xfrm>
            <a:prstGeom prst="rect">
              <a:avLst/>
            </a:prstGeom>
          </p:spPr>
        </p:pic>
        <p:pic>
          <p:nvPicPr>
            <p:cNvPr id="45" name="Picture 44" descr="welcome to ten days of twitter or as it s called in twitterspeak ...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133" y="1934004"/>
              <a:ext cx="715318" cy="581549"/>
            </a:xfrm>
            <a:prstGeom prst="rect">
              <a:avLst/>
            </a:prstGeom>
          </p:spPr>
        </p:pic>
        <p:pic>
          <p:nvPicPr>
            <p:cNvPr id="46" name="Picture 45" descr="... vaker bekeken en dan vooral het linkedin profiel het linkedin profiel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465" y="191654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I bother?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029637"/>
            <a:ext cx="1749561" cy="200404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30280" y="1196752"/>
            <a:ext cx="3372531" cy="2114977"/>
            <a:chOff x="5894219" y="1440563"/>
            <a:chExt cx="3372531" cy="21149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219" y="1440563"/>
              <a:ext cx="3372531" cy="211497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0300" y="2086205"/>
              <a:ext cx="1860368" cy="1469335"/>
            </a:xfrm>
            <a:prstGeom prst="rect">
              <a:avLst/>
            </a:prstGeom>
          </p:spPr>
        </p:pic>
      </p:grpSp>
      <p:sp>
        <p:nvSpPr>
          <p:cNvPr id="18" name="Arrow: Left-Right 17"/>
          <p:cNvSpPr/>
          <p:nvPr/>
        </p:nvSpPr>
        <p:spPr>
          <a:xfrm rot="20056065" flipV="1">
            <a:off x="2826637" y="2827565"/>
            <a:ext cx="2855584" cy="2758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42964" y="3606866"/>
            <a:ext cx="6926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No need to worry about security and vulnerabilities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No need to worry about implementation details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No need to worry about 3</a:t>
            </a:r>
            <a:r>
              <a:rPr lang="en-GB" sz="2400" baseline="30000" dirty="0"/>
              <a:t>rd</a:t>
            </a:r>
            <a:r>
              <a:rPr lang="en-GB" sz="2400" dirty="0"/>
              <a:t> party API updates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Single Sign On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/>
              <a:t>Centralised policy manager</a:t>
            </a:r>
          </a:p>
        </p:txBody>
      </p:sp>
    </p:spTree>
    <p:extLst>
      <p:ext uri="{BB962C8B-B14F-4D97-AF65-F5344CB8AC3E}">
        <p14:creationId xmlns:p14="http://schemas.microsoft.com/office/powerpoint/2010/main" val="27863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68761"/>
            <a:ext cx="9509760" cy="1096420"/>
          </a:xfrm>
        </p:spPr>
        <p:txBody>
          <a:bodyPr/>
          <a:lstStyle/>
          <a:p>
            <a:pPr marL="45720" indent="0">
              <a:buNone/>
            </a:pPr>
            <a:r>
              <a:rPr lang="it-IT" dirty="0"/>
              <a:t>Source code at </a:t>
            </a:r>
            <a:r>
              <a:rPr lang="it-IT" dirty="0">
                <a:hlinkClick r:id="rId2"/>
              </a:rPr>
              <a:t>https://github.com/cradle77/AzureB2CDemo</a:t>
            </a:r>
            <a:endParaRPr lang="it-IT" dirty="0"/>
          </a:p>
          <a:p>
            <a:pPr marL="45720" indent="0">
              <a:buNone/>
            </a:pPr>
            <a:r>
              <a:rPr lang="it-IT" dirty="0"/>
              <a:t>Reach me at: @crad77 – </a:t>
            </a:r>
            <a:r>
              <a:rPr lang="it-IT" dirty="0">
                <a:hlinkClick r:id="rId3"/>
              </a:rPr>
              <a:t>marco@cloudconsultlondon.com</a:t>
            </a:r>
            <a:endParaRPr lang="it-IT" dirty="0"/>
          </a:p>
          <a:p>
            <a:pPr marL="45720" indent="0">
              <a:buNone/>
            </a:pPr>
            <a:endParaRPr lang="it-IT" dirty="0"/>
          </a:p>
          <a:p>
            <a:pPr marL="45720" indent="0">
              <a:buNone/>
            </a:pPr>
            <a:endParaRPr lang="it-IT" dirty="0"/>
          </a:p>
          <a:p>
            <a:pPr marL="4572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2143" y="3165249"/>
            <a:ext cx="1119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818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os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CA8ED331-3615-467E-9561-1C2DC961F3DA}" vid="{48A7552E-95B6-4A5A-ABF5-F251AA43C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Asos</Template>
  <TotalTime>0</TotalTime>
  <Words>114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Asos</vt:lpstr>
      <vt:lpstr>Secure your website with Azure AD B2C</vt:lpstr>
      <vt:lpstr>Agenda</vt:lpstr>
      <vt:lpstr>What’s Azure Active Directory B2C</vt:lpstr>
      <vt:lpstr>Why should I bother?</vt:lpstr>
      <vt:lpstr>Thanks!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2016-12-04T08:46:05Z</dcterms:created>
  <dcterms:modified xsi:type="dcterms:W3CDTF">2016-12-07T11:12:11Z</dcterms:modified>
</cp:coreProperties>
</file>