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F156D-1D87-274B-882D-F9C5CC01E3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CED87-BD56-AD40-AB40-2894F260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82DA-2212-2447-86E0-FED86CD0E3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6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5FBC-A71C-F65E-ADAD-ABD6084BA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2B6D2-BC11-56AA-2BE9-B2BA0D506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23EA-DE94-F7F0-33E1-E9DA02FA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6CA8-7825-28A0-A591-80696702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FAEB-21F5-AEF7-FBFC-2B88F9D8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8710-8AFA-809A-104A-D28482B0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94BAB-05AE-D097-A938-8054FA13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50E4-0EEE-B657-C7FE-33E2D558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06300-8809-9191-D5FB-9CEFACD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0D27-5450-E171-4002-686EB991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8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4AACA-D326-4CBF-6FD3-7D46164E6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9DE8A-AD1D-7923-457B-9B31AE749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0C403-EBFD-B60E-7CBF-EA9F1A55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FD191-D5C6-EA9C-D646-480C913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1F63-F571-88F2-1E18-FF126A9A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1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4E98-0C1E-E5D4-DD4C-998BF3B9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AD5C-E246-F093-C643-5A735393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F0240-31EC-0850-1B63-831F4714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6A072-2333-2062-DD2A-3D5919C1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3568-8439-6704-C3AE-C0036955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CEEB-5E40-2EA2-29F3-4D5F45FF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BFCD1-6F24-11D0-22F7-BA668623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0CDD5-F2E2-5D97-D2D0-B0D4A1A2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13CE-DBF2-C79D-4063-22BB0DCD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2927-296B-0B58-CE53-FCB5F43F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5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DC74-6B35-99CD-0F29-6D65CD9B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1069-7D38-E82A-2CAD-A59DDB42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E49A4-DCF3-A734-5CD2-6C56136E3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C6180-E1D3-5583-824F-9DE1EA89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C8D3-E180-9B10-F0E4-5499B34C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BC83-E436-1FFF-7BB7-C46F2B7E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4D45-4D3B-7B57-B8AF-34D5A893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CC651-DEC9-DD62-B9F8-BAFEABCF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4686C-1CA9-2FB7-9D34-1920C1C1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046D8-59A9-A562-07ED-29089604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4859D-F38D-4EAE-B18A-7380C0BD4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11946-60DD-E3FF-DCC8-07515BF6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3F44-56B5-ED3B-A78D-8B4BB56D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CF250-24E1-CDE6-BC66-C79A3DD7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C493-0A74-B0DC-254A-AB0DE2FE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EDBCD-8EFF-44AF-20C5-C99891C3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4F42B-E9ED-E5ED-B15D-11F66D19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C4D5C-4F53-1FFE-FD1D-68CCFF28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9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B46CA-A521-F91F-48B4-0C4E6CA3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9BB0B-0E5B-31FE-9149-3882E9EA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C1075-49B9-5724-87E0-2A620E60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8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F3A6-6B08-B612-123B-E2453D51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1FC4-3BA3-2EB2-5BDC-2A9EDFAD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C1E25-6866-B0EE-D338-51789156A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8A88-999E-C069-2A6A-40ED2097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55A7-40E5-3512-F961-D9CA73BB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430C-752F-5416-199D-4C626930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99C7-3A4D-47BF-7B15-93F0B7D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8DE16-0591-F363-A4CD-23282EF4F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55453-C89E-B14A-66A0-C78CC43F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22E62-C3D9-EADF-4684-BA62722B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AB1D-7E17-C590-DE45-4C74C6C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E47F3-BCDE-C30A-609E-808BBDB2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6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31C34-E9CE-A3E7-497D-04734EC1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404E-3026-0570-C5DC-1892D880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2F1E-4154-7DEA-7586-ED24D04F6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5F80-2A2D-254D-8E1C-A2015178DB3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02FA-A405-1977-269E-55679EEE1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B8D4-C8A2-F19E-E746-593156DC4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F7B53-F653-944B-B59D-6A544377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2D3C579-7A83-2B36-9205-BDE5142A55BA}"/>
              </a:ext>
            </a:extLst>
          </p:cNvPr>
          <p:cNvGrpSpPr>
            <a:grpSpLocks noChangeAspect="1"/>
          </p:cNvGrpSpPr>
          <p:nvPr/>
        </p:nvGrpSpPr>
        <p:grpSpPr>
          <a:xfrm>
            <a:off x="966455" y="89389"/>
            <a:ext cx="7499701" cy="6679222"/>
            <a:chOff x="664559" y="169241"/>
            <a:chExt cx="7499701" cy="667922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81FC05-8167-B81B-09BC-A7EEA99BBA95}"/>
                </a:ext>
              </a:extLst>
            </p:cNvPr>
            <p:cNvGrpSpPr/>
            <p:nvPr/>
          </p:nvGrpSpPr>
          <p:grpSpPr>
            <a:xfrm>
              <a:off x="664559" y="169241"/>
              <a:ext cx="7499701" cy="6679222"/>
              <a:chOff x="615131" y="-82755"/>
              <a:chExt cx="7499701" cy="667922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DEF757A-3DA4-4509-4D55-BBCB69831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981" b="981"/>
              <a:stretch/>
            </p:blipFill>
            <p:spPr>
              <a:xfrm>
                <a:off x="928216" y="-82755"/>
                <a:ext cx="7186616" cy="641107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5CC33-057E-2BAB-C85E-7986B213EA8D}"/>
                  </a:ext>
                </a:extLst>
              </p:cNvPr>
              <p:cNvSpPr txBox="1"/>
              <p:nvPr/>
            </p:nvSpPr>
            <p:spPr>
              <a:xfrm>
                <a:off x="1731908" y="4539398"/>
                <a:ext cx="837893" cy="34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Anc.3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590867-7AB8-DF26-2DFA-08D92989B603}"/>
                  </a:ext>
                </a:extLst>
              </p:cNvPr>
              <p:cNvSpPr txBox="1"/>
              <p:nvPr/>
            </p:nvSpPr>
            <p:spPr>
              <a:xfrm>
                <a:off x="1034078" y="4987687"/>
                <a:ext cx="837893" cy="34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Anc.1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A26709-FBF3-233F-4C5E-2394B8D6F93E}"/>
                  </a:ext>
                </a:extLst>
              </p:cNvPr>
              <p:cNvSpPr txBox="1"/>
              <p:nvPr/>
            </p:nvSpPr>
            <p:spPr>
              <a:xfrm>
                <a:off x="615131" y="5616371"/>
                <a:ext cx="837893" cy="34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Anc.0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A1200E-0474-1EAD-31AF-84C6E4CE1EC4}"/>
                  </a:ext>
                </a:extLst>
              </p:cNvPr>
              <p:cNvSpPr txBox="1"/>
              <p:nvPr/>
            </p:nvSpPr>
            <p:spPr>
              <a:xfrm>
                <a:off x="1603888" y="6202207"/>
                <a:ext cx="837893" cy="34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Anc.2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B0FF1E-2A30-2A82-9211-591198EECB30}"/>
                  </a:ext>
                </a:extLst>
              </p:cNvPr>
              <p:cNvSpPr txBox="1"/>
              <p:nvPr/>
            </p:nvSpPr>
            <p:spPr>
              <a:xfrm>
                <a:off x="2336603" y="6254593"/>
                <a:ext cx="837893" cy="34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Anc.4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22183D-CD98-9298-B286-F41CE0AE47EE}"/>
                  </a:ext>
                </a:extLst>
              </p:cNvPr>
              <p:cNvSpPr txBox="1"/>
              <p:nvPr/>
            </p:nvSpPr>
            <p:spPr>
              <a:xfrm>
                <a:off x="2755549" y="5860333"/>
                <a:ext cx="837893" cy="34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Anc.5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44ADB0-BCCC-9003-69A8-BC4AF0957459}"/>
                </a:ext>
              </a:extLst>
            </p:cNvPr>
            <p:cNvSpPr/>
            <p:nvPr/>
          </p:nvSpPr>
          <p:spPr>
            <a:xfrm>
              <a:off x="2072262" y="5103341"/>
              <a:ext cx="128021" cy="1363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F8F5C4-5069-647B-9EB8-D3673F7D62ED}"/>
                </a:ext>
              </a:extLst>
            </p:cNvPr>
            <p:cNvSpPr/>
            <p:nvPr/>
          </p:nvSpPr>
          <p:spPr>
            <a:xfrm>
              <a:off x="1717326" y="5710601"/>
              <a:ext cx="128021" cy="1363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0186DD-4395-9150-1590-8D2D02C948E0}"/>
                </a:ext>
              </a:extLst>
            </p:cNvPr>
            <p:cNvSpPr/>
            <p:nvPr/>
          </p:nvSpPr>
          <p:spPr>
            <a:xfrm>
              <a:off x="1314833" y="6083437"/>
              <a:ext cx="128021" cy="1363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F45C3D-8A65-7B78-D9A4-FC13B6A99433}"/>
                </a:ext>
              </a:extLst>
            </p:cNvPr>
            <p:cNvSpPr/>
            <p:nvPr/>
          </p:nvSpPr>
          <p:spPr>
            <a:xfrm>
              <a:off x="1779817" y="6355498"/>
              <a:ext cx="128021" cy="1363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29E6B0-4603-AE1B-67C5-546E0D926CEF}"/>
                </a:ext>
              </a:extLst>
            </p:cNvPr>
            <p:cNvSpPr/>
            <p:nvPr/>
          </p:nvSpPr>
          <p:spPr>
            <a:xfrm>
              <a:off x="2496514" y="6367855"/>
              <a:ext cx="128021" cy="1363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3B46F6-F980-BEC0-5D22-90017E2458F5}"/>
                </a:ext>
              </a:extLst>
            </p:cNvPr>
            <p:cNvSpPr/>
            <p:nvPr/>
          </p:nvSpPr>
          <p:spPr>
            <a:xfrm>
              <a:off x="3027853" y="6367857"/>
              <a:ext cx="128021" cy="1363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56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Chakravarty, Devlina (NIH/NLM/NCBI) [E]</dc:creator>
  <cp:lastModifiedBy>Chakravarty, Devlina (NIH/NLM/NCBI) [E]</cp:lastModifiedBy>
  <cp:revision>4</cp:revision>
  <dcterms:created xsi:type="dcterms:W3CDTF">2022-11-30T18:34:20Z</dcterms:created>
  <dcterms:modified xsi:type="dcterms:W3CDTF">2022-11-30T18:40:13Z</dcterms:modified>
</cp:coreProperties>
</file>