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AD4DF-7524-3242-BE14-A4FB59EBE14C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D7A5-930A-4047-B47C-DE4C7FCC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82DA-2212-2447-86E0-FED86CD0E3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1852-0D83-1D74-2067-F83CF646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FDE4B-4A49-B85B-DB92-AB32E6C01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5793-1DD1-83E0-FF20-D7ECE74B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22CA-FCF9-55AA-5CBA-9F948AE2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40B1-2866-791E-1CFE-437F64C7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CEDB-4DB8-155D-05D1-18AB5488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07071-0622-6940-3B4A-7D059229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154D-8337-A51D-0F4D-0F233612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CE77-7D67-EC93-85FD-D7E203D3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A6D3-0800-B953-0ED1-E54C2A2D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C7D87-DDB5-77A7-A999-FA65D198C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AA568-58FC-29E2-0FA6-8DEE4384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C4DD-25DF-CC58-19D0-29B7BDEA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61D70-67E4-A53A-4FDC-0B1DE219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BB18-9B38-8325-F4FC-3370C23C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F94D-7347-5243-17BB-36BCB126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3632-188D-3B00-6D83-A27F786A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59924-A154-76C3-0883-7C16387A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2DC9-D64B-1742-4E58-13503E54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6A10-2821-A4F9-4D86-976422BE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59EF-BA0C-5D08-C655-AA1EDF9A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0DA47-5248-C7AF-221F-E327AFE0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F421-F8A5-DB9E-87EC-17B56952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222F4-3357-7385-8191-A201C729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1E82-CCE4-5D05-13BC-ED55DA31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D00D-3DAB-6D24-AC1A-FEEDEEE8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8341-C5A1-CFD8-10E5-D46DB02FF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8844-0115-01C9-6C23-EE413441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B6411-3318-0CFE-53FD-3C0F5488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2818-72AB-7041-3D93-A588776C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5AE2A-2835-7B04-7364-4F8905B7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94A8-B341-D8E4-7236-3AABF9B3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34528-60EA-8A21-CE7D-F9EE53A0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0A435-3FB9-1B75-3CB9-2608D19F0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59ACF-D6DF-59AD-D136-19AC03876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53A38-F3DA-77E1-A7AE-2C7EA3A97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E7560-14B7-C522-919E-2964A6E7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5EB12-9E65-5948-0CB4-BE029575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C7345-1560-2712-CAD4-C7D7994C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F004-93F3-C591-D5AA-CE7F2B93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828B3-3A4D-6136-BD72-CD09B16D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9D4D8-A277-76AD-B222-62F0C15D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F8998-08CF-EEF1-D635-21BAB612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8222-E732-E12E-0E2E-1C8F47F5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038BE-778B-F61C-A7CC-F0418A23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DA70B-0D20-AEEE-EFD9-3C4650D8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32E0-2E80-20A1-5A50-816BFF56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09EB-7983-E458-E209-545993B4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BC816-9A1C-B882-4A80-A9CCB1C93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C979-9121-ED4D-A329-6F365027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6DF78-E595-77D4-D832-96744010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C66F2-7590-FB45-335D-5749654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EE34-2A8E-3DDD-EF42-B0C0194A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B3433-1D7B-113F-944F-F81C8F67B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D462C-14A8-7643-795C-81CC63EE8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728C9-96BA-3425-5225-05EEB5A0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E99DD-2EBD-9698-624D-BFD6D915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E1AF-596B-59C4-BAE3-70BC4A2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DA5AC-41FC-56F1-1658-4812E772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479D-895E-38A5-6189-ABF1D6CC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82DB-8B7C-39A2-0D7A-7924597D1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77FC-FD1C-6444-B4D5-0C5480092E0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BC95-8827-EF2C-8A9C-6A1FD25E1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3695-C773-646A-31E5-F7ADBB624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5BAC-4DD1-CE44-BB59-0F992BAA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D81FC05-8167-B81B-09BC-A7EEA99BBA95}"/>
              </a:ext>
            </a:extLst>
          </p:cNvPr>
          <p:cNvGrpSpPr/>
          <p:nvPr/>
        </p:nvGrpSpPr>
        <p:grpSpPr>
          <a:xfrm>
            <a:off x="1074579" y="327933"/>
            <a:ext cx="7999598" cy="6278071"/>
            <a:chOff x="1074579" y="327933"/>
            <a:chExt cx="7999598" cy="627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15D2EE-0DAC-305F-8A10-41DF96520770}"/>
                </a:ext>
              </a:extLst>
            </p:cNvPr>
            <p:cNvGrpSpPr/>
            <p:nvPr/>
          </p:nvGrpSpPr>
          <p:grpSpPr>
            <a:xfrm>
              <a:off x="1278830" y="327933"/>
              <a:ext cx="7795347" cy="6278071"/>
              <a:chOff x="212266" y="721854"/>
              <a:chExt cx="6897679" cy="565193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DEF757A-3DA4-4509-4D55-BBCB69831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279" b="279"/>
              <a:stretch/>
            </p:blipFill>
            <p:spPr>
              <a:xfrm>
                <a:off x="212266" y="721854"/>
                <a:ext cx="6029605" cy="555101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4B4E31-69B6-66DF-4C69-6C7439A0D055}"/>
                  </a:ext>
                </a:extLst>
              </p:cNvPr>
              <p:cNvSpPr txBox="1"/>
              <p:nvPr/>
            </p:nvSpPr>
            <p:spPr>
              <a:xfrm>
                <a:off x="5168414" y="2239475"/>
                <a:ext cx="1268797" cy="126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rPr>
                  <a:t>FixJ</a:t>
                </a:r>
                <a:r>
                  <a:rPr lang="en-US" sz="1600" b="1" baseline="-25000" dirty="0" err="1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rPr>
                  <a:t>PDB</a:t>
                </a:r>
                <a:endParaRPr lang="en-US" sz="1600" b="1" baseline="-25000" dirty="0">
                  <a:solidFill>
                    <a:schemeClr val="bg2">
                      <a:lumMod val="25000"/>
                    </a:schemeClr>
                  </a:solidFill>
                  <a:latin typeface="Helvetica" pitchFamily="2" charset="0"/>
                </a:endParaRPr>
              </a:p>
              <a:p>
                <a:endParaRPr lang="en-US" sz="1600" b="1" baseline="-25000" dirty="0">
                  <a:solidFill>
                    <a:schemeClr val="bg2">
                      <a:lumMod val="25000"/>
                    </a:schemeClr>
                  </a:solidFill>
                  <a:latin typeface="Helvetica" pitchFamily="2" charset="0"/>
                </a:endParaRPr>
              </a:p>
              <a:p>
                <a:r>
                  <a:rPr lang="en-US" sz="1600" b="1" dirty="0" err="1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rgbClr val="F5F479"/>
                    </a:solidFill>
                    <a:latin typeface="Helvetica" pitchFamily="2" charset="0"/>
                  </a:rPr>
                  <a:t>KdpE</a:t>
                </a:r>
                <a:r>
                  <a:rPr lang="en-US" sz="1600" b="1" baseline="-25000" dirty="0" err="1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rgbClr val="F5F479"/>
                    </a:solidFill>
                    <a:latin typeface="Helvetica" pitchFamily="2" charset="0"/>
                  </a:rPr>
                  <a:t>PDB</a:t>
                </a:r>
                <a:endParaRPr lang="en-US" sz="1600" b="1" baseline="-250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  <a:solidFill>
                    <a:srgbClr val="F5F479"/>
                  </a:solidFill>
                  <a:latin typeface="Helvetica" pitchFamily="2" charset="0"/>
                </a:endParaRPr>
              </a:p>
              <a:p>
                <a:endParaRPr lang="en-US" sz="1600" b="1" baseline="-25000" dirty="0">
                  <a:solidFill>
                    <a:srgbClr val="F5F479"/>
                  </a:solidFill>
                  <a:latin typeface="Helvetica" pitchFamily="2" charset="0"/>
                </a:endParaRPr>
              </a:p>
              <a:p>
                <a:r>
                  <a:rPr lang="en-US" sz="1600" b="1" dirty="0">
                    <a:solidFill>
                      <a:srgbClr val="BB3754"/>
                    </a:solidFill>
                    <a:latin typeface="Helvetica" pitchFamily="2" charset="0"/>
                  </a:rPr>
                  <a:t>Bridge Sequences</a:t>
                </a:r>
              </a:p>
            </p:txBody>
          </p:sp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639E25BE-86DE-13EB-7FCA-8B526878E7CD}"/>
                  </a:ext>
                </a:extLst>
              </p:cNvPr>
              <p:cNvSpPr/>
              <p:nvPr/>
            </p:nvSpPr>
            <p:spPr>
              <a:xfrm>
                <a:off x="6060643" y="856688"/>
                <a:ext cx="512691" cy="3830262"/>
              </a:xfrm>
              <a:prstGeom prst="rightBrace">
                <a:avLst/>
              </a:prstGeom>
              <a:ln w="38100">
                <a:solidFill>
                  <a:srgbClr val="F5F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5F479"/>
                  </a:solidFill>
                  <a:highlight>
                    <a:srgbClr val="F5F479"/>
                  </a:highlight>
                </a:endParaRP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EA697725-B278-121A-E9F7-E5AC07008E49}"/>
                  </a:ext>
                </a:extLst>
              </p:cNvPr>
              <p:cNvSpPr/>
              <p:nvPr/>
            </p:nvSpPr>
            <p:spPr>
              <a:xfrm>
                <a:off x="6112763" y="4855570"/>
                <a:ext cx="463547" cy="1013254"/>
              </a:xfrm>
              <a:prstGeom prst="rightBrace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9E76C3-2883-6E02-8CD4-E67FC347BFD5}"/>
                  </a:ext>
                </a:extLst>
              </p:cNvPr>
              <p:cNvSpPr/>
              <p:nvPr/>
            </p:nvSpPr>
            <p:spPr>
              <a:xfrm>
                <a:off x="4894631" y="2223117"/>
                <a:ext cx="222422" cy="22328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649A5-3385-8AB0-D7B6-44613DF583F9}"/>
                  </a:ext>
                </a:extLst>
              </p:cNvPr>
              <p:cNvSpPr/>
              <p:nvPr/>
            </p:nvSpPr>
            <p:spPr>
              <a:xfrm>
                <a:off x="4910811" y="2685696"/>
                <a:ext cx="222422" cy="223285"/>
              </a:xfrm>
              <a:prstGeom prst="rect">
                <a:avLst/>
              </a:prstGeom>
              <a:solidFill>
                <a:srgbClr val="F5F47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F99AD8-EA74-B888-0D29-6B0C9B4A0437}"/>
                  </a:ext>
                </a:extLst>
              </p:cNvPr>
              <p:cNvSpPr txBox="1"/>
              <p:nvPr/>
            </p:nvSpPr>
            <p:spPr>
              <a:xfrm rot="5400000" flipH="1" flipV="1">
                <a:off x="6012603" y="2644510"/>
                <a:ext cx="1421031" cy="299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rgbClr val="F5F479"/>
                    </a:solidFill>
                    <a:latin typeface="Helvetica" pitchFamily="2" charset="0"/>
                  </a:rPr>
                  <a:t>Winged Helix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16991D-82AC-B121-E308-25E59B1491A6}"/>
                  </a:ext>
                </a:extLst>
              </p:cNvPr>
              <p:cNvSpPr txBox="1"/>
              <p:nvPr/>
            </p:nvSpPr>
            <p:spPr>
              <a:xfrm rot="5400000" flipH="1" flipV="1">
                <a:off x="6226818" y="5069810"/>
                <a:ext cx="11814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rPr>
                  <a:t>Helix-Turn -Helix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02B80D-C43D-8D66-7294-637A576DBDBC}"/>
                  </a:ext>
                </a:extLst>
              </p:cNvPr>
              <p:cNvSpPr txBox="1"/>
              <p:nvPr/>
            </p:nvSpPr>
            <p:spPr>
              <a:xfrm>
                <a:off x="1354577" y="6035231"/>
                <a:ext cx="43372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Distance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D5CC33-057E-2BAB-C85E-7986B213EA8D}"/>
                </a:ext>
              </a:extLst>
            </p:cNvPr>
            <p:cNvSpPr txBox="1"/>
            <p:nvPr/>
          </p:nvSpPr>
          <p:spPr>
            <a:xfrm>
              <a:off x="1957649" y="4369855"/>
              <a:ext cx="837893" cy="34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Anc.3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590867-7AB8-DF26-2DFA-08D92989B603}"/>
                </a:ext>
              </a:extLst>
            </p:cNvPr>
            <p:cNvSpPr txBox="1"/>
            <p:nvPr/>
          </p:nvSpPr>
          <p:spPr>
            <a:xfrm>
              <a:off x="1475597" y="4962105"/>
              <a:ext cx="837893" cy="34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Anc.1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A26709-FBF3-233F-4C5E-2394B8D6F93E}"/>
                </a:ext>
              </a:extLst>
            </p:cNvPr>
            <p:cNvSpPr txBox="1"/>
            <p:nvPr/>
          </p:nvSpPr>
          <p:spPr>
            <a:xfrm>
              <a:off x="1074579" y="5577749"/>
              <a:ext cx="837893" cy="34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Anc.0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1200E-0474-1EAD-31AF-84C6E4CE1EC4}"/>
                </a:ext>
              </a:extLst>
            </p:cNvPr>
            <p:cNvSpPr txBox="1"/>
            <p:nvPr/>
          </p:nvSpPr>
          <p:spPr>
            <a:xfrm>
              <a:off x="1841976" y="6183791"/>
              <a:ext cx="837893" cy="34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Anc.2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B0FF1E-2A30-2A82-9211-591198EECB30}"/>
                </a:ext>
              </a:extLst>
            </p:cNvPr>
            <p:cNvSpPr txBox="1"/>
            <p:nvPr/>
          </p:nvSpPr>
          <p:spPr>
            <a:xfrm>
              <a:off x="2569802" y="6187263"/>
              <a:ext cx="837893" cy="34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Anc.4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22183D-CD98-9298-B286-F41CE0AE47EE}"/>
                </a:ext>
              </a:extLst>
            </p:cNvPr>
            <p:cNvSpPr txBox="1"/>
            <p:nvPr/>
          </p:nvSpPr>
          <p:spPr>
            <a:xfrm>
              <a:off x="3308916" y="5850583"/>
              <a:ext cx="837893" cy="34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Anc.5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E812D828-D6F6-1735-98F9-6580C73233F5}"/>
              </a:ext>
            </a:extLst>
          </p:cNvPr>
          <p:cNvSpPr>
            <a:spLocks noChangeAspect="1"/>
          </p:cNvSpPr>
          <p:nvPr/>
        </p:nvSpPr>
        <p:spPr>
          <a:xfrm>
            <a:off x="6619989" y="3039762"/>
            <a:ext cx="182880" cy="182880"/>
          </a:xfrm>
          <a:prstGeom prst="ellipse">
            <a:avLst/>
          </a:prstGeom>
          <a:solidFill>
            <a:srgbClr val="BB37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Chakravarty, Devlina (NIH/NLM/NCBI) [E]</dc:creator>
  <cp:lastModifiedBy>Chakravarty, Devlina (NIH/NLM/NCBI) [E]</cp:lastModifiedBy>
  <cp:revision>3</cp:revision>
  <dcterms:created xsi:type="dcterms:W3CDTF">2022-11-30T18:36:52Z</dcterms:created>
  <dcterms:modified xsi:type="dcterms:W3CDTF">2022-11-30T20:20:13Z</dcterms:modified>
</cp:coreProperties>
</file>