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28/05/2025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28/05/2025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28/05/2025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4800" dirty="0">
                <a:solidFill>
                  <a:schemeClr val="bg1"/>
                </a:solidFill>
              </a:rPr>
              <a:t>Pim 3 – unip são josé dos campos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Projeto integrado multidisciplinar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041872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019" y="2798929"/>
            <a:ext cx="3081576" cy="245664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bg2"/>
                </a:solidFill>
              </a:rPr>
              <a:t>Luis Souza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Gustavo </a:t>
            </a:r>
            <a:r>
              <a:rPr lang="pt-BR" dirty="0" err="1">
                <a:solidFill>
                  <a:schemeClr val="bg2"/>
                </a:solidFill>
              </a:rPr>
              <a:t>varella</a:t>
            </a:r>
            <a:endParaRPr lang="pt-BR" dirty="0">
              <a:solidFill>
                <a:schemeClr val="bg2"/>
              </a:solidFill>
            </a:endParaRPr>
          </a:p>
          <a:p>
            <a:pPr rtl="0"/>
            <a:r>
              <a:rPr lang="pt-BR" dirty="0">
                <a:solidFill>
                  <a:schemeClr val="bg2"/>
                </a:solidFill>
              </a:rPr>
              <a:t>Felipe silva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Caio Goulart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Danilo Alves</a:t>
            </a:r>
          </a:p>
          <a:p>
            <a:pPr rtl="0"/>
            <a:r>
              <a:rPr lang="pt-BR" dirty="0" err="1">
                <a:solidFill>
                  <a:schemeClr val="bg2"/>
                </a:solidFill>
              </a:rPr>
              <a:t>Endly</a:t>
            </a:r>
            <a:r>
              <a:rPr lang="pt-BR" dirty="0">
                <a:solidFill>
                  <a:schemeClr val="bg2"/>
                </a:solidFill>
              </a:rPr>
              <a:t> melo</a:t>
            </a:r>
          </a:p>
          <a:p>
            <a:pPr rtl="0"/>
            <a:r>
              <a:rPr lang="pt-BR" dirty="0">
                <a:solidFill>
                  <a:schemeClr val="bg2"/>
                </a:solidFill>
              </a:rPr>
              <a:t>			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6B3619A1-9D37-AD00-0D1F-53DEBFEB3314}"/>
              </a:ext>
            </a:extLst>
          </p:cNvPr>
          <p:cNvSpPr txBox="1">
            <a:spLocks/>
          </p:cNvSpPr>
          <p:nvPr/>
        </p:nvSpPr>
        <p:spPr>
          <a:xfrm>
            <a:off x="8353019" y="5593404"/>
            <a:ext cx="2986167" cy="414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>
                <a:solidFill>
                  <a:schemeClr val="bg2"/>
                </a:solidFill>
              </a:rPr>
              <a:t>Ads</a:t>
            </a:r>
            <a:r>
              <a:rPr lang="pt-BR" dirty="0">
                <a:solidFill>
                  <a:schemeClr val="bg2"/>
                </a:solidFill>
              </a:rPr>
              <a:t> – noturno		2025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4A1B4-42BD-FF6B-C77E-13E5A9956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6000" dirty="0"/>
              <a:t>Callme app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A129B-A66E-1E42-8266-7F8547AD9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Para iniciar o projeto foi seguido uma sequência apresentada por tópicos a seguir:</a:t>
            </a:r>
          </a:p>
          <a:p>
            <a:endParaRPr lang="pt-BR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Método scrum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Levantamento de requisitos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Sprints backlog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Uml – diagramas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Desenvolvimento de telas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accent3"/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876286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56E2-3948-54A6-3B68-EA99CF38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D4AA8-1E4C-8548-E708-E5E68ACEC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Método scrum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352BF7-66A2-6B8B-958D-1F4FC9E4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036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2286D-004D-E968-5432-F0A5B664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46D6-86E8-8EEB-2670-90C0DBF97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Levantamento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52398-564A-214E-4101-3C1A15005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747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966E2-FEA5-D7E9-F576-83FA1F024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57466-CE2A-0956-F591-30DA46148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Sprints backlog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69141-11D3-115F-C4E7-2716E8A0E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7943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B4B62-FB1C-05DF-A71C-93C5395D1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061EF-BD19-2C2D-7D8C-BD0BC030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Uml - diagramas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EF2FC3-82E1-66FB-AAC0-83BB80391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929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36582-2887-4B7C-94AC-7A0BE8AD9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6BA3F-848F-0860-2BEF-18847B971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Desenvolvimento de telas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D9FC8-FF5D-DA74-E179-B233B69D0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62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C7516-071A-9F9D-F404-6A44453C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B2ADA2-840A-FD19-5D14-517F1547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7" y="1555453"/>
            <a:ext cx="10993549" cy="779186"/>
          </a:xfrm>
        </p:spPr>
        <p:txBody>
          <a:bodyPr anchor="ctr">
            <a:noAutofit/>
          </a:bodyPr>
          <a:lstStyle/>
          <a:p>
            <a:pPr algn="ctr"/>
            <a:r>
              <a:rPr lang="pt-BR" sz="4400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EA38E0-F758-DA29-6B13-B10C95AAD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7" y="3287949"/>
            <a:ext cx="10993546" cy="2928025"/>
          </a:xfrm>
        </p:spPr>
        <p:txBody>
          <a:bodyPr>
            <a:normAutofit/>
          </a:bodyPr>
          <a:lstStyle/>
          <a:p>
            <a:endParaRPr lang="pt-B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16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80D80-90AC-0C58-89F0-450846721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9658"/>
            <a:ext cx="11029616" cy="988332"/>
          </a:xfrm>
        </p:spPr>
        <p:txBody>
          <a:bodyPr anchor="ctr">
            <a:normAutofit/>
          </a:bodyPr>
          <a:lstStyle/>
          <a:p>
            <a:pPr algn="ctr"/>
            <a:r>
              <a:rPr lang="pt-BR" sz="5400" dirty="0"/>
              <a:t>perguntas?</a:t>
            </a:r>
          </a:p>
        </p:txBody>
      </p:sp>
      <p:pic>
        <p:nvPicPr>
          <p:cNvPr id="1026" name="Picture 2" descr="10 perguntas no campo da Tecnologia da Informação | Tribe">
            <a:extLst>
              <a:ext uri="{FF2B5EF4-FFF2-40B4-BE49-F238E27FC236}">
                <a16:creationId xmlns:a16="http://schemas.microsoft.com/office/drawing/2014/main" id="{B91E4D9D-9E55-B614-3ED4-F4DC7888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3595"/>
            <a:ext cx="11293813" cy="449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500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43</TotalTime>
  <Words>86</Words>
  <Application>Microsoft Office PowerPoint</Application>
  <PresentationFormat>Widescreen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Personalizado</vt:lpstr>
      <vt:lpstr>Pim 3 – unip são josé dos campos</vt:lpstr>
      <vt:lpstr>Callme app</vt:lpstr>
      <vt:lpstr>Método scrum</vt:lpstr>
      <vt:lpstr>Levantamento de requisitos</vt:lpstr>
      <vt:lpstr>Sprints backlog</vt:lpstr>
      <vt:lpstr>Uml - diagramas</vt:lpstr>
      <vt:lpstr>Desenvolvimento de telas</vt:lpstr>
      <vt:lpstr>Banco de dados</vt:lpstr>
      <vt:lpstr>perguntas?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Souza</dc:creator>
  <cp:lastModifiedBy>Luis Souza</cp:lastModifiedBy>
  <cp:revision>1</cp:revision>
  <dcterms:created xsi:type="dcterms:W3CDTF">2025-05-28T23:48:17Z</dcterms:created>
  <dcterms:modified xsi:type="dcterms:W3CDTF">2025-05-29T00:31:41Z</dcterms:modified>
</cp:coreProperties>
</file>