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0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Souza" userId="0b284ebdf422ad50" providerId="LiveId" clId="{623B7EAE-C947-4C3E-A1C7-59029D39673D}"/>
    <pc:docChg chg="custSel modSld">
      <pc:chgData name="Luis Souza" userId="0b284ebdf422ad50" providerId="LiveId" clId="{623B7EAE-C947-4C3E-A1C7-59029D39673D}" dt="2025-06-02T00:17:59.279" v="1290" actId="1076"/>
      <pc:docMkLst>
        <pc:docMk/>
      </pc:docMkLst>
      <pc:sldChg chg="addSp modSp mod">
        <pc:chgData name="Luis Souza" userId="0b284ebdf422ad50" providerId="LiveId" clId="{623B7EAE-C947-4C3E-A1C7-59029D39673D}" dt="2025-06-02T00:16:41.240" v="1266" actId="14100"/>
        <pc:sldMkLst>
          <pc:docMk/>
          <pc:sldMk cId="1487700712" sldId="256"/>
        </pc:sldMkLst>
        <pc:picChg chg="add mod">
          <ac:chgData name="Luis Souza" userId="0b284ebdf422ad50" providerId="LiveId" clId="{623B7EAE-C947-4C3E-A1C7-59029D39673D}" dt="2025-06-02T00:16:41.240" v="1266" actId="14100"/>
          <ac:picMkLst>
            <pc:docMk/>
            <pc:sldMk cId="1487700712" sldId="256"/>
            <ac:picMk id="5" creationId="{DC1B4440-BD6E-317F-FED9-742691555C3E}"/>
          </ac:picMkLst>
        </pc:picChg>
      </pc:sldChg>
      <pc:sldChg chg="addSp modSp mod">
        <pc:chgData name="Luis Souza" userId="0b284ebdf422ad50" providerId="LiveId" clId="{623B7EAE-C947-4C3E-A1C7-59029D39673D}" dt="2025-06-02T00:17:59.279" v="1290" actId="1076"/>
        <pc:sldMkLst>
          <pc:docMk/>
          <pc:sldMk cId="3501347425" sldId="260"/>
        </pc:sldMkLst>
        <pc:spChg chg="mod">
          <ac:chgData name="Luis Souza" userId="0b284ebdf422ad50" providerId="LiveId" clId="{623B7EAE-C947-4C3E-A1C7-59029D39673D}" dt="2025-06-02T00:16:14.230" v="1258" actId="1076"/>
          <ac:spMkLst>
            <pc:docMk/>
            <pc:sldMk cId="3501347425" sldId="260"/>
            <ac:spMk id="2" creationId="{0F87E73C-2B1A-4602-BFBE-CFE1E55D9B38}"/>
          </ac:spMkLst>
        </pc:spChg>
        <pc:spChg chg="mod">
          <ac:chgData name="Luis Souza" userId="0b284ebdf422ad50" providerId="LiveId" clId="{623B7EAE-C947-4C3E-A1C7-59029D39673D}" dt="2025-06-02T00:17:59.279" v="1290" actId="1076"/>
          <ac:spMkLst>
            <pc:docMk/>
            <pc:sldMk cId="3501347425" sldId="260"/>
            <ac:spMk id="4" creationId="{6B3619A1-9D37-AD00-0D1F-53DEBFEB3314}"/>
          </ac:spMkLst>
        </pc:spChg>
        <pc:picChg chg="add mod">
          <ac:chgData name="Luis Souza" userId="0b284ebdf422ad50" providerId="LiveId" clId="{623B7EAE-C947-4C3E-A1C7-59029D39673D}" dt="2025-06-02T00:17:26.165" v="1268" actId="1076"/>
          <ac:picMkLst>
            <pc:docMk/>
            <pc:sldMk cId="3501347425" sldId="260"/>
            <ac:picMk id="6" creationId="{C3DF983A-86D5-E0E4-76B7-FADAF5A369ED}"/>
          </ac:picMkLst>
        </pc:picChg>
      </pc:sldChg>
      <pc:sldChg chg="modSp mod">
        <pc:chgData name="Luis Souza" userId="0b284ebdf422ad50" providerId="LiveId" clId="{623B7EAE-C947-4C3E-A1C7-59029D39673D}" dt="2025-06-01T23:03:32.884" v="523" actId="20577"/>
        <pc:sldMkLst>
          <pc:docMk/>
          <pc:sldMk cId="3464003618" sldId="262"/>
        </pc:sldMkLst>
        <pc:spChg chg="mod">
          <ac:chgData name="Luis Souza" userId="0b284ebdf422ad50" providerId="LiveId" clId="{623B7EAE-C947-4C3E-A1C7-59029D39673D}" dt="2025-06-01T23:03:32.884" v="523" actId="20577"/>
          <ac:spMkLst>
            <pc:docMk/>
            <pc:sldMk cId="3464003618" sldId="262"/>
            <ac:spMk id="3" creationId="{0C352BF7-66A2-6B8B-958D-1F4FC9E4E33D}"/>
          </ac:spMkLst>
        </pc:spChg>
      </pc:sldChg>
      <pc:sldChg chg="modSp mod">
        <pc:chgData name="Luis Souza" userId="0b284ebdf422ad50" providerId="LiveId" clId="{623B7EAE-C947-4C3E-A1C7-59029D39673D}" dt="2025-06-01T23:02:00.638" v="486" actId="20577"/>
        <pc:sldMkLst>
          <pc:docMk/>
          <pc:sldMk cId="1728274753" sldId="263"/>
        </pc:sldMkLst>
        <pc:spChg chg="mod">
          <ac:chgData name="Luis Souza" userId="0b284ebdf422ad50" providerId="LiveId" clId="{623B7EAE-C947-4C3E-A1C7-59029D39673D}" dt="2025-06-01T23:02:00.638" v="486" actId="20577"/>
          <ac:spMkLst>
            <pc:docMk/>
            <pc:sldMk cId="1728274753" sldId="263"/>
            <ac:spMk id="3" creationId="{7D252398-564A-214E-4101-3C1A15005E72}"/>
          </ac:spMkLst>
        </pc:spChg>
      </pc:sldChg>
      <pc:sldChg chg="modSp mod">
        <pc:chgData name="Luis Souza" userId="0b284ebdf422ad50" providerId="LiveId" clId="{623B7EAE-C947-4C3E-A1C7-59029D39673D}" dt="2025-06-01T23:04:56.649" v="727" actId="20577"/>
        <pc:sldMkLst>
          <pc:docMk/>
          <pc:sldMk cId="3466794393" sldId="264"/>
        </pc:sldMkLst>
        <pc:spChg chg="mod">
          <ac:chgData name="Luis Souza" userId="0b284ebdf422ad50" providerId="LiveId" clId="{623B7EAE-C947-4C3E-A1C7-59029D39673D}" dt="2025-06-01T23:04:56.649" v="727" actId="20577"/>
          <ac:spMkLst>
            <pc:docMk/>
            <pc:sldMk cId="3466794393" sldId="264"/>
            <ac:spMk id="3" creationId="{1A469141-11D3-115F-C4E7-2716E8A0E9BF}"/>
          </ac:spMkLst>
        </pc:spChg>
      </pc:sldChg>
      <pc:sldChg chg="modSp mod">
        <pc:chgData name="Luis Souza" userId="0b284ebdf422ad50" providerId="LiveId" clId="{623B7EAE-C947-4C3E-A1C7-59029D39673D}" dt="2025-06-01T23:06:36.176" v="885" actId="20577"/>
        <pc:sldMkLst>
          <pc:docMk/>
          <pc:sldMk cId="3109992904" sldId="265"/>
        </pc:sldMkLst>
        <pc:spChg chg="mod">
          <ac:chgData name="Luis Souza" userId="0b284ebdf422ad50" providerId="LiveId" clId="{623B7EAE-C947-4C3E-A1C7-59029D39673D}" dt="2025-06-01T23:06:36.176" v="885" actId="20577"/>
          <ac:spMkLst>
            <pc:docMk/>
            <pc:sldMk cId="3109992904" sldId="265"/>
            <ac:spMk id="3" creationId="{FCEF2FC3-82E1-66FB-AAC0-83BB8039184B}"/>
          </ac:spMkLst>
        </pc:spChg>
      </pc:sldChg>
      <pc:sldChg chg="modSp mod">
        <pc:chgData name="Luis Souza" userId="0b284ebdf422ad50" providerId="LiveId" clId="{623B7EAE-C947-4C3E-A1C7-59029D39673D}" dt="2025-06-02T00:08:47.283" v="1087" actId="20577"/>
        <pc:sldMkLst>
          <pc:docMk/>
          <pc:sldMk cId="2865262376" sldId="266"/>
        </pc:sldMkLst>
        <pc:spChg chg="mod">
          <ac:chgData name="Luis Souza" userId="0b284ebdf422ad50" providerId="LiveId" clId="{623B7EAE-C947-4C3E-A1C7-59029D39673D}" dt="2025-06-02T00:08:47.283" v="1087" actId="20577"/>
          <ac:spMkLst>
            <pc:docMk/>
            <pc:sldMk cId="2865262376" sldId="266"/>
            <ac:spMk id="3" creationId="{D3DD9FC8-FF5D-DA74-E179-B233B69D0D85}"/>
          </ac:spMkLst>
        </pc:spChg>
      </pc:sldChg>
      <pc:sldChg chg="modSp mod">
        <pc:chgData name="Luis Souza" userId="0b284ebdf422ad50" providerId="LiveId" clId="{623B7EAE-C947-4C3E-A1C7-59029D39673D}" dt="2025-06-02T00:11:55.554" v="1246" actId="20577"/>
        <pc:sldMkLst>
          <pc:docMk/>
          <pc:sldMk cId="2217616231" sldId="267"/>
        </pc:sldMkLst>
        <pc:spChg chg="mod">
          <ac:chgData name="Luis Souza" userId="0b284ebdf422ad50" providerId="LiveId" clId="{623B7EAE-C947-4C3E-A1C7-59029D39673D}" dt="2025-06-02T00:11:55.554" v="1246" actId="20577"/>
          <ac:spMkLst>
            <pc:docMk/>
            <pc:sldMk cId="2217616231" sldId="267"/>
            <ac:spMk id="3" creationId="{C8EA38E0-F758-DA29-6B13-B10C95AAD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01/06/2025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01/06/2025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01/06/2025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01/06/2025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01/06/2025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01/06/2025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01/06/2025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01/06/2025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01/06/2025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01/06/2025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01/06/2025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01/06/2025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01/06/2025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01/06/2025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solidFill>
                  <a:schemeClr val="bg1"/>
                </a:solidFill>
              </a:rPr>
              <a:t>Pim 3 – unip são josé dos campos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Projeto integrado multidisciplinar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1B4440-BD6E-317F-FED9-742691555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5" y="821331"/>
            <a:ext cx="1116112" cy="11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5314" y="1514672"/>
            <a:ext cx="3081576" cy="1041872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solidFill>
                  <a:srgbClr val="FFFFFF"/>
                </a:solidFill>
              </a:rPr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3019" y="2798929"/>
            <a:ext cx="3081576" cy="245664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>
                <a:solidFill>
                  <a:schemeClr val="bg2"/>
                </a:solidFill>
              </a:rPr>
              <a:t>Luis Souza</a:t>
            </a:r>
          </a:p>
          <a:p>
            <a:pPr rtl="0"/>
            <a:r>
              <a:rPr lang="pt-BR" dirty="0">
                <a:solidFill>
                  <a:schemeClr val="bg2"/>
                </a:solidFill>
              </a:rPr>
              <a:t>Gustavo </a:t>
            </a:r>
            <a:r>
              <a:rPr lang="pt-BR" dirty="0" err="1">
                <a:solidFill>
                  <a:schemeClr val="bg2"/>
                </a:solidFill>
              </a:rPr>
              <a:t>varella</a:t>
            </a:r>
            <a:endParaRPr lang="pt-BR" dirty="0">
              <a:solidFill>
                <a:schemeClr val="bg2"/>
              </a:solidFill>
            </a:endParaRPr>
          </a:p>
          <a:p>
            <a:pPr rtl="0"/>
            <a:r>
              <a:rPr lang="pt-BR" dirty="0">
                <a:solidFill>
                  <a:schemeClr val="bg2"/>
                </a:solidFill>
              </a:rPr>
              <a:t>Felipe silva</a:t>
            </a:r>
          </a:p>
          <a:p>
            <a:pPr rtl="0"/>
            <a:r>
              <a:rPr lang="pt-BR" dirty="0">
                <a:solidFill>
                  <a:schemeClr val="bg2"/>
                </a:solidFill>
              </a:rPr>
              <a:t>Caio Goulart</a:t>
            </a:r>
          </a:p>
          <a:p>
            <a:pPr rtl="0"/>
            <a:r>
              <a:rPr lang="pt-BR" dirty="0">
                <a:solidFill>
                  <a:schemeClr val="bg2"/>
                </a:solidFill>
              </a:rPr>
              <a:t>Danilo Alves</a:t>
            </a:r>
          </a:p>
          <a:p>
            <a:pPr rtl="0"/>
            <a:r>
              <a:rPr lang="pt-BR" dirty="0" err="1">
                <a:solidFill>
                  <a:schemeClr val="bg2"/>
                </a:solidFill>
              </a:rPr>
              <a:t>Endly</a:t>
            </a:r>
            <a:r>
              <a:rPr lang="pt-BR" dirty="0">
                <a:solidFill>
                  <a:schemeClr val="bg2"/>
                </a:solidFill>
              </a:rPr>
              <a:t> melo</a:t>
            </a:r>
          </a:p>
          <a:p>
            <a:pPr rtl="0"/>
            <a:r>
              <a:rPr lang="pt-BR" dirty="0">
                <a:solidFill>
                  <a:schemeClr val="bg2"/>
                </a:solidFill>
              </a:rPr>
              <a:t>			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6B3619A1-9D37-AD00-0D1F-53DEBFEB3314}"/>
              </a:ext>
            </a:extLst>
          </p:cNvPr>
          <p:cNvSpPr txBox="1">
            <a:spLocks/>
          </p:cNvSpPr>
          <p:nvPr/>
        </p:nvSpPr>
        <p:spPr>
          <a:xfrm>
            <a:off x="9036854" y="5740390"/>
            <a:ext cx="2504678" cy="414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>
                <a:solidFill>
                  <a:schemeClr val="bg2"/>
                </a:solidFill>
              </a:rPr>
              <a:t>Ads</a:t>
            </a:r>
            <a:r>
              <a:rPr lang="pt-BR" dirty="0">
                <a:solidFill>
                  <a:schemeClr val="bg2"/>
                </a:solidFill>
              </a:rPr>
              <a:t> – noturno	2025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3DF983A-86D5-E0E4-76B7-FADAF5A36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147" y="5552362"/>
            <a:ext cx="790773" cy="79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4A1B4-42BD-FF6B-C77E-13E5A9956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7" y="1555453"/>
            <a:ext cx="10993549" cy="779186"/>
          </a:xfrm>
        </p:spPr>
        <p:txBody>
          <a:bodyPr anchor="ctr">
            <a:noAutofit/>
          </a:bodyPr>
          <a:lstStyle/>
          <a:p>
            <a:pPr algn="ctr"/>
            <a:r>
              <a:rPr lang="pt-BR" sz="6000" dirty="0"/>
              <a:t>Callme app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EA129B-A66E-1E42-8266-7F8547AD9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87949"/>
            <a:ext cx="10993546" cy="292802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Para iniciar o projeto foi seguido uma sequência apresentada por tópicos a seguir:</a:t>
            </a:r>
          </a:p>
          <a:p>
            <a:endParaRPr lang="pt-BR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Método scrum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Levantamento de requisitos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Sprints backlog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Uml – diagramas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Desenvolvimento de telas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876286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156E2-3948-54A6-3B68-EA99CF383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D4AA8-1E4C-8548-E708-E5E68ACE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7" y="1555453"/>
            <a:ext cx="10993549" cy="779186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/>
              <a:t>Método scrum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352BF7-66A2-6B8B-958D-1F4FC9E4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87949"/>
            <a:ext cx="10993546" cy="292802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Método ágil para desenvolvimento de softwares</a:t>
            </a:r>
          </a:p>
          <a:p>
            <a:endParaRPr lang="pt-BR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Definição do p.o. (product owner), scrum master e os desenvolvedores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Levantamento de requisitos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Criação das sprints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Criação dos diagramas da uml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Desenvolvimento das interfaces</a:t>
            </a:r>
          </a:p>
        </p:txBody>
      </p:sp>
    </p:spTree>
    <p:extLst>
      <p:ext uri="{BB962C8B-B14F-4D97-AF65-F5344CB8AC3E}">
        <p14:creationId xmlns:p14="http://schemas.microsoft.com/office/powerpoint/2010/main" val="3464003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2286D-004D-E968-5432-F0A5B664C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846D6-86E8-8EEB-2670-90C0DBF97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7" y="1555453"/>
            <a:ext cx="10993549" cy="779186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/>
              <a:t>Levantamento de requisitos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252398-564A-214E-4101-3C1A15005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87949"/>
            <a:ext cx="10993546" cy="292802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p.o. levanta os requisitos do sistema</a:t>
            </a:r>
          </a:p>
          <a:p>
            <a:endParaRPr lang="pt-BR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Requisitos funcionais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Requisitos não funcionais </a:t>
            </a:r>
          </a:p>
          <a:p>
            <a:endParaRPr lang="pt-B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74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966E2-FEA5-D7E9-F576-83FA1F024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57466-CE2A-0956-F591-30DA46148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7" y="1555453"/>
            <a:ext cx="10993549" cy="779186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/>
              <a:t>Sprints backlog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469141-11D3-115F-C4E7-2716E8A0E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87949"/>
            <a:ext cx="10993546" cy="292802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A equipe define as sprints necessárias para a conclusão do projeto</a:t>
            </a:r>
          </a:p>
          <a:p>
            <a:endParaRPr lang="pt-BR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Definição das tarefas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Definição dos responsáveis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Definição dos prazos de entrega</a:t>
            </a:r>
          </a:p>
          <a:p>
            <a:endParaRPr lang="pt-B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94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B4B62-FB1C-05DF-A71C-93C5395D1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061EF-BD19-2C2D-7D8C-BD0BC030F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7" y="1555453"/>
            <a:ext cx="10993549" cy="779186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/>
              <a:t>Uml - diagramas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EF2FC3-82E1-66FB-AAC0-83BB80391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87949"/>
            <a:ext cx="10993546" cy="292802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Desenvolvimento dos diagramas da uml</a:t>
            </a:r>
          </a:p>
          <a:p>
            <a:endParaRPr lang="pt-BR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Desenvolvimento do diagrama de caso de uso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Desenvolvimento do diagrama de classes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Desenvolvimento do diagrama de sequência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Desenvolvimento do diagrama de implantação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92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36582-2887-4B7C-94AC-7A0BE8AD9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6BA3F-848F-0860-2BEF-18847B971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7" y="1555453"/>
            <a:ext cx="10993549" cy="779186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/>
              <a:t>Desenvolvimento de telas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DD9FC8-FF5D-DA74-E179-B233B69D0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87949"/>
            <a:ext cx="10993546" cy="292802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Os desenvolvedores criam as interfaces do software</a:t>
            </a:r>
          </a:p>
          <a:p>
            <a:endParaRPr lang="pt-BR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Definição das hierarquias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Atendimento aos requisitos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Criação das interfaces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Testes unitários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Teste de usabilidade</a:t>
            </a:r>
          </a:p>
          <a:p>
            <a:endParaRPr lang="pt-BR" dirty="0">
              <a:solidFill>
                <a:schemeClr val="accent3"/>
              </a:solidFill>
            </a:endParaRPr>
          </a:p>
          <a:p>
            <a:endParaRPr lang="pt-BR" dirty="0">
              <a:solidFill>
                <a:schemeClr val="accent3"/>
              </a:solidFill>
            </a:endParaRPr>
          </a:p>
          <a:p>
            <a:endParaRPr lang="pt-B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62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C7516-071A-9F9D-F404-6A44453CF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2ADA2-840A-FD19-5D14-517F15478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7" y="1555453"/>
            <a:ext cx="10993549" cy="779186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A38E0-F758-DA29-6B13-B10C95AAD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87949"/>
            <a:ext cx="10993546" cy="292802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Desenvolvimento do banco de dados do software</a:t>
            </a:r>
          </a:p>
          <a:p>
            <a:endParaRPr lang="pt-BR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Criação da entidade-relacionamento (</a:t>
            </a:r>
            <a:r>
              <a:rPr lang="pt-BR" dirty="0" err="1">
                <a:solidFill>
                  <a:schemeClr val="accent3"/>
                </a:solidFill>
              </a:rPr>
              <a:t>mer</a:t>
            </a:r>
            <a:r>
              <a:rPr lang="pt-BR" dirty="0">
                <a:solidFill>
                  <a:schemeClr val="accent3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Criação do modelo lógico</a:t>
            </a:r>
          </a:p>
        </p:txBody>
      </p:sp>
    </p:spTree>
    <p:extLst>
      <p:ext uri="{BB962C8B-B14F-4D97-AF65-F5344CB8AC3E}">
        <p14:creationId xmlns:p14="http://schemas.microsoft.com/office/powerpoint/2010/main" val="2217616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80D80-90AC-0C58-89F0-45084672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9658"/>
            <a:ext cx="11029616" cy="988332"/>
          </a:xfrm>
        </p:spPr>
        <p:txBody>
          <a:bodyPr anchor="ctr">
            <a:normAutofit/>
          </a:bodyPr>
          <a:lstStyle/>
          <a:p>
            <a:pPr algn="ctr"/>
            <a:r>
              <a:rPr lang="pt-BR" sz="5400" dirty="0"/>
              <a:t>perguntas?</a:t>
            </a:r>
          </a:p>
        </p:txBody>
      </p:sp>
      <p:pic>
        <p:nvPicPr>
          <p:cNvPr id="1026" name="Picture 2" descr="10 perguntas no campo da Tecnologia da Informação | Tribe">
            <a:extLst>
              <a:ext uri="{FF2B5EF4-FFF2-40B4-BE49-F238E27FC236}">
                <a16:creationId xmlns:a16="http://schemas.microsoft.com/office/drawing/2014/main" id="{B91E4D9D-9E55-B614-3ED4-F4DC78887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3595"/>
            <a:ext cx="11293813" cy="449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250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123</TotalTime>
  <Words>221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Wingdings</vt:lpstr>
      <vt:lpstr>Wingdings 2</vt:lpstr>
      <vt:lpstr>Personalizado</vt:lpstr>
      <vt:lpstr>Pim 3 – unip são josé dos campos</vt:lpstr>
      <vt:lpstr>Callme app</vt:lpstr>
      <vt:lpstr>Método scrum</vt:lpstr>
      <vt:lpstr>Levantamento de requisitos</vt:lpstr>
      <vt:lpstr>Sprints backlog</vt:lpstr>
      <vt:lpstr>Uml - diagramas</vt:lpstr>
      <vt:lpstr>Desenvolvimento de telas</vt:lpstr>
      <vt:lpstr>Banco de dados</vt:lpstr>
      <vt:lpstr>perguntas?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Souza</dc:creator>
  <cp:lastModifiedBy>Luis Souza</cp:lastModifiedBy>
  <cp:revision>1</cp:revision>
  <dcterms:created xsi:type="dcterms:W3CDTF">2025-05-28T23:48:17Z</dcterms:created>
  <dcterms:modified xsi:type="dcterms:W3CDTF">2025-06-02T00:18:05Z</dcterms:modified>
</cp:coreProperties>
</file>