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E11256-4130-46A4-B87A-557DFE4F191E}">
  <a:tblStyle styleId="{A4E11256-4130-46A4-B87A-557DFE4F19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038e99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038e99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038e99c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038e99c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038e99c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038e99c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038e99c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038e99c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038e99c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038e99c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038e99c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038e99c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38e99c6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038e99c6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38e99c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038e99c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038e99c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038e99c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38e99c6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38e99c6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038e99c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038e99c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038e99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038e99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038e99c6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038e99c6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038e99c6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038e99c6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38e99c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38e99c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038e99c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038e99c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038e99c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038e99c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038e99c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038e99c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038e99c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038e99c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038e99c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038e99c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038e99c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038e99c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038e99c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038e99c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efficiency in programming?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2. Counting Operations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{A4E11256-4130-46A4-B87A-557DFE4F191E}</a:tableStyleId>
              </a:tblPr>
              <a:tblGrid>
                <a:gridCol w="6153700"/>
                <a:gridCol w="10853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 clear definition of which operation to count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the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scalability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in terms of input size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3. Orders of Growth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idea is simple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66813"/>
            <a:ext cx="43719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70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Why efficiency is important?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addition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multiplication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23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Growth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8520600" cy="4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Types of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Space and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Our focus -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24541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Techniques to measure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Measuring </a:t>
            </a:r>
            <a:r>
              <a:rPr b="1" lang="en" sz="3000">
                <a:solidFill>
                  <a:srgbClr val="FF0000"/>
                </a:solidFill>
              </a:rPr>
              <a:t>time</a:t>
            </a:r>
            <a:r>
              <a:rPr lang="en" sz="3000"/>
              <a:t> to execute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solidFill>
                  <a:srgbClr val="FF0000"/>
                </a:solidFill>
              </a:rPr>
              <a:t>Counting</a:t>
            </a:r>
            <a:r>
              <a:rPr lang="en" sz="3000"/>
              <a:t> operations involved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Abstract notion of </a:t>
            </a:r>
            <a:r>
              <a:rPr b="1" lang="en" sz="3000">
                <a:solidFill>
                  <a:srgbClr val="FF0000"/>
                </a:solidFill>
              </a:rPr>
              <a:t>order of growth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5200"/>
              <a:buFont typeface="Merriweather"/>
              <a:buAutoNum type="arabicPeriod"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Measuring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{A4E11256-4130-46A4-B87A-557DFE4F191E}</a:tableStyleId>
              </a:tblPr>
              <a:tblGrid>
                <a:gridCol w="6153700"/>
                <a:gridCol w="1085300"/>
              </a:tblGrid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Does not work for extremely small input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21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7397925" y="25254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397925" y="3973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