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sldIdLst>
    <p:sldId id="275" r:id="rId2"/>
    <p:sldId id="272" r:id="rId3"/>
    <p:sldId id="269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203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단톡방에서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점심을 같이 먹을 친구 구하기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같이 과제 할 친구 구하기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3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2022-11-14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248297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프로토콜</a:t>
            </a:r>
            <a:endParaRPr lang="en-US" altLang="ko-KR" sz="4800" dirty="0">
              <a:solidFill>
                <a:srgbClr val="1D62F0"/>
              </a:solidFill>
              <a:latin typeface="바른돋움 3" pitchFamily="18" charset="-127"/>
              <a:ea typeface="바른돋움 3" pitchFamily="18" charset="-127"/>
            </a:endParaRPr>
          </a:p>
          <a:p>
            <a:r>
              <a:rPr lang="ko-KR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3" pitchFamily="18" charset="-127"/>
                <a:ea typeface="바른돋움 3" pitchFamily="18" charset="-127"/>
              </a:rPr>
              <a:t>설계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4088" y="3457250"/>
            <a:ext cx="15841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201804022</a:t>
            </a:r>
          </a:p>
          <a:p>
            <a:pPr algn="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이승규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132856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933056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180481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주제 설명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9675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2F6664-5FE0-20EE-BD05-A2B28266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026335"/>
            <a:ext cx="5544616" cy="43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54AFA4-D0F3-2B59-239A-8BC75502D2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3024336" cy="2357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39C3E-F1A4-18D7-3D8B-B78E571BDDBF}"/>
              </a:ext>
            </a:extLst>
          </p:cNvPr>
          <p:cNvSpPr txBox="1"/>
          <p:nvPr/>
        </p:nvSpPr>
        <p:spPr>
          <a:xfrm>
            <a:off x="1691680" y="1556792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점심 </a:t>
            </a:r>
            <a:endParaRPr lang="en-US" altLang="ko-KR" sz="2800" dirty="0"/>
          </a:p>
          <a:p>
            <a:pPr algn="ctr"/>
            <a:r>
              <a:rPr lang="ko-KR" altLang="en-US" sz="2800" dirty="0" err="1"/>
              <a:t>맷돌순두부</a:t>
            </a:r>
            <a:endParaRPr lang="en-US" altLang="ko-KR" sz="2800" dirty="0"/>
          </a:p>
          <a:p>
            <a:pPr algn="ctr"/>
            <a:r>
              <a:rPr lang="ko-KR" altLang="en-US" sz="2800" dirty="0"/>
              <a:t>먹을 사람</a:t>
            </a:r>
            <a:r>
              <a:rPr lang="en-US" altLang="ko-KR" sz="2800" dirty="0"/>
              <a:t>~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주제 설명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199865"/>
            <a:ext cx="6912768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Find Party Protocol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9B37E-B18A-7016-B4DE-A1D2DF1AE9B1}"/>
              </a:ext>
            </a:extLst>
          </p:cNvPr>
          <p:cNvSpPr txBox="1"/>
          <p:nvPr/>
        </p:nvSpPr>
        <p:spPr>
          <a:xfrm>
            <a:off x="395536" y="2132856"/>
            <a:ext cx="8280920" cy="400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메시지 포맷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코드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명령어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 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최대 인원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코드의 종류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ID : id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등록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사람을 구하는 파티 등록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파티에 참여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 참여자 명단 확인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파티에서 탈퇴하기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BR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전체 사용자에게 메시지 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TO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한 사용자에게 메시지 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메시지 포맷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199865"/>
            <a:ext cx="6912768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Find Party Protocol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9B37E-B18A-7016-B4DE-A1D2DF1AE9B1}"/>
              </a:ext>
            </a:extLst>
          </p:cNvPr>
          <p:cNvSpPr txBox="1"/>
          <p:nvPr/>
        </p:nvSpPr>
        <p:spPr>
          <a:xfrm>
            <a:off x="395536" y="2132856"/>
            <a:ext cx="8280920" cy="4213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ID : id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등록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 : “ID: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id”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성공 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“ID_REG_SUCCESS”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다른 사용자들에게 새로운 사용자 알림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사람을 구하는 파티 등록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 : “FP: Sender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id: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 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최대인원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성공 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“FP_SUCCESS”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해당 파티 배열 생성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전체 사용자들에게 새로운 파티 등록 알림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파티에 참여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 : “IP: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id: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등록할 파티 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성공 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“IP_SUCCESS”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해당 파티 배열에 사용자 추가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전체 사용자들에게 파티에 새로운 인원 참가 알림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87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메시지 포맷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199865"/>
            <a:ext cx="6912768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Find Party Protocol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9B37E-B18A-7016-B4DE-A1D2DF1AE9B1}"/>
              </a:ext>
            </a:extLst>
          </p:cNvPr>
          <p:cNvSpPr txBox="1"/>
          <p:nvPr/>
        </p:nvSpPr>
        <p:spPr>
          <a:xfrm>
            <a:off x="395536" y="2132856"/>
            <a:ext cx="8280920" cy="400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 참여자 명단 확인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 : “CP: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id: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 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성공 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“CP_SUCCESS”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파티 참여 인원 목록을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DP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파티에서 탈퇴하기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 : “DP: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id: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파티 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성공 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“DP_SUCCESS”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해당 파티 배열에서 사용자 삭제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다른 사용자들에게 파티 탈퇴 알림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BR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전체 사용자에게 메시지 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 : “BR: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id: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메시지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성공 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“BR_SUCCESS”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전체 사용자들에게 사용자가 보낸 메시지 전송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보낸 사용자 제외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909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메시지 포맷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1199865"/>
            <a:ext cx="6912768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Find Party Protocol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9B37E-B18A-7016-B4DE-A1D2DF1AE9B1}"/>
              </a:ext>
            </a:extLst>
          </p:cNvPr>
          <p:cNvSpPr txBox="1"/>
          <p:nvPr/>
        </p:nvSpPr>
        <p:spPr>
          <a:xfrm>
            <a:off x="395536" y="2132856"/>
            <a:ext cx="8280920" cy="1341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TO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한 사용자에게 메시지 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 : “TO: Sender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id:Receiver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id: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메시지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742950" lvl="1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 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성공 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“TO_SUCCESS”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Client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Receiver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사용자에게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Sender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사용자가 보낸 메시지 전송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91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378</Words>
  <Application>Microsoft Office PowerPoint</Application>
  <PresentationFormat>화면 슬라이드 쇼(4:3)</PresentationFormat>
  <Paragraphs>77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나눔고딕</vt:lpstr>
      <vt:lpstr>나눔바른고딕</vt:lpstr>
      <vt:lpstr>맑은 고딕</vt:lpstr>
      <vt:lpstr>바른돋움 1</vt:lpstr>
      <vt:lpstr>바른돋움 3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이승규</cp:lastModifiedBy>
  <cp:revision>30</cp:revision>
  <dcterms:created xsi:type="dcterms:W3CDTF">2014-07-24T06:00:16Z</dcterms:created>
  <dcterms:modified xsi:type="dcterms:W3CDTF">2022-11-14T14:53:30Z</dcterms:modified>
</cp:coreProperties>
</file>