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75" r:id="rId2"/>
    <p:sldId id="272" r:id="rId3"/>
    <p:sldId id="269" r:id="rId4"/>
    <p:sldId id="277" r:id="rId5"/>
    <p:sldId id="282" r:id="rId6"/>
    <p:sldId id="281" r:id="rId7"/>
    <p:sldId id="278" r:id="rId8"/>
    <p:sldId id="283" r:id="rId9"/>
    <p:sldId id="284" r:id="rId10"/>
    <p:sldId id="279" r:id="rId11"/>
    <p:sldId id="28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단톡방에서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점심을 같이 먹을 친구 구하기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같이 과제 할 친구 구하기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2022-12-12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프로토콜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088" y="3457250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201804022</a:t>
            </a:r>
          </a:p>
          <a:p>
            <a:pPr algn="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이승규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Coupon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서버에 쿠폰 이미지 송신 및 전체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“Coupon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파일명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확장자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“Coupon 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보낸 사용자에게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쿠폰이 발급되었습니다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."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메시지 전송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보낸 사용자 제외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36FA9-88EB-9814-4AEA-D780269F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41" y="4226017"/>
            <a:ext cx="2949724" cy="292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C90BBB-ECE4-8704-EBE0-6BE5F04B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86" y="4872195"/>
            <a:ext cx="285750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56AE70-3AB1-A286-696A-33FA2DE21E32}"/>
              </a:ext>
            </a:extLst>
          </p:cNvPr>
          <p:cNvSpPr/>
          <p:nvPr/>
        </p:nvSpPr>
        <p:spPr>
          <a:xfrm>
            <a:off x="3903708" y="3876805"/>
            <a:ext cx="2904857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2 - </a:t>
            </a:r>
            <a:r>
              <a:rPr lang="en-US" altLang="ko-KR" dirty="0" err="1"/>
              <a:t>gildong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9FC53E-41EB-23BF-D9A0-603D0ECCF621}"/>
              </a:ext>
            </a:extLst>
          </p:cNvPr>
          <p:cNvSpPr/>
          <p:nvPr/>
        </p:nvSpPr>
        <p:spPr>
          <a:xfrm>
            <a:off x="1259633" y="3876805"/>
            <a:ext cx="2376265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2BA340-412A-FB23-7F48-DF2AC304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218358"/>
            <a:ext cx="2376265" cy="754814"/>
          </a:xfrm>
          <a:prstGeom prst="rect">
            <a:avLst/>
          </a:prstGeom>
        </p:spPr>
      </p:pic>
      <p:sp>
        <p:nvSpPr>
          <p:cNvPr id="17" name="설명선: 왼쪽 화살표 16">
            <a:extLst>
              <a:ext uri="{FF2B5EF4-FFF2-40B4-BE49-F238E27FC236}">
                <a16:creationId xmlns:a16="http://schemas.microsoft.com/office/drawing/2014/main" id="{B9982CFA-A973-214E-0049-008AEDBE807F}"/>
              </a:ext>
            </a:extLst>
          </p:cNvPr>
          <p:cNvSpPr/>
          <p:nvPr/>
        </p:nvSpPr>
        <p:spPr>
          <a:xfrm>
            <a:off x="6860574" y="4872195"/>
            <a:ext cx="1635356" cy="475549"/>
          </a:xfrm>
          <a:prstGeom prst="leftArrowCallout">
            <a:avLst>
              <a:gd name="adj1" fmla="val 8219"/>
              <a:gd name="adj2" fmla="val 9589"/>
              <a:gd name="adj3" fmla="val 15288"/>
              <a:gd name="adj4" fmla="val 90281"/>
            </a:avLst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송신 완료</a:t>
            </a:r>
          </a:p>
        </p:txBody>
      </p:sp>
    </p:spTree>
    <p:extLst>
      <p:ext uri="{BB962C8B-B14F-4D97-AF65-F5344CB8AC3E}">
        <p14:creationId xmlns:p14="http://schemas.microsoft.com/office/powerpoint/2010/main" val="223391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“BR: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“BR_SUCCESS”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사용자가 보낸 메시지 전송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보낸 사용자 제외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“TO: Receiver 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“TO_SUCCESS”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Receiver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사용자에게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Sender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 보낸 메시지 전송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주제 설명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6CCC7B-7E17-CE02-2827-DBCA80E140ED}"/>
              </a:ext>
            </a:extLst>
          </p:cNvPr>
          <p:cNvSpPr txBox="1"/>
          <p:nvPr/>
        </p:nvSpPr>
        <p:spPr>
          <a:xfrm>
            <a:off x="395536" y="1537300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 서비스는 점심 식사 메뉴를 같이 먹을 인원을 찾는 사용자에게 채팅방으로 같이 식사를 할 인원을 모으거나 본인이 다른 메뉴를 같이 먹을 사람을 찾을 수 있게 도움을 주는 채팅 서비스이다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생성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인원 확인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삭제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탈퇴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쿠폰 발급 및 모두에게 알리기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주제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1881601"/>
            <a:ext cx="8280920" cy="482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 포맷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: ID(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ID)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최대 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코드의 종류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 : 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사람을 구하는 파티 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 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참여자 명단 확인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삭제하기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파티에서 탈퇴하기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Coupon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쿠폰 전송 및 모두에게 알리기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 : 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“ID: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“ID_REG_SUCCESS”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사용자들에게 새로운 사용자 알림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D3D4E1-F6F2-BA62-9DA3-AB705C1E4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00" b="70661"/>
          <a:stretch/>
        </p:blipFill>
        <p:spPr>
          <a:xfrm>
            <a:off x="1168903" y="4221088"/>
            <a:ext cx="6806194" cy="17734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CAE81B-6181-5174-F0D3-25BBDE93AB2F}"/>
              </a:ext>
            </a:extLst>
          </p:cNvPr>
          <p:cNvSpPr txBox="1"/>
          <p:nvPr/>
        </p:nvSpPr>
        <p:spPr>
          <a:xfrm>
            <a:off x="2771800" y="540858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← </a:t>
            </a:r>
            <a:r>
              <a:rPr lang="ko-KR" altLang="en-US" sz="1400" dirty="0">
                <a:solidFill>
                  <a:schemeClr val="bg1"/>
                </a:solidFill>
              </a:rPr>
              <a:t>다른 클라이언트에서 </a:t>
            </a:r>
            <a:r>
              <a:rPr lang="en-US" altLang="ko-KR" sz="1400" dirty="0">
                <a:solidFill>
                  <a:schemeClr val="bg1"/>
                </a:solidFill>
              </a:rPr>
              <a:t>ID </a:t>
            </a:r>
            <a:r>
              <a:rPr lang="ko-KR" altLang="en-US" sz="14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7660D3-83F7-CB27-D4F3-754616D5177A}"/>
              </a:ext>
            </a:extLst>
          </p:cNvPr>
          <p:cNvSpPr/>
          <p:nvPr/>
        </p:nvSpPr>
        <p:spPr>
          <a:xfrm>
            <a:off x="1168903" y="3879535"/>
            <a:ext cx="6806194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87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사람을 구하는 파티 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“FP: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최대인원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“FP_SUCCESS”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 생성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“[User: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등록한 사용자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][Make Party: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][max member: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최대인원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]”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새로운 파티 등록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4FB8C-0E1B-DAE1-E68F-6DFE6A98E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811" b="75557"/>
          <a:stretch/>
        </p:blipFill>
        <p:spPr>
          <a:xfrm>
            <a:off x="1689717" y="4541599"/>
            <a:ext cx="2722440" cy="7077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9547C9-B06F-7E6A-4856-FFF0CA663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9" r="17020" b="264"/>
          <a:stretch/>
        </p:blipFill>
        <p:spPr>
          <a:xfrm>
            <a:off x="1689717" y="5949280"/>
            <a:ext cx="5764565" cy="2880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F7C3DC-72A9-BEB0-60A9-2D09313BDE1C}"/>
              </a:ext>
            </a:extLst>
          </p:cNvPr>
          <p:cNvSpPr/>
          <p:nvPr/>
        </p:nvSpPr>
        <p:spPr>
          <a:xfrm>
            <a:off x="1689717" y="4200046"/>
            <a:ext cx="2722440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87A99-B821-3EEB-E736-0EC96FD5BA35}"/>
              </a:ext>
            </a:extLst>
          </p:cNvPr>
          <p:cNvSpPr/>
          <p:nvPr/>
        </p:nvSpPr>
        <p:spPr>
          <a:xfrm>
            <a:off x="1689717" y="5602008"/>
            <a:ext cx="5764564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2 - </a:t>
            </a:r>
            <a:r>
              <a:rPr lang="en-US" altLang="ko-KR" dirty="0" err="1"/>
              <a:t>gildong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 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“IP: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등록할 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 탐색 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[{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참가 시도 중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...]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 내 빈칸 발견 실패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IP_Fail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IP_Fail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배열을 모두 탐색하거나 성공 할 때까지 진행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배열에 사용자 추가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파티에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“IP: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새로운 인원 참가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6C3AD-4B78-E013-7919-60209696C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31" b="93127"/>
          <a:stretch/>
        </p:blipFill>
        <p:spPr>
          <a:xfrm>
            <a:off x="2847962" y="4961703"/>
            <a:ext cx="2903296" cy="2836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F122E2-0E4D-04B4-5E08-3D6860BCC870}"/>
              </a:ext>
            </a:extLst>
          </p:cNvPr>
          <p:cNvSpPr/>
          <p:nvPr/>
        </p:nvSpPr>
        <p:spPr>
          <a:xfrm>
            <a:off x="2847961" y="4606075"/>
            <a:ext cx="2903295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F8FDA8-E1DA-E126-81E3-7C5897995601}"/>
              </a:ext>
            </a:extLst>
          </p:cNvPr>
          <p:cNvSpPr/>
          <p:nvPr/>
        </p:nvSpPr>
        <p:spPr>
          <a:xfrm>
            <a:off x="2847963" y="5404713"/>
            <a:ext cx="3448074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2 - </a:t>
            </a:r>
            <a:r>
              <a:rPr lang="en-US" altLang="ko-KR" dirty="0" err="1"/>
              <a:t>gildong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2CC493-5C12-548E-A287-D96324A7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61" y="5746266"/>
            <a:ext cx="3458158" cy="9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참여자 명단 확인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“CP: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“[{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참가 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]:”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파티 참여 인원 목록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“[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총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실패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파티이름이 일치 하지 않는 경우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“{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없는 파티입니다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743E2-8EF1-6DF6-4763-0C316D27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68" y="4933692"/>
            <a:ext cx="2977663" cy="9688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071D-D09F-15A9-496D-71A7915B554A}"/>
              </a:ext>
            </a:extLst>
          </p:cNvPr>
          <p:cNvSpPr/>
          <p:nvPr/>
        </p:nvSpPr>
        <p:spPr>
          <a:xfrm>
            <a:off x="3083168" y="4592139"/>
            <a:ext cx="2967803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9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삭제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“DP: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시도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“[{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삭제 시도 중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...]”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DP_Success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 초기화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사용자들에게 파티 삭제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2297EC-9E4A-6442-BFFF-CE25B18C5712}"/>
              </a:ext>
            </a:extLst>
          </p:cNvPr>
          <p:cNvGrpSpPr/>
          <p:nvPr/>
        </p:nvGrpSpPr>
        <p:grpSpPr>
          <a:xfrm>
            <a:off x="2390161" y="4018611"/>
            <a:ext cx="3295405" cy="1059382"/>
            <a:chOff x="2390161" y="4018611"/>
            <a:chExt cx="3295405" cy="10593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7233FA-1651-19C5-C930-23C745BC6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161" y="4379367"/>
              <a:ext cx="3295405" cy="69862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F7C7C2-48C7-71AF-B4A5-444A0E988DE2}"/>
                </a:ext>
              </a:extLst>
            </p:cNvPr>
            <p:cNvSpPr/>
            <p:nvPr/>
          </p:nvSpPr>
          <p:spPr>
            <a:xfrm>
              <a:off x="2390161" y="4018611"/>
              <a:ext cx="3295405" cy="341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 Client 1 - </a:t>
              </a:r>
              <a:r>
                <a:rPr lang="en-US" altLang="ko-KR" dirty="0" err="1"/>
                <a:t>seunggyu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78734-8C9D-7CE5-3DF9-C1DA73DA910D}"/>
              </a:ext>
            </a:extLst>
          </p:cNvPr>
          <p:cNvGrpSpPr/>
          <p:nvPr/>
        </p:nvGrpSpPr>
        <p:grpSpPr>
          <a:xfrm>
            <a:off x="2383254" y="5217500"/>
            <a:ext cx="4377491" cy="630037"/>
            <a:chOff x="2383254" y="5294676"/>
            <a:chExt cx="4377491" cy="6300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1356A-1073-9D60-A048-1F44E04A6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3254" y="5658135"/>
              <a:ext cx="4377491" cy="26657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579C4C-D0A9-9438-5B4E-2899D4AF43C9}"/>
                </a:ext>
              </a:extLst>
            </p:cNvPr>
            <p:cNvSpPr/>
            <p:nvPr/>
          </p:nvSpPr>
          <p:spPr>
            <a:xfrm>
              <a:off x="2390161" y="5294676"/>
              <a:ext cx="4370584" cy="341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 Server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B6D047-E4F4-01CC-8A8A-8768F83DE366}"/>
              </a:ext>
            </a:extLst>
          </p:cNvPr>
          <p:cNvGrpSpPr/>
          <p:nvPr/>
        </p:nvGrpSpPr>
        <p:grpSpPr>
          <a:xfrm>
            <a:off x="2383254" y="5987044"/>
            <a:ext cx="2641546" cy="622586"/>
            <a:chOff x="2383254" y="5987044"/>
            <a:chExt cx="2641546" cy="62258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43B382-A9B3-7A30-B51F-E16A1045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3254" y="6343052"/>
              <a:ext cx="2641546" cy="26657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D3B739-060E-54EA-D519-4CF0EB274809}"/>
                </a:ext>
              </a:extLst>
            </p:cNvPr>
            <p:cNvSpPr/>
            <p:nvPr/>
          </p:nvSpPr>
          <p:spPr>
            <a:xfrm>
              <a:off x="2390161" y="5987044"/>
              <a:ext cx="2634639" cy="341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 Client 2 - </a:t>
              </a:r>
              <a:r>
                <a:rPr lang="en-US" altLang="ko-KR" dirty="0" err="1"/>
                <a:t>gildong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40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파티에서 탈퇴하기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“QP: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“QP_SUCCESS”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배열에서 사용자 삭제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사용자들에게 파티 탈퇴 알림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3B3BE5-9198-1B91-25BE-58673ED0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90" y="3950609"/>
            <a:ext cx="2904857" cy="16261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46DC66-DEA3-4D09-8DE9-DD5DD2B565CE}"/>
              </a:ext>
            </a:extLst>
          </p:cNvPr>
          <p:cNvSpPr/>
          <p:nvPr/>
        </p:nvSpPr>
        <p:spPr>
          <a:xfrm>
            <a:off x="1022890" y="3609056"/>
            <a:ext cx="2904857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2 - </a:t>
            </a:r>
            <a:r>
              <a:rPr lang="en-US" altLang="ko-KR" dirty="0" err="1"/>
              <a:t>gildong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FC34A1-F199-AE9F-16CE-3B6A35DE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8" y="6043933"/>
            <a:ext cx="4786914" cy="7225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70EBE-E2E6-5C6A-5168-6BFC1F4BA18A}"/>
              </a:ext>
            </a:extLst>
          </p:cNvPr>
          <p:cNvSpPr/>
          <p:nvPr/>
        </p:nvSpPr>
        <p:spPr>
          <a:xfrm>
            <a:off x="1022888" y="5702380"/>
            <a:ext cx="4786914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3 - </a:t>
            </a:r>
            <a:r>
              <a:rPr lang="en-US" altLang="ko-KR" dirty="0" err="1"/>
              <a:t>jinyeong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512E38-5B21-0AAD-02AD-42E2E6371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170" y="3941411"/>
            <a:ext cx="4080941" cy="29653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9920BA-CEAE-B367-86D8-475A3A9A149C}"/>
              </a:ext>
            </a:extLst>
          </p:cNvPr>
          <p:cNvSpPr/>
          <p:nvPr/>
        </p:nvSpPr>
        <p:spPr>
          <a:xfrm>
            <a:off x="4040170" y="3609056"/>
            <a:ext cx="4080941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55E62C-A401-52EC-57DE-3A16076E03BF}"/>
              </a:ext>
            </a:extLst>
          </p:cNvPr>
          <p:cNvSpPr/>
          <p:nvPr/>
        </p:nvSpPr>
        <p:spPr>
          <a:xfrm>
            <a:off x="4040171" y="4398301"/>
            <a:ext cx="2985139" cy="34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Client 1 - </a:t>
            </a:r>
            <a:r>
              <a:rPr lang="en-US" altLang="ko-KR" dirty="0" err="1"/>
              <a:t>seunggyu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B0EDE05-00CC-8A9C-2728-392C5D34B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170" y="4742415"/>
            <a:ext cx="2985140" cy="312729"/>
          </a:xfrm>
          <a:prstGeom prst="rect">
            <a:avLst/>
          </a:prstGeom>
        </p:spPr>
      </p:pic>
      <p:sp>
        <p:nvSpPr>
          <p:cNvPr id="31" name="설명선: 왼쪽 화살표 30">
            <a:extLst>
              <a:ext uri="{FF2B5EF4-FFF2-40B4-BE49-F238E27FC236}">
                <a16:creationId xmlns:a16="http://schemas.microsoft.com/office/drawing/2014/main" id="{5EB14A9D-B279-F9F9-228F-4E96977CBF78}"/>
              </a:ext>
            </a:extLst>
          </p:cNvPr>
          <p:cNvSpPr/>
          <p:nvPr/>
        </p:nvSpPr>
        <p:spPr>
          <a:xfrm>
            <a:off x="7113108" y="4484859"/>
            <a:ext cx="1635356" cy="475549"/>
          </a:xfrm>
          <a:prstGeom prst="leftArrowCallout">
            <a:avLst>
              <a:gd name="adj1" fmla="val 8219"/>
              <a:gd name="adj2" fmla="val 9589"/>
              <a:gd name="adj3" fmla="val 15288"/>
              <a:gd name="adj4" fmla="val 90281"/>
            </a:avLst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다른 사용자들에게</a:t>
            </a:r>
            <a:endParaRPr lang="en-US" altLang="ko-KR" sz="1200" dirty="0"/>
          </a:p>
          <a:p>
            <a:pPr algn="ctr"/>
            <a:r>
              <a:rPr lang="ko-KR" altLang="en-US" sz="1200" dirty="0"/>
              <a:t>파티 탈퇴 알림</a:t>
            </a:r>
          </a:p>
        </p:txBody>
      </p:sp>
      <p:sp>
        <p:nvSpPr>
          <p:cNvPr id="33" name="설명선: 왼쪽 화살표 32">
            <a:extLst>
              <a:ext uri="{FF2B5EF4-FFF2-40B4-BE49-F238E27FC236}">
                <a16:creationId xmlns:a16="http://schemas.microsoft.com/office/drawing/2014/main" id="{F08F1DB5-153A-C2D9-B7E4-6D3486572FDB}"/>
              </a:ext>
            </a:extLst>
          </p:cNvPr>
          <p:cNvSpPr/>
          <p:nvPr/>
        </p:nvSpPr>
        <p:spPr>
          <a:xfrm>
            <a:off x="5868144" y="5702380"/>
            <a:ext cx="1635356" cy="475549"/>
          </a:xfrm>
          <a:prstGeom prst="leftArrowCallout">
            <a:avLst>
              <a:gd name="adj1" fmla="val 8219"/>
              <a:gd name="adj2" fmla="val 9589"/>
              <a:gd name="adj3" fmla="val 15288"/>
              <a:gd name="adj4" fmla="val 90281"/>
            </a:avLst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정상적으로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파티 참가 가능</a:t>
            </a:r>
          </a:p>
        </p:txBody>
      </p:sp>
    </p:spTree>
    <p:extLst>
      <p:ext uri="{BB962C8B-B14F-4D97-AF65-F5344CB8AC3E}">
        <p14:creationId xmlns:p14="http://schemas.microsoft.com/office/powerpoint/2010/main" val="325508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743</Words>
  <Application>Microsoft Office PowerPoint</Application>
  <PresentationFormat>화면 슬라이드 쇼(4:3)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나눔바른고딕</vt:lpstr>
      <vt:lpstr>맑은 고딕</vt:lpstr>
      <vt:lpstr>바른돋움 1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이승규</cp:lastModifiedBy>
  <cp:revision>35</cp:revision>
  <dcterms:created xsi:type="dcterms:W3CDTF">2014-07-24T06:00:16Z</dcterms:created>
  <dcterms:modified xsi:type="dcterms:W3CDTF">2022-12-13T01:36:56Z</dcterms:modified>
</cp:coreProperties>
</file>