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Delivery Time Analysis Project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Data Generation to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Funnel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≤10 min: 30 orders</a:t>
            </a:r>
          </a:p>
          <a:p>
            <a:r>
              <a:t>- 10–20 min: 40 orders</a:t>
            </a:r>
          </a:p>
          <a:p>
            <a:r>
              <a:t>- 20–30 min: 30 orders</a:t>
            </a:r>
          </a:p>
          <a:p>
            <a:r>
              <a:t>- &gt;30 min: 0 orders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Demand vs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Scatter plot to show trade-off</a:t>
            </a:r>
          </a:p>
          <a:p>
            <a:r>
              <a:t>- Some stores high demand but slow speed</a:t>
            </a:r>
          </a:p>
          <a:p>
            <a:r>
              <a:t>- Useful for load balancing decisions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Only 30% met 10-minute goal</a:t>
            </a:r>
          </a:p>
          <a:p>
            <a:r>
              <a:t>- Cluster 1 is a bottleneck</a:t>
            </a:r>
          </a:p>
          <a:p>
            <a:r>
              <a:t>- Balance order load among stores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fulfillment nodes in hot zones</a:t>
            </a:r>
          </a:p>
          <a:p>
            <a:r>
              <a:t>- Use real-time traffic routing</a:t>
            </a:r>
          </a:p>
          <a:p>
            <a:r>
              <a:t>- Deploy micro-warehouses</a:t>
            </a:r>
          </a:p>
          <a:p>
            <a:r>
              <a:t>- Predict demand using time-series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Integrate real GPS data</a:t>
            </a:r>
          </a:p>
          <a:p>
            <a:r>
              <a:t>- Add route optimization logic</a:t>
            </a:r>
          </a:p>
          <a:p>
            <a:r>
              <a:t>- Real-time dashboard</a:t>
            </a:r>
          </a:p>
          <a:p>
            <a:r>
              <a:t>- Use predictive ML models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delivery time data across Delhi to:</a:t>
            </a:r>
          </a:p>
          <a:p>
            <a:r>
              <a:t>- Evaluate 10-minute delivery performance</a:t>
            </a:r>
          </a:p>
          <a:p>
            <a:r>
              <a:t>- Identify bottlenecks using clusters</a:t>
            </a:r>
          </a:p>
          <a:p>
            <a:r>
              <a:t>- Recommend operational improvements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Python, Pandas, NumPy, Matplotlib, Seaborn</a:t>
            </a:r>
          </a:p>
          <a:p>
            <a:r>
              <a:t>- Scikit-learn, Folium, Geopy, GoogleMaps API</a:t>
            </a:r>
          </a:p>
          <a:p>
            <a:r>
              <a:t>- Jupyter Notebook, CSV file for dataset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- 100 synthetic orders (15–21 July 2024)</a:t>
            </a:r>
          </a:p>
          <a:p>
            <a:r>
              <a:t>- 5 fixed store locations in Delhi</a:t>
            </a:r>
          </a:p>
          <a:p>
            <a:r>
              <a:t>- Customer coordinates near stores</a:t>
            </a:r>
          </a:p>
          <a:p>
            <a:r>
              <a:t>- Random delivery times (5–25 mins)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Parsed timestamps and calculated delivery durations</a:t>
            </a:r>
          </a:p>
          <a:p>
            <a:r>
              <a:t>- Filtered out invalid values</a:t>
            </a:r>
          </a:p>
          <a:p>
            <a:r>
              <a:t>- Added binary column for ≤10 min deliveries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Avg Delivery Duration: 14.46 mins</a:t>
            </a:r>
          </a:p>
          <a:p>
            <a:r>
              <a:t>- Min: 5 mins, Max: 25 mins</a:t>
            </a:r>
          </a:p>
          <a:p>
            <a:r>
              <a:t>- Success Rate (≤10 mins): 30%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Delivery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Used Folium to plot customer delivery points</a:t>
            </a:r>
          </a:p>
          <a:p>
            <a:r>
              <a:t>- Green: ≤10 min, Red: &gt;10 min</a:t>
            </a:r>
          </a:p>
          <a:p>
            <a:r>
              <a:t>- Helps visualize delivery spread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Clustering &amp; Hotspots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KMeans clustering (k=5)</a:t>
            </a:r>
          </a:p>
          <a:p>
            <a:r>
              <a:t>- Cluster 1 had slowest avg time: 15.58 mins</a:t>
            </a:r>
          </a:p>
          <a:p>
            <a:r>
              <a:t>- Identified high-demand areas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Bubble chart: Order volume &amp; avg duration</a:t>
            </a:r>
          </a:p>
          <a:p>
            <a:r>
              <a:t>- Bar chart: Avg duration per store</a:t>
            </a:r>
          </a:p>
          <a:p>
            <a:r>
              <a:t>- Store near 28.6722, 77.4541 slowest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