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4129E-AAD6-48CA-8769-01F1369CFE7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74575-94AC-4006-9E0A-7FE0DC037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2A0B-17AF-4EC5-8A5D-7A8EC419B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B1ED-F606-4FCD-8006-5CBB87F7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1385-234F-4DE0-964F-250395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5094-8B6F-4D65-ABE1-ECA94FD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6D80-D5D5-4AAF-8E67-20303293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1192-A7F4-4AD9-817F-3F5EA189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174E9-DE30-4AC8-849D-B5A269796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AC085-9FA4-4664-BDEF-FB472E91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3141-1853-4498-9B1B-917DF896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C388-2985-4FAB-AC27-A6AFC4AA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A1D4F-59B1-4DEF-9EB5-26C7189DD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0FE2B-B431-41C4-874E-28228D9CF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57ADB-83D7-4FDC-B3BE-75597161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D9E3-6341-4692-9245-6CEDC116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0619-6EE5-40BA-A549-EAD51072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2165-38A2-4FE5-82EA-30FF0FB6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7661-7914-4511-8516-ACE8E127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0CEF-6AF9-45E2-B5D2-B23D6356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B495-B3CE-4146-8BB2-9BAF3425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4D65-259A-43F0-9376-06A6AD01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5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9E72-F60E-4C80-9D83-61AFBDC1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F7E24-C2D9-4D89-BAC7-4E9E95ED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07F12-C8D9-4334-AE77-D9925B3B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D49C-82C5-4620-AEE9-D98C4797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D374-9A4D-4311-9BDD-D6D6699E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0EED-279D-4F1E-A094-562433FF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B72A-294D-4F48-91C5-0C2A9262B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3F3AA-4B50-4E43-A706-876FAC3A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89C1A-23C4-416D-9E07-0D2E3B6B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ECB8-7589-4A9D-9CEC-9A8A8442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BE645-040D-4802-AF2E-DCE9E4BE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3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4387-A08C-4B07-9086-DC10EDD2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A71A9-02A6-4DF5-9926-B7DC3A4D8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160F-E322-40BE-A63F-7ED31E524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B06D8-4BB5-42BB-AD2A-D4390883D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78C87-D40B-452E-8475-B10208E11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47C9E-1577-47E9-B066-58CB8DDD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8B826-E9FF-4048-AF55-BE8110E9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187EE-71E0-43CD-A3D2-BE650783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16C-499C-4C5C-A017-923DE1CB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E4C59-324B-49D2-853F-B023C4FA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F1BCB-7FD8-439B-80B1-CF96886A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2DBC8-D7C6-4F0E-A61B-F8B3C125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8FEA2-4C09-4632-ABFE-56C8760F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EBEC0-7EB8-4DA9-BAFD-A72FEFE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F446-C929-4577-B528-059D8DD0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2E49-0A01-4FDA-AE24-02108F4B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5966-51CF-4812-9958-7321D526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2AA77-7E44-40B7-A98D-7E01E676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B419-A120-4D7B-A475-1638ECAA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CA69-E9EB-40D0-87A9-79EDF32E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9A6F9-BD97-4D8B-AA8A-610E4018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02E5-4EA5-463B-85B5-7FB3749C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83EC1-D948-4FB5-B853-5A4478667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B07E5-A078-4CF2-A34D-4EE0A5A30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427A7-8CB9-48F5-AD66-6CE09094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31AB-86F8-46CF-926C-0B2E6949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67880-4CC5-43A4-8C6F-EBCF026D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8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3E38D-A495-4072-A902-F47E0636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B8CF6-39AC-4137-8A13-C757BC21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6785-BEBF-404F-B5FB-54B0B1125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CA57-55C8-45E4-BA6A-3A8D372C733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4AFE1-E322-43B0-A87D-C9C7D55BA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CC295-FDDC-462A-985B-1EDD9913F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7315-C1D8-4896-A51E-C3191EA5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3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418EDD7-DE7E-402D-A2FD-2E703FE36696}"/>
              </a:ext>
            </a:extLst>
          </p:cNvPr>
          <p:cNvGrpSpPr/>
          <p:nvPr/>
        </p:nvGrpSpPr>
        <p:grpSpPr>
          <a:xfrm>
            <a:off x="1765300" y="660796"/>
            <a:ext cx="1371600" cy="2374504"/>
            <a:chOff x="450850" y="508396"/>
            <a:chExt cx="1371600" cy="237450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F85233F-002C-4F4A-8E2B-D385694186C3}"/>
                </a:ext>
              </a:extLst>
            </p:cNvPr>
            <p:cNvGrpSpPr/>
            <p:nvPr/>
          </p:nvGrpSpPr>
          <p:grpSpPr>
            <a:xfrm>
              <a:off x="761603" y="508396"/>
              <a:ext cx="750094" cy="1460501"/>
              <a:chOff x="585787" y="508396"/>
              <a:chExt cx="750094" cy="146050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7EE5C80-7CAF-4358-B316-17F9ED367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326" t="19294" r="13775" b="13043"/>
              <a:stretch/>
            </p:blipFill>
            <p:spPr>
              <a:xfrm>
                <a:off x="634603" y="508396"/>
                <a:ext cx="652462" cy="59293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6D5C027-F3E3-4A7F-8EB2-BF5937D15B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162" t="14254" r="16331" b="16886"/>
              <a:stretch/>
            </p:blipFill>
            <p:spPr>
              <a:xfrm>
                <a:off x="585787" y="1221183"/>
                <a:ext cx="750094" cy="747714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AE2A98-9824-4EDF-9381-5DA7E97DA317}"/>
                </a:ext>
              </a:extLst>
            </p:cNvPr>
            <p:cNvSpPr txBox="1"/>
            <p:nvPr/>
          </p:nvSpPr>
          <p:spPr>
            <a:xfrm>
              <a:off x="450850" y="1968500"/>
              <a:ext cx="13716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Speakers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(Option 1)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F02B5B-8656-428D-9086-5AED0C75F61E}"/>
              </a:ext>
            </a:extLst>
          </p:cNvPr>
          <p:cNvGrpSpPr/>
          <p:nvPr/>
        </p:nvGrpSpPr>
        <p:grpSpPr>
          <a:xfrm>
            <a:off x="3061599" y="629840"/>
            <a:ext cx="1371600" cy="2405460"/>
            <a:chOff x="1917700" y="477440"/>
            <a:chExt cx="1371600" cy="240546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3605840-D24A-4A0C-9F9F-DF1F99F9B1FB}"/>
                </a:ext>
              </a:extLst>
            </p:cNvPr>
            <p:cNvGrpSpPr/>
            <p:nvPr/>
          </p:nvGrpSpPr>
          <p:grpSpPr>
            <a:xfrm>
              <a:off x="2228453" y="477440"/>
              <a:ext cx="750094" cy="1493838"/>
              <a:chOff x="2155031" y="477440"/>
              <a:chExt cx="750094" cy="149383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DE46A35-5334-439E-9C48-193B76BAFC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438" t="20472" r="8537" b="17323"/>
              <a:stretch/>
            </p:blipFill>
            <p:spPr>
              <a:xfrm>
                <a:off x="2155031" y="1218803"/>
                <a:ext cx="750094" cy="7524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3720945-1A8A-423C-86D6-7A0FDDFCAF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4218" t="19496" r="19010" b="17431"/>
              <a:stretch/>
            </p:blipFill>
            <p:spPr>
              <a:xfrm>
                <a:off x="2270521" y="477440"/>
                <a:ext cx="519114" cy="654845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0C331E-2E3B-4A9E-9A40-63902D08CD9E}"/>
                </a:ext>
              </a:extLst>
            </p:cNvPr>
            <p:cNvSpPr txBox="1"/>
            <p:nvPr/>
          </p:nvSpPr>
          <p:spPr>
            <a:xfrm>
              <a:off x="1917700" y="1968500"/>
              <a:ext cx="13716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Speakers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(Option 2)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0F2171-B5D9-4F41-BF56-1B494E142F28}"/>
              </a:ext>
            </a:extLst>
          </p:cNvPr>
          <p:cNvGrpSpPr/>
          <p:nvPr/>
        </p:nvGrpSpPr>
        <p:grpSpPr>
          <a:xfrm>
            <a:off x="4357898" y="640556"/>
            <a:ext cx="1371600" cy="2126675"/>
            <a:chOff x="3652599" y="488156"/>
            <a:chExt cx="1371600" cy="212667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21CD71-291D-4066-ACC1-8199F6DCC943}"/>
                </a:ext>
              </a:extLst>
            </p:cNvPr>
            <p:cNvGrpSpPr/>
            <p:nvPr/>
          </p:nvGrpSpPr>
          <p:grpSpPr>
            <a:xfrm>
              <a:off x="3959781" y="488156"/>
              <a:ext cx="757237" cy="1483122"/>
              <a:chOff x="3868341" y="488156"/>
              <a:chExt cx="757237" cy="1483122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8ED2A89-7FF6-4295-BDA1-B5DC548A86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8334" t="23291" r="13541" b="19872"/>
              <a:stretch/>
            </p:blipFill>
            <p:spPr>
              <a:xfrm>
                <a:off x="3914775" y="488156"/>
                <a:ext cx="664368" cy="63341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905DB64-41E2-4A8E-80C1-7D2CA5856F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2764" t="23200" r="12601" b="13600"/>
              <a:stretch/>
            </p:blipFill>
            <p:spPr>
              <a:xfrm>
                <a:off x="3868341" y="1218803"/>
                <a:ext cx="757237" cy="752475"/>
              </a:xfrm>
              <a:prstGeom prst="rect">
                <a:avLst/>
              </a:prstGeom>
              <a:solidFill>
                <a:srgbClr val="00A9F7"/>
              </a:solidFill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C5C4DB-8568-48A9-A29B-B23AA450095F}"/>
                </a:ext>
              </a:extLst>
            </p:cNvPr>
            <p:cNvSpPr txBox="1"/>
            <p:nvPr/>
          </p:nvSpPr>
          <p:spPr>
            <a:xfrm>
              <a:off x="3652599" y="19685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Headphones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232488-D17E-485F-95B6-9694D9ADECB5}"/>
              </a:ext>
            </a:extLst>
          </p:cNvPr>
          <p:cNvGrpSpPr/>
          <p:nvPr/>
        </p:nvGrpSpPr>
        <p:grpSpPr>
          <a:xfrm>
            <a:off x="5654198" y="634603"/>
            <a:ext cx="1371600" cy="1855629"/>
            <a:chOff x="5044598" y="482203"/>
            <a:chExt cx="1371600" cy="185562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D83AFC-DB04-4E90-AC2F-E5E8A9957FD0}"/>
                </a:ext>
              </a:extLst>
            </p:cNvPr>
            <p:cNvGrpSpPr/>
            <p:nvPr/>
          </p:nvGrpSpPr>
          <p:grpSpPr>
            <a:xfrm>
              <a:off x="5349398" y="482203"/>
              <a:ext cx="762000" cy="1487884"/>
              <a:chOff x="5241131" y="482203"/>
              <a:chExt cx="762000" cy="148788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3D4B6D3-9875-4EEE-B5F0-0A7D03723A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6984" t="22936" r="19246" b="14908"/>
              <a:stretch/>
            </p:blipFill>
            <p:spPr>
              <a:xfrm>
                <a:off x="5299472" y="482203"/>
                <a:ext cx="645319" cy="64531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0AAA4D9-17B8-4804-B97F-6DFB62E9F8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7799" t="25503" r="18200" b="21645"/>
              <a:stretch/>
            </p:blipFill>
            <p:spPr>
              <a:xfrm>
                <a:off x="5241131" y="1219993"/>
                <a:ext cx="762000" cy="750094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5228B0-64AE-40C7-9DC7-AC1397D2EE3E}"/>
                </a:ext>
              </a:extLst>
            </p:cNvPr>
            <p:cNvSpPr txBox="1"/>
            <p:nvPr/>
          </p:nvSpPr>
          <p:spPr>
            <a:xfrm>
              <a:off x="5044598" y="19685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Headset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CCF656-5EB5-47ED-8F5D-C9BA31A24ADE}"/>
              </a:ext>
            </a:extLst>
          </p:cNvPr>
          <p:cNvGrpSpPr/>
          <p:nvPr/>
        </p:nvGrpSpPr>
        <p:grpSpPr>
          <a:xfrm>
            <a:off x="427911" y="772596"/>
            <a:ext cx="1371600" cy="1159510"/>
            <a:chOff x="427911" y="620196"/>
            <a:chExt cx="1371600" cy="11595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343B0-57F1-49EE-A298-269BCFAA1471}"/>
                </a:ext>
              </a:extLst>
            </p:cNvPr>
            <p:cNvSpPr txBox="1"/>
            <p:nvPr/>
          </p:nvSpPr>
          <p:spPr>
            <a:xfrm>
              <a:off x="427911" y="62019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Unmuted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A76292-D014-4902-88F3-4550247218A2}"/>
                </a:ext>
              </a:extLst>
            </p:cNvPr>
            <p:cNvSpPr txBox="1"/>
            <p:nvPr/>
          </p:nvSpPr>
          <p:spPr>
            <a:xfrm>
              <a:off x="427911" y="141037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Muted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659B5C7-CB89-474C-8464-A9D32B2C5052}"/>
              </a:ext>
            </a:extLst>
          </p:cNvPr>
          <p:cNvSpPr txBox="1"/>
          <p:nvPr/>
        </p:nvSpPr>
        <p:spPr>
          <a:xfrm>
            <a:off x="427911" y="2943225"/>
            <a:ext cx="6597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Audio Changer v0.1: A skin that allows the user to change the audio output source by left clicking on the icon.  Options (enabled by default)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ability to increase/decrease the volume by scrolling on the 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ability to mute/unmute the volume by middle clicking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 option to add a line through the icon when the source is muted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015AF4-841C-4869-9B9E-FD7A20FCCBB4}"/>
              </a:ext>
            </a:extLst>
          </p:cNvPr>
          <p:cNvSpPr txBox="1"/>
          <p:nvPr/>
        </p:nvSpPr>
        <p:spPr>
          <a:xfrm>
            <a:off x="427911" y="5251232"/>
            <a:ext cx="659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inspiration taken from u/</a:t>
            </a:r>
            <a:r>
              <a:rPr lang="en-US" dirty="0" err="1">
                <a:solidFill>
                  <a:schemeClr val="bg1"/>
                </a:solidFill>
              </a:rPr>
              <a:t>AdviceWithSalt’s</a:t>
            </a:r>
            <a:r>
              <a:rPr lang="en-US" dirty="0">
                <a:solidFill>
                  <a:schemeClr val="bg1"/>
                </a:solidFill>
              </a:rPr>
              <a:t> post https://redd.it/4dgo03</a:t>
            </a:r>
          </a:p>
          <a:p>
            <a:r>
              <a:rPr lang="en-US" dirty="0">
                <a:solidFill>
                  <a:schemeClr val="bg1"/>
                </a:solidFill>
              </a:rPr>
              <a:t>Improvements and refactoring inspired by </a:t>
            </a:r>
            <a:r>
              <a:rPr lang="en-US" dirty="0" err="1">
                <a:solidFill>
                  <a:schemeClr val="bg1"/>
                </a:solidFill>
              </a:rPr>
              <a:t>balala’s</a:t>
            </a:r>
            <a:r>
              <a:rPr lang="en-US" dirty="0">
                <a:solidFill>
                  <a:schemeClr val="bg1"/>
                </a:solidFill>
              </a:rPr>
              <a:t> post https://forum.rainmeter.net/viewtopic.php?t=31695#p160170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09858-2DF5-4BAC-81ED-1911E450A3DB}"/>
              </a:ext>
            </a:extLst>
          </p:cNvPr>
          <p:cNvSpPr txBox="1"/>
          <p:nvPr/>
        </p:nvSpPr>
        <p:spPr>
          <a:xfrm>
            <a:off x="427910" y="55781"/>
            <a:ext cx="659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Audio Changer v0.1</a:t>
            </a:r>
          </a:p>
        </p:txBody>
      </p:sp>
    </p:spTree>
    <p:extLst>
      <p:ext uri="{BB962C8B-B14F-4D97-AF65-F5344CB8AC3E}">
        <p14:creationId xmlns:p14="http://schemas.microsoft.com/office/powerpoint/2010/main" val="344727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Dvorak, Dustin</dc:creator>
  <cp:lastModifiedBy>Dvorak, Dustin</cp:lastModifiedBy>
  <cp:revision>4</cp:revision>
  <dcterms:created xsi:type="dcterms:W3CDTF">2021-06-07T20:43:24Z</dcterms:created>
  <dcterms:modified xsi:type="dcterms:W3CDTF">2021-06-07T21:29:53Z</dcterms:modified>
</cp:coreProperties>
</file>