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modernComment_100_0.xml" ContentType="application/vnd.ms-powerpoint.comments+xml"/>
  <Override PartName="/ppt/notesSlides/notesSlide2.xml" ContentType="application/vnd.openxmlformats-officedocument.presentationml.notesSlide+xml"/>
  <Override PartName="/ppt/comments/modernComment_101_0.xml" ContentType="application/vnd.ms-powerpoint.comments+xml"/>
  <Override PartName="/ppt/notesSlides/notesSlide3.xml" ContentType="application/vnd.openxmlformats-officedocument.presentationml.notesSlide+xml"/>
  <Override PartName="/ppt/comments/modernComment_102_0.xml" ContentType="application/vnd.ms-powerpoint.comments+xml"/>
  <Override PartName="/ppt/notesSlides/notesSlide4.xml" ContentType="application/vnd.openxmlformats-officedocument.presentationml.notesSlide+xml"/>
  <Override PartName="/ppt/comments/modernComment_103_0.xml" ContentType="application/vnd.ms-powerpoint.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modernComment_105_0.xml" ContentType="application/vnd.ms-powerpoint.comments+xml"/>
  <Override PartName="/ppt/notesSlides/notesSlide7.xml" ContentType="application/vnd.openxmlformats-officedocument.presentationml.notesSlide+xml"/>
  <Override PartName="/ppt/comments/modernComment_106_0.xml" ContentType="application/vnd.ms-powerpoint.comments+xml"/>
  <Override PartName="/ppt/notesSlides/notesSlide8.xml" ContentType="application/vnd.openxmlformats-officedocument.presentationml.notesSlide+xml"/>
  <Override PartName="/ppt/comments/modernComment_107_0.xml" ContentType="application/vnd.ms-powerpoint.comments+xml"/>
  <Override PartName="/ppt/notesSlides/notesSlide9.xml" ContentType="application/vnd.openxmlformats-officedocument.presentationml.notesSlide+xml"/>
  <Override PartName="/ppt/comments/modernComment_108_0.xml" ContentType="application/vnd.ms-powerpoint.comments+xml"/>
  <Override PartName="/ppt/notesSlides/notesSlide10.xml" ContentType="application/vnd.openxmlformats-officedocument.presentationml.notesSlide+xml"/>
  <Override PartName="/ppt/comments/modernComment_109_0.xml" ContentType="application/vnd.ms-powerpoint.comments+xml"/>
  <Override PartName="/ppt/notesSlides/notesSlide11.xml" ContentType="application/vnd.openxmlformats-officedocument.presentationml.notesSlide+xml"/>
  <Override PartName="/ppt/comments/modernComment_10A_0.xml" ContentType="application/vnd.ms-powerpoint.comments+xml"/>
  <Override PartName="/ppt/notesSlides/notesSlide12.xml" ContentType="application/vnd.openxmlformats-officedocument.presentationml.notesSlide+xml"/>
  <Override PartName="/ppt/comments/modernComment_10B_0.xml" ContentType="application/vnd.ms-powerpoint.comments+xml"/>
  <Override PartName="/ppt/notesSlides/notesSlide13.xml" ContentType="application/vnd.openxmlformats-officedocument.presentationml.notesSlide+xml"/>
  <Override PartName="/ppt/comments/modernComment_10C_0.xml" ContentType="application/vnd.ms-powerpoint.comments+xml"/>
  <Override PartName="/ppt/notesSlides/notesSlide14.xml" ContentType="application/vnd.openxmlformats-officedocument.presentationml.notesSlide+xml"/>
  <Override PartName="/ppt/comments/modernComment_10D_0.xml" ContentType="application/vnd.ms-powerpoint.comments+xml"/>
  <Override PartName="/ppt/notesSlides/notesSlide15.xml" ContentType="application/vnd.openxmlformats-officedocument.presentationml.notesSlide+xml"/>
  <Override PartName="/ppt/comments/modernComment_10E_0.xml" ContentType="application/vnd.ms-powerpoint.comments+xml"/>
  <Override PartName="/ppt/notesSlides/notesSlide16.xml" ContentType="application/vnd.openxmlformats-officedocument.presentationml.notesSlide+xml"/>
  <Override PartName="/ppt/comments/modernComment_10F_0.xml" ContentType="application/vnd.ms-powerpoint.comment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omments/modernComment_113_0.xml" ContentType="application/vnd.ms-powerpoint.comments+xml"/>
  <Override PartName="/ppt/notesSlides/notesSlide21.xml" ContentType="application/vnd.openxmlformats-officedocument.presentationml.notesSlide+xml"/>
  <Override PartName="/ppt/comments/modernComment_114_0.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5" r:id="rId1"/>
    <p:sldMasterId id="2147483666" r:id="rId2"/>
  </p:sldMasterIdLst>
  <p:notesMasterIdLst>
    <p:notesMasterId r:id="rId24"/>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9144000" cy="5143500" type="screen16x9"/>
  <p:notesSz cx="6858000" cy="9144000"/>
  <p:embeddedFontLst>
    <p:embeddedFont>
      <p:font typeface="Calibri" panose="020F0502020204030204" pitchFamily="34" charset="0"/>
      <p:regular r:id="rId25"/>
      <p:bold r:id="rId26"/>
      <p:italic r:id="rId27"/>
      <p:boldItalic r:id="rId28"/>
    </p:embeddedFont>
    <p:embeddedFont>
      <p:font typeface="Encode Sans Black" panose="020B0604020202020204" charset="0"/>
      <p:bold r:id="rId29"/>
    </p:embeddedFont>
    <p:embeddedFont>
      <p:font typeface="Merriweather Sans" pitchFamily="2" charset="0"/>
      <p:regular r:id="rId30"/>
      <p:bold r:id="rId31"/>
      <p:italic r:id="rId32"/>
      <p:boldItalic r:id="rId33"/>
    </p:embeddedFont>
    <p:embeddedFont>
      <p:font typeface="Open Sans" panose="020B0606030504020204" pitchFamily="34" charset="0"/>
      <p:regular r:id="rId34"/>
      <p:bold r:id="rId35"/>
      <p:italic r:id="rId36"/>
      <p:boldItalic r:id="rId37"/>
    </p:embeddedFont>
    <p:embeddedFont>
      <p:font typeface="Open Sans Light" panose="020B0306030504020204" pitchFamily="34" charset="0"/>
      <p:regular r:id="rId38"/>
      <p:bold r:id="rId39"/>
      <p:italic r:id="rId40"/>
      <p:boldItalic r:id="rId41"/>
    </p:embeddedFont>
    <p:embeddedFont>
      <p:font typeface="Roboto" panose="02000000000000000000" pitchFamily="2"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C150329-3F0C-0D09-F983-FABABEA5EE93}" name="Wes J. Lloyd" initials="WJL" userId="S::wlloyd@uw.edu::834fdc10-b900-42c8-82c3-fdd8013c4fc6"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BB3FD1D-FD71-44A4-81D1-51A9CF00A348}">
  <a:tblStyle styleId="{7BB3FD1D-FD71-44A4-81D1-51A9CF00A348}"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E6EB"/>
          </a:solidFill>
        </a:fill>
      </a:tcStyle>
    </a:wholeTbl>
    <a:band1H>
      <a:tcTxStyle/>
      <a:tcStyle>
        <a:tcBdr/>
        <a:fill>
          <a:solidFill>
            <a:srgbClr val="CCCAD4"/>
          </a:solidFill>
        </a:fill>
      </a:tcStyle>
    </a:band1H>
    <a:band2H>
      <a:tcTxStyle/>
      <a:tcStyle>
        <a:tcBdr/>
      </a:tcStyle>
    </a:band2H>
    <a:band1V>
      <a:tcTxStyle/>
      <a:tcStyle>
        <a:tcBdr/>
        <a:fill>
          <a:solidFill>
            <a:srgbClr val="CCCAD4"/>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1" d="100"/>
          <a:sy n="121" d="100"/>
        </p:scale>
        <p:origin x="324"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2.fntdata"/><Relationship Id="rId39" Type="http://schemas.openxmlformats.org/officeDocument/2006/relationships/font" Target="fonts/font15.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10.fntdata"/><Relationship Id="rId42" Type="http://schemas.openxmlformats.org/officeDocument/2006/relationships/font" Target="fonts/font18.fntdata"/><Relationship Id="rId47" Type="http://schemas.openxmlformats.org/officeDocument/2006/relationships/viewProps" Target="viewProps.xml"/><Relationship Id="rId50" Type="http://schemas.microsoft.com/office/2018/10/relationships/authors" Targe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5.fntdata"/><Relationship Id="rId41"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font" Target="fonts/font21.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4.fntdata"/><Relationship Id="rId36" Type="http://schemas.openxmlformats.org/officeDocument/2006/relationships/font" Target="fonts/font12.fntdata"/><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7.fntdata"/><Relationship Id="rId44" Type="http://schemas.openxmlformats.org/officeDocument/2006/relationships/font" Target="fonts/font20.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font" Target="fonts/font19.fntdata"/><Relationship Id="rId48" Type="http://schemas.openxmlformats.org/officeDocument/2006/relationships/theme" Target="theme/theme1.xml"/><Relationship Id="rId8" Type="http://schemas.openxmlformats.org/officeDocument/2006/relationships/slide" Target="slides/slide6.xml"/></Relationships>
</file>

<file path=ppt/comments/modernComment_100_0.xml><?xml version="1.0" encoding="utf-8"?>
<p188:cmLst xmlns:a="http://schemas.openxmlformats.org/drawingml/2006/main" xmlns:r="http://schemas.openxmlformats.org/officeDocument/2006/relationships" xmlns:p188="http://schemas.microsoft.com/office/powerpoint/2018/8/main">
  <p188:cm id="{A55E104E-C7D1-47D9-9780-89F849964FB6}" authorId="{EC150329-3F0C-0D09-F983-FABABEA5EE93}" created="2021-12-09T07:28:36.876">
    <pc:sldMkLst xmlns:pc="http://schemas.microsoft.com/office/powerpoint/2013/main/command">
      <pc:docMk/>
      <pc:sldMk cId="0" sldId="256"/>
    </pc:sldMkLst>
    <p188:txBody>
      <a:bodyPr/>
      <a:lstStyle/>
      <a:p>
        <a:r>
          <a:rPr lang="en-US"/>
          <a:t>GENERAL COMMENT:
DO NOT INCLUDE PERIODS at the end of bullets
Bullets should be phrases not complete sentences
No punctuation is required
WHEN COPYING FIGURES/TABLES maintain the original aspect ratio.  Trim the white space using "crop", and then maximize the size of figures as possible</a:t>
        </a:r>
      </a:p>
    </p188:txBody>
  </p188:cm>
  <p188:cm id="{69BA92E7-12A7-432A-B7BE-1E8D6D53FEC7}" authorId="{EC150329-3F0C-0D09-F983-FABABEA5EE93}" created="2021-12-09T07:51:29.504">
    <pc:sldMkLst xmlns:pc="http://schemas.microsoft.com/office/powerpoint/2013/main/command">
      <pc:docMk/>
      <pc:sldMk cId="0" sldId="256"/>
    </pc:sldMkLst>
    <p188:txBody>
      <a:bodyPr/>
      <a:lstStyle/>
      <a:p>
        <a:r>
          <a:rPr lang="en-US"/>
          <a:t>GOAL - It would be nice if the audience after listening to the talk will learn about the key differences between Azure Functions and other FaaS platforms such as AWS Lambda.  And in addition, what is special about version 3.  Why should someone upgrade to version 3 from 1/2.</a:t>
        </a:r>
      </a:p>
    </p188:txBody>
  </p188:cm>
  <p188:cm id="{8AC92183-606C-4CB8-8C01-0776A94ED455}" authorId="{EC150329-3F0C-0D09-F983-FABABEA5EE93}" created="2021-12-09T07:52:40.373">
    <pc:sldMkLst xmlns:pc="http://schemas.microsoft.com/office/powerpoint/2013/main/command">
      <pc:docMk/>
      <pc:sldMk cId="0" sldId="256"/>
    </pc:sldMkLst>
    <p188:txBody>
      <a:bodyPr/>
      <a:lstStyle/>
      <a:p>
        <a:r>
          <a:rPr lang="en-US"/>
          <a:t>Watch for typos</a:t>
        </a:r>
      </a:p>
    </p188:txBody>
  </p188:cm>
</p188:cmLst>
</file>

<file path=ppt/comments/modernComment_101_0.xml><?xml version="1.0" encoding="utf-8"?>
<p188:cmLst xmlns:a="http://schemas.openxmlformats.org/drawingml/2006/main" xmlns:r="http://schemas.openxmlformats.org/officeDocument/2006/relationships" xmlns:p188="http://schemas.microsoft.com/office/powerpoint/2018/8/main">
  <p188:cm id="{AA7ED9BC-1988-4B88-A43A-D1A7D3B493CC}" authorId="{EC150329-3F0C-0D09-F983-FABABEA5EE93}" created="2021-12-09T07:19:42.941">
    <ac:txMkLst xmlns:ac="http://schemas.microsoft.com/office/drawing/2013/main/command">
      <pc:docMk xmlns:pc="http://schemas.microsoft.com/office/powerpoint/2013/main/command"/>
      <pc:sldMk xmlns:pc="http://schemas.microsoft.com/office/powerpoint/2013/main/command" cId="0" sldId="257"/>
      <ac:spMk id="100" creationId="{00000000-0000-0000-0000-000000000000}"/>
      <ac:txMk cp="37" len="87">
        <ac:context len="155" hash="2884778996"/>
      </ac:txMk>
    </ac:txMkLst>
    <p188:pos x="7952592" y="1040449"/>
    <p188:txBody>
      <a:bodyPr/>
      <a:lstStyle/>
      <a:p>
        <a:r>
          <a:rPr lang="en-US"/>
          <a:t>remove 'event driven' from the definition of 'event driven'
are all functions driven by triggers on Azure?</a:t>
        </a:r>
      </a:p>
    </p188:txBody>
  </p188:cm>
</p188:cmLst>
</file>

<file path=ppt/comments/modernComment_102_0.xml><?xml version="1.0" encoding="utf-8"?>
<p188:cmLst xmlns:a="http://schemas.openxmlformats.org/drawingml/2006/main" xmlns:r="http://schemas.openxmlformats.org/officeDocument/2006/relationships" xmlns:p188="http://schemas.microsoft.com/office/powerpoint/2018/8/main">
  <p188:cm id="{339B6DCB-F7A9-4AF5-A3D1-76D7366B6373}" authorId="{EC150329-3F0C-0D09-F983-FABABEA5EE93}" created="2021-12-09T07:21:23.875">
    <ac:deMkLst xmlns:ac="http://schemas.microsoft.com/office/drawing/2013/main/command">
      <pc:docMk xmlns:pc="http://schemas.microsoft.com/office/powerpoint/2013/main/command"/>
      <pc:sldMk xmlns:pc="http://schemas.microsoft.com/office/powerpoint/2013/main/command" cId="0" sldId="258"/>
      <ac:picMk id="111" creationId="{00000000-0000-0000-0000-000000000000}"/>
    </ac:deMkLst>
    <p188:txBody>
      <a:bodyPr/>
      <a:lstStyle/>
      <a:p>
        <a:r>
          <a:rPr lang="en-US"/>
          <a:t>when copying content from other sources, it is important in presentations to 'maintain the aspect ratio' of figures.  DO NOT STRETCH FIGURES TO SIMPLY FILL THE SPACE.  This will make them obscure.  It also makes it obvious that you have copied the material.  When copying and pasting there is usually a check box for resizing to maintain the aspect ratio.</a:t>
        </a:r>
      </a:p>
    </p188:txBody>
  </p188:cm>
</p188:cmLst>
</file>

<file path=ppt/comments/modernComment_103_0.xml><?xml version="1.0" encoding="utf-8"?>
<p188:cmLst xmlns:a="http://schemas.openxmlformats.org/drawingml/2006/main" xmlns:r="http://schemas.openxmlformats.org/officeDocument/2006/relationships" xmlns:p188="http://schemas.microsoft.com/office/powerpoint/2018/8/main">
  <p188:cm id="{37A78D54-D748-45FB-B210-7FBAC784521F}" authorId="{EC150329-3F0C-0D09-F983-FABABEA5EE93}" created="2021-12-09T07:21:57.004">
    <ac:deMkLst xmlns:ac="http://schemas.microsoft.com/office/drawing/2013/main/command">
      <pc:docMk xmlns:pc="http://schemas.microsoft.com/office/powerpoint/2013/main/command"/>
      <pc:sldMk xmlns:pc="http://schemas.microsoft.com/office/powerpoint/2013/main/command" cId="0" sldId="259"/>
      <ac:picMk id="121" creationId="{00000000-0000-0000-0000-000000000000}"/>
    </ac:deMkLst>
    <p188:txBody>
      <a:bodyPr/>
      <a:lstStyle/>
      <a:p>
        <a:r>
          <a:rPr lang="en-US"/>
          <a:t>crop blank space from left and right of figure and make larger - it is difficult to read - maintain aspect ratio</a:t>
        </a:r>
      </a:p>
    </p188:txBody>
  </p188:cm>
</p188:cmLst>
</file>

<file path=ppt/comments/modernComment_105_0.xml><?xml version="1.0" encoding="utf-8"?>
<p188:cmLst xmlns:a="http://schemas.openxmlformats.org/drawingml/2006/main" xmlns:r="http://schemas.openxmlformats.org/officeDocument/2006/relationships" xmlns:p188="http://schemas.microsoft.com/office/powerpoint/2018/8/main">
  <p188:cm id="{79405169-13A1-40DA-9C3D-C5D0252F8D30}" authorId="{EC150329-3F0C-0D09-F983-FABABEA5EE93}" created="2021-12-09T07:23:02.501">
    <ac:txMkLst xmlns:ac="http://schemas.microsoft.com/office/drawing/2013/main/command">
      <pc:docMk xmlns:pc="http://schemas.microsoft.com/office/powerpoint/2013/main/command"/>
      <pc:sldMk xmlns:pc="http://schemas.microsoft.com/office/powerpoint/2013/main/command" cId="0" sldId="261"/>
      <ac:spMk id="134" creationId="{00000000-0000-0000-0000-000000000000}"/>
      <ac:txMk cp="0" len="14">
        <ac:context len="15" hash="3128131482"/>
      </ac:txMk>
    </ac:txMkLst>
    <p188:pos x="2410402" y="553888"/>
    <p188:txBody>
      <a:bodyPr/>
      <a:lstStyle/>
      <a:p>
        <a:r>
          <a:rPr lang="en-US"/>
          <a:t>The platform is called 'Azure Functions':
https://docs.microsoft.com/en-us/azure/azure-functions/functions-overview</a:t>
        </a:r>
      </a:p>
    </p188:txBody>
  </p188:cm>
  <p188:cm id="{4467D733-F359-4574-9917-EB7050A7F5C2}" authorId="{EC150329-3F0C-0D09-F983-FABABEA5EE93}" created="2021-12-09T07:23:16.387">
    <ac:txMkLst xmlns:ac="http://schemas.microsoft.com/office/drawing/2013/main/command">
      <pc:docMk xmlns:pc="http://schemas.microsoft.com/office/powerpoint/2013/main/command"/>
      <pc:sldMk xmlns:pc="http://schemas.microsoft.com/office/powerpoint/2013/main/command" cId="0" sldId="261"/>
      <ac:spMk id="133" creationId="{00000000-0000-0000-0000-000000000000}"/>
      <ac:txMk cp="1" len="5">
        <ac:context len="245" hash="2841619658"/>
      </ac:txMk>
    </ac:txMkLst>
    <p188:pos x="959981" y="497778"/>
    <p188:txBody>
      <a:bodyPr/>
      <a:lstStyle/>
      <a:p>
        <a:r>
          <a:rPr lang="en-US"/>
          <a:t>Azure Functions</a:t>
        </a:r>
      </a:p>
    </p188:txBody>
  </p188:cm>
  <p188:cm id="{ABE0FB8B-511C-4C43-9299-993537AF016C}" authorId="{EC150329-3F0C-0D09-F983-FABABEA5EE93}" created="2021-12-09T07:23:47.192">
    <ac:txMkLst xmlns:ac="http://schemas.microsoft.com/office/drawing/2013/main/command">
      <pc:docMk xmlns:pc="http://schemas.microsoft.com/office/powerpoint/2013/main/command"/>
      <pc:sldMk xmlns:pc="http://schemas.microsoft.com/office/powerpoint/2013/main/command" cId="0" sldId="261"/>
      <ac:spMk id="133" creationId="{00000000-0000-0000-0000-000000000000}"/>
      <ac:txMk cp="64" len="8">
        <ac:context len="245" hash="2841619658"/>
      </ac:txMk>
    </ac:txMkLst>
    <p188:pos x="7683974" y="497778"/>
    <p188:txBody>
      <a:bodyPr/>
      <a:lstStyle/>
      <a:p>
        <a:r>
          <a:rPr lang="en-US"/>
          <a:t>maintenance of</a:t>
        </a:r>
      </a:p>
    </p188:txBody>
  </p188:cm>
  <p188:cm id="{020F9D18-BC29-406B-92DF-50FF55AA8333}" authorId="{EC150329-3F0C-0D09-F983-FABABEA5EE93}" created="2021-12-09T07:24:02.197">
    <ac:txMkLst xmlns:ac="http://schemas.microsoft.com/office/drawing/2013/main/command">
      <pc:docMk xmlns:pc="http://schemas.microsoft.com/office/powerpoint/2013/main/command"/>
      <pc:sldMk xmlns:pc="http://schemas.microsoft.com/office/powerpoint/2013/main/command" cId="0" sldId="261"/>
      <ac:spMk id="133" creationId="{00000000-0000-0000-0000-000000000000}"/>
      <ac:txMk cp="97" len="13">
        <ac:context len="245" hash="2841619658"/>
      </ac:txMk>
    </ac:txMkLst>
    <p188:pos x="4231326" y="765792"/>
    <p188:txBody>
      <a:bodyPr/>
      <a:lstStyle/>
      <a:p>
        <a:r>
          <a:rPr lang="en-US"/>
          <a:t>cost savings</a:t>
        </a:r>
      </a:p>
    </p188:txBody>
  </p188:cm>
  <p188:cm id="{C990AC16-F337-4CCF-8B11-ED6B4A9369CD}" authorId="{EC150329-3F0C-0D09-F983-FABABEA5EE93}" created="2021-12-09T07:24:25.669">
    <ac:txMkLst xmlns:ac="http://schemas.microsoft.com/office/drawing/2013/main/command">
      <pc:docMk xmlns:pc="http://schemas.microsoft.com/office/powerpoint/2013/main/command"/>
      <pc:sldMk xmlns:pc="http://schemas.microsoft.com/office/powerpoint/2013/main/command" cId="0" sldId="261"/>
      <ac:spMk id="133" creationId="{00000000-0000-0000-0000-000000000000}"/>
      <ac:txMk cp="113" len="6">
        <ac:context len="245" hash="2841619658"/>
      </ac:txMk>
    </ac:txMkLst>
    <p188:pos x="1070340" y="1317585"/>
    <p188:txBody>
      <a:bodyPr/>
      <a:lstStyle/>
      <a:p>
        <a:r>
          <a:rPr lang="en-US"/>
          <a:t>Enables</a:t>
        </a:r>
      </a:p>
    </p188:txBody>
  </p188:cm>
</p188:cmLst>
</file>

<file path=ppt/comments/modernComment_106_0.xml><?xml version="1.0" encoding="utf-8"?>
<p188:cmLst xmlns:a="http://schemas.openxmlformats.org/drawingml/2006/main" xmlns:r="http://schemas.openxmlformats.org/officeDocument/2006/relationships" xmlns:p188="http://schemas.microsoft.com/office/powerpoint/2018/8/main">
  <p188:cm id="{D6D30A5D-BDEB-4A25-960D-B734013E0B98}" authorId="{EC150329-3F0C-0D09-F983-FABABEA5EE93}" created="2021-12-09T07:25:37.335">
    <ac:deMkLst xmlns:ac="http://schemas.microsoft.com/office/drawing/2013/main/command">
      <pc:docMk xmlns:pc="http://schemas.microsoft.com/office/powerpoint/2013/main/command"/>
      <pc:sldMk xmlns:pc="http://schemas.microsoft.com/office/powerpoint/2013/main/command" cId="0" sldId="262"/>
      <ac:picMk id="143" creationId="{00000000-0000-0000-0000-000000000000}"/>
    </ac:deMkLst>
    <p188:txBody>
      <a:bodyPr/>
      <a:lstStyle/>
      <a:p>
        <a:r>
          <a:rPr lang="en-US"/>
          <a:t>release dates?</a:t>
        </a:r>
      </a:p>
    </p188:txBody>
  </p188:cm>
</p188:cmLst>
</file>

<file path=ppt/comments/modernComment_107_0.xml><?xml version="1.0" encoding="utf-8"?>
<p188:cmLst xmlns:a="http://schemas.openxmlformats.org/drawingml/2006/main" xmlns:r="http://schemas.openxmlformats.org/officeDocument/2006/relationships" xmlns:p188="http://schemas.microsoft.com/office/powerpoint/2018/8/main">
  <p188:cm id="{AC8486A5-DFB9-45EE-8CEF-C861C4F215B7}" authorId="{EC150329-3F0C-0D09-F983-FABABEA5EE93}" created="2021-12-09T07:25:52.206">
    <ac:txMkLst xmlns:ac="http://schemas.microsoft.com/office/drawing/2013/main/command">
      <pc:docMk xmlns:pc="http://schemas.microsoft.com/office/powerpoint/2013/main/command"/>
      <pc:sldMk xmlns:pc="http://schemas.microsoft.com/office/powerpoint/2013/main/command" cId="0" sldId="263"/>
      <ac:spMk id="148" creationId="{00000000-0000-0000-0000-000000000000}"/>
      <ac:txMk cp="0" len="12">
        <ac:context len="289" hash="4135731701"/>
      </ac:txMk>
    </ac:txMkLst>
    <p188:pos x="1827046" y="218033"/>
    <p188:txBody>
      <a:bodyPr/>
      <a:lstStyle/>
      <a:p>
        <a:r>
          <a:rPr lang="en-US"/>
          <a:t>just one feature?</a:t>
        </a:r>
      </a:p>
    </p188:txBody>
  </p188:cm>
  <p188:cm id="{8A9DA743-300D-42C9-B8E5-7F2FD5EC82A3}" authorId="{EC150329-3F0C-0D09-F983-FABABEA5EE93}" created="2021-12-09T07:26:02.078">
    <ac:txMkLst xmlns:ac="http://schemas.microsoft.com/office/drawing/2013/main/command">
      <pc:docMk xmlns:pc="http://schemas.microsoft.com/office/powerpoint/2013/main/command"/>
      <pc:sldMk xmlns:pc="http://schemas.microsoft.com/office/powerpoint/2013/main/command" cId="0" sldId="263"/>
      <ac:spMk id="148" creationId="{00000000-0000-0000-0000-000000000000}"/>
      <ac:txMk cp="21" len="8">
        <ac:context len="289" hash="4135731701"/>
      </ac:txMk>
    </ac:txMkLst>
    <p188:pos x="3860798" y="218033"/>
    <p188:txBody>
      <a:bodyPr/>
      <a:lstStyle/>
      <a:p>
        <a:r>
          <a:rPr lang="en-US"/>
          <a:t>functions</a:t>
        </a:r>
      </a:p>
    </p188:txBody>
  </p188:cm>
  <p188:cm id="{BF454FBD-D260-4AD2-995B-4A40B4DC9628}" authorId="{EC150329-3F0C-0D09-F983-FABABEA5EE93}" created="2021-12-09T07:26:32.091">
    <ac:txMkLst xmlns:ac="http://schemas.microsoft.com/office/drawing/2013/main/command">
      <pc:docMk xmlns:pc="http://schemas.microsoft.com/office/powerpoint/2013/main/command"/>
      <pc:sldMk xmlns:pc="http://schemas.microsoft.com/office/powerpoint/2013/main/command" cId="0" sldId="263"/>
      <ac:spMk id="148" creationId="{00000000-0000-0000-0000-000000000000}"/>
      <ac:txMk cp="70" len="52">
        <ac:context len="289" hash="4135731701"/>
      </ac:txMk>
    </ac:txMkLst>
    <p188:pos x="5358522" y="935364"/>
    <p188:txBody>
      <a:bodyPr/>
      <a:lstStyle/>
      <a:p>
        <a:r>
          <a:rPr lang="en-US"/>
          <a:t>all functions deployed on Kubernetes ?</a:t>
        </a:r>
      </a:p>
    </p188:txBody>
  </p188:cm>
  <p188:cm id="{4BD94370-F67B-4786-AEDD-B43C1DDAAFFE}" authorId="{EC150329-3F0C-0D09-F983-FABABEA5EE93}" created="2021-12-09T07:26:54.843">
    <ac:txMkLst xmlns:ac="http://schemas.microsoft.com/office/drawing/2013/main/command">
      <pc:docMk xmlns:pc="http://schemas.microsoft.com/office/powerpoint/2013/main/command"/>
      <pc:sldMk xmlns:pc="http://schemas.microsoft.com/office/powerpoint/2013/main/command" cId="0" sldId="263"/>
      <ac:spMk id="148" creationId="{00000000-0000-0000-0000-000000000000}"/>
      <ac:txMk cp="129" len="23">
        <ac:context len="289" hash="4135731701"/>
      </ac:txMk>
    </ac:txMkLst>
    <p188:pos x="2906984" y="1353150"/>
    <p188:txBody>
      <a:bodyPr/>
      <a:lstStyle/>
      <a:p>
        <a:r>
          <a:rPr lang="en-US"/>
          <a:t>what sort of cognitive capabilities?</a:t>
        </a:r>
      </a:p>
    </p188:txBody>
  </p188:cm>
  <p188:cm id="{74B0AC3F-ADAA-4577-92F0-6DDE733CB964}" authorId="{EC150329-3F0C-0D09-F983-FABABEA5EE93}" created="2021-12-09T07:29:01.655">
    <ac:txMkLst xmlns:ac="http://schemas.microsoft.com/office/drawing/2013/main/command">
      <pc:docMk xmlns:pc="http://schemas.microsoft.com/office/powerpoint/2013/main/command"/>
      <pc:sldMk xmlns:pc="http://schemas.microsoft.com/office/powerpoint/2013/main/command" cId="0" sldId="263"/>
      <ac:spMk id="148" creationId="{00000000-0000-0000-0000-000000000000}"/>
      <ac:txMk cp="195" len="7">
        <ac:context len="289" hash="4135731701"/>
      </ac:txMk>
    </ac:txMkLst>
    <p188:pos x="1961053" y="1770936"/>
    <p188:txBody>
      <a:bodyPr/>
      <a:lstStyle/>
      <a:p>
        <a:r>
          <a:rPr lang="en-US"/>
          <a:t>describe/define</a:t>
        </a:r>
      </a:p>
    </p188:txBody>
  </p188:cm>
</p188:cmLst>
</file>

<file path=ppt/comments/modernComment_108_0.xml><?xml version="1.0" encoding="utf-8"?>
<p188:cmLst xmlns:a="http://schemas.openxmlformats.org/drawingml/2006/main" xmlns:r="http://schemas.openxmlformats.org/officeDocument/2006/relationships" xmlns:p188="http://schemas.microsoft.com/office/powerpoint/2018/8/main">
  <p188:cm id="{F7C77CF1-8FC8-4280-B3BD-5F35245BF488}" authorId="{EC150329-3F0C-0D09-F983-FABABEA5EE93}" created="2021-12-09T07:29:54.592">
    <ac:txMkLst xmlns:ac="http://schemas.microsoft.com/office/drawing/2013/main/command">
      <pc:docMk xmlns:pc="http://schemas.microsoft.com/office/powerpoint/2013/main/command"/>
      <pc:sldMk xmlns:pc="http://schemas.microsoft.com/office/powerpoint/2013/main/command" cId="0" sldId="264"/>
      <ac:spMk id="155" creationId="{00000000-0000-0000-0000-000000000000}"/>
      <ac:txMk cp="37" len="126">
        <ac:context len="259" hash="2449476768"/>
      </ac:txMk>
    </ac:txMkLst>
    <p188:pos x="2921914" y="540703"/>
    <p188:txBody>
      <a:bodyPr/>
      <a:lstStyle/>
      <a:p>
        <a:r>
          <a:rPr lang="en-US"/>
          <a:t>indentation not equal</a:t>
        </a:r>
      </a:p>
    </p188:txBody>
  </p188:cm>
  <p188:cm id="{00BE3C08-A601-459E-8F63-ABE8C018F31C}" authorId="{EC150329-3F0C-0D09-F983-FABABEA5EE93}" created="2021-12-09T07:30:03.862">
    <ac:txMkLst xmlns:ac="http://schemas.microsoft.com/office/drawing/2013/main/command">
      <pc:docMk xmlns:pc="http://schemas.microsoft.com/office/powerpoint/2013/main/command"/>
      <pc:sldMk xmlns:pc="http://schemas.microsoft.com/office/powerpoint/2013/main/command" cId="0" sldId="264"/>
      <ac:spMk id="155" creationId="{00000000-0000-0000-0000-000000000000}"/>
      <ac:txMk cp="189" len="8">
        <ac:context len="259" hash="2449476768"/>
      </ac:txMk>
    </ac:txMkLst>
    <p188:pos x="3655010" y="2030544"/>
    <p188:txBody>
      <a:bodyPr/>
      <a:lstStyle/>
      <a:p>
        <a:r>
          <a:rPr lang="en-US"/>
          <a:t>functions</a:t>
        </a:r>
      </a:p>
    </p188:txBody>
  </p188:cm>
</p188:cmLst>
</file>

<file path=ppt/comments/modernComment_109_0.xml><?xml version="1.0" encoding="utf-8"?>
<p188:cmLst xmlns:a="http://schemas.openxmlformats.org/drawingml/2006/main" xmlns:r="http://schemas.openxmlformats.org/officeDocument/2006/relationships" xmlns:p188="http://schemas.microsoft.com/office/powerpoint/2018/8/main">
  <p188:cm id="{51D8ACED-C7FE-4A20-835F-86420771D16B}" authorId="{EC150329-3F0C-0D09-F983-FABABEA5EE93}" created="2021-12-09T07:30:39.949">
    <ac:txMkLst xmlns:ac="http://schemas.microsoft.com/office/drawing/2013/main/command">
      <pc:docMk xmlns:pc="http://schemas.microsoft.com/office/powerpoint/2013/main/command"/>
      <pc:sldMk xmlns:pc="http://schemas.microsoft.com/office/powerpoint/2013/main/command" cId="0" sldId="265"/>
      <ac:spMk id="163" creationId="{00000000-0000-0000-0000-000000000000}"/>
      <ac:txMk cp="5" len="19">
        <ac:context len="212" hash="3675299335"/>
      </ac:txMk>
    </ac:txMkLst>
    <p188:pos x="3037708" y="222628"/>
    <p188:txBody>
      <a:bodyPr/>
      <a:lstStyle/>
      <a:p>
        <a:r>
          <a:rPr lang="en-US"/>
          <a:t>what aspects make a FaaS platform more enterprise focused?</a:t>
        </a:r>
      </a:p>
    </p188:txBody>
  </p188:cm>
  <p188:cm id="{A89D9366-8739-43B9-9ADC-6A277DF77122}" authorId="{EC150329-3F0C-0D09-F983-FABABEA5EE93}" created="2021-12-09T07:30:59.103">
    <ac:txMkLst xmlns:ac="http://schemas.microsoft.com/office/drawing/2013/main/command">
      <pc:docMk xmlns:pc="http://schemas.microsoft.com/office/powerpoint/2013/main/command"/>
      <pc:sldMk xmlns:pc="http://schemas.microsoft.com/office/powerpoint/2013/main/command" cId="0" sldId="265"/>
      <ac:spMk id="163" creationId="{00000000-0000-0000-0000-000000000000}"/>
      <ac:txMk cp="121" len="3">
        <ac:context len="212" hash="3675299335"/>
      </ac:txMk>
    </ac:txMkLst>
    <p188:pos x="5970094" y="766538"/>
    <p188:txBody>
      <a:bodyPr/>
      <a:lstStyle/>
      <a:p>
        <a:r>
          <a:rPr lang="en-US"/>
          <a:t>GCF ?</a:t>
        </a:r>
      </a:p>
    </p188:txBody>
  </p188:cm>
  <p188:cm id="{F7FA2D28-C222-46CF-906B-82FC3592D9A1}" authorId="{EC150329-3F0C-0D09-F983-FABABEA5EE93}" created="2021-12-09T07:31:25.542">
    <ac:txMkLst xmlns:ac="http://schemas.microsoft.com/office/drawing/2013/main/command">
      <pc:docMk xmlns:pc="http://schemas.microsoft.com/office/powerpoint/2013/main/command"/>
      <pc:sldMk xmlns:pc="http://schemas.microsoft.com/office/powerpoint/2013/main/command" cId="0" sldId="265"/>
      <ac:spMk id="163" creationId="{00000000-0000-0000-0000-000000000000}"/>
      <ac:txMk cp="155" len="1">
        <ac:context len="212" hash="3675299335"/>
      </ac:txMk>
    </ac:txMkLst>
    <p188:pos x="483694" y="1420807"/>
    <p188:txBody>
      <a:bodyPr/>
      <a:lstStyle/>
      <a:p>
        <a:r>
          <a:rPr lang="en-US"/>
          <a:t>Always capitalize the first word of a bullet</a:t>
        </a:r>
      </a:p>
    </p188:txBody>
  </p188:cm>
  <p188:cm id="{BE350F25-C615-4BFE-83C6-9E84138E060F}" authorId="{EC150329-3F0C-0D09-F983-FABABEA5EE93}" created="2021-12-09T07:31:45.180">
    <ac:txMkLst xmlns:ac="http://schemas.microsoft.com/office/drawing/2013/main/command">
      <pc:docMk xmlns:pc="http://schemas.microsoft.com/office/powerpoint/2013/main/command"/>
      <pc:sldMk xmlns:pc="http://schemas.microsoft.com/office/powerpoint/2013/main/command" cId="0" sldId="265"/>
      <ac:spMk id="163" creationId="{00000000-0000-0000-0000-000000000000}"/>
      <ac:txMk cp="188" len="21">
        <ac:context len="212" hash="3675299335"/>
      </ac:txMk>
    </ac:txMkLst>
    <p188:pos x="2635687" y="1744000"/>
    <p188:txBody>
      <a:bodyPr/>
      <a:lstStyle/>
      <a:p>
        <a:r>
          <a:rPr lang="en-US"/>
          <a:t>options?  describe</a:t>
        </a:r>
      </a:p>
    </p188:txBody>
  </p188:cm>
</p188:cmLst>
</file>

<file path=ppt/comments/modernComment_10A_0.xml><?xml version="1.0" encoding="utf-8"?>
<p188:cmLst xmlns:a="http://schemas.openxmlformats.org/drawingml/2006/main" xmlns:r="http://schemas.openxmlformats.org/officeDocument/2006/relationships" xmlns:p188="http://schemas.microsoft.com/office/powerpoint/2018/8/main">
  <p188:cm id="{1993F7C2-761E-4D82-8FE1-0CEF17F4BFEA}" authorId="{EC150329-3F0C-0D09-F983-FABABEA5EE93}" created="2021-12-09T07:32:08.236">
    <ac:txMkLst xmlns:ac="http://schemas.microsoft.com/office/drawing/2013/main/command">
      <pc:docMk xmlns:pc="http://schemas.microsoft.com/office/powerpoint/2013/main/command"/>
      <pc:sldMk xmlns:pc="http://schemas.microsoft.com/office/powerpoint/2013/main/command" cId="0" sldId="266"/>
      <ac:spMk id="171" creationId="{00000000-0000-0000-0000-000000000000}"/>
      <ac:txMk cp="28" len="1">
        <ac:context len="313" hash="3709093753"/>
      </ac:txMk>
    </ac:txMkLst>
    <p188:pos x="412749" y="498524"/>
    <p188:txBody>
      <a:bodyPr/>
      <a:lstStyle/>
      <a:p>
        <a:r>
          <a:rPr lang="en-US"/>
          <a:t>capitalize first letter of bullet</a:t>
        </a:r>
      </a:p>
    </p188:txBody>
  </p188:cm>
  <p188:cm id="{3F68BDB7-A7B8-4D53-9C11-A3A72A26F4A9}" authorId="{EC150329-3F0C-0D09-F983-FABABEA5EE93}" created="2021-12-09T07:32:38.141">
    <ac:txMkLst xmlns:ac="http://schemas.microsoft.com/office/drawing/2013/main/command">
      <pc:docMk xmlns:pc="http://schemas.microsoft.com/office/powerpoint/2013/main/command"/>
      <pc:sldMk xmlns:pc="http://schemas.microsoft.com/office/powerpoint/2013/main/command" cId="0" sldId="266"/>
      <ac:spMk id="171" creationId="{00000000-0000-0000-0000-000000000000}"/>
      <ac:txMk cp="149" len="9">
        <ac:context len="313" hash="3709093753"/>
      </ac:txMk>
    </ac:txMkLst>
    <p188:pos x="3258425" y="1412924"/>
    <p188:txBody>
      <a:bodyPr/>
      <a:lstStyle/>
      <a:p>
        <a:r>
          <a:rPr lang="en-US"/>
          <a:t>first word not capitalized.  middle word is.
correct</a:t>
        </a:r>
      </a:p>
    </p188:txBody>
  </p188:cm>
  <p188:cm id="{BA6ECBCF-C200-476C-949C-1286642A48B0}" authorId="{EC150329-3F0C-0D09-F983-FABABEA5EE93}" created="2021-12-09T07:33:21.500">
    <ac:txMkLst xmlns:ac="http://schemas.microsoft.com/office/drawing/2013/main/command">
      <pc:docMk xmlns:pc="http://schemas.microsoft.com/office/powerpoint/2013/main/command"/>
      <pc:sldMk xmlns:pc="http://schemas.microsoft.com/office/powerpoint/2013/main/command" cId="0" sldId="266"/>
      <ac:spMk id="171" creationId="{00000000-0000-0000-0000-000000000000}"/>
      <ac:txMk cp="102" len="29">
        <ac:context len="313" hash="3709093753"/>
      </ac:txMk>
    </ac:txMkLst>
    <p188:pos x="3573735" y="1089731"/>
    <p188:txBody>
      <a:bodyPr/>
      <a:lstStyle/>
      <a:p>
        <a:r>
          <a:rPr lang="en-US"/>
          <a:t>it would be helpful to have 1-2 slides on the different plans that describe what they are, their features, etc.</a:t>
        </a:r>
      </a:p>
    </p188:txBody>
  </p188:cm>
</p188:cmLst>
</file>

<file path=ppt/comments/modernComment_10B_0.xml><?xml version="1.0" encoding="utf-8"?>
<p188:cmLst xmlns:a="http://schemas.openxmlformats.org/drawingml/2006/main" xmlns:r="http://schemas.openxmlformats.org/officeDocument/2006/relationships" xmlns:p188="http://schemas.microsoft.com/office/powerpoint/2018/8/main">
  <p188:cm id="{4A22F52D-09AF-4DC9-8AF0-75F3EB78E48D}" authorId="{EC150329-3F0C-0D09-F983-FABABEA5EE93}" created="2021-12-09T07:33:49.213">
    <ac:txMkLst xmlns:ac="http://schemas.microsoft.com/office/drawing/2013/main/command">
      <pc:docMk xmlns:pc="http://schemas.microsoft.com/office/powerpoint/2013/main/command"/>
      <pc:sldMk xmlns:pc="http://schemas.microsoft.com/office/powerpoint/2013/main/command" cId="0" sldId="267"/>
      <ac:spMk id="179" creationId="{00000000-0000-0000-0000-000000000000}"/>
      <ac:txMk cp="0" len="52">
        <ac:context len="207" hash="725814797"/>
      </ac:txMk>
    </ac:txMkLst>
    <p188:pos x="6805666" y="222628"/>
    <p188:txBody>
      <a:bodyPr/>
      <a:lstStyle/>
      <a:p>
        <a:r>
          <a:rPr lang="en-US"/>
          <a:t>Will this be highlighted in the demo?</a:t>
        </a:r>
      </a:p>
    </p188:txBody>
  </p188:cm>
</p188:cmLst>
</file>

<file path=ppt/comments/modernComment_10C_0.xml><?xml version="1.0" encoding="utf-8"?>
<p188:cmLst xmlns:a="http://schemas.openxmlformats.org/drawingml/2006/main" xmlns:r="http://schemas.openxmlformats.org/officeDocument/2006/relationships" xmlns:p188="http://schemas.microsoft.com/office/powerpoint/2018/8/main">
  <p188:cm id="{8EC55387-F19F-4806-B4D5-6D7614C32013}" authorId="{EC150329-3F0C-0D09-F983-FABABEA5EE93}" created="2021-12-09T07:35:09.795">
    <ac:txMkLst xmlns:ac="http://schemas.microsoft.com/office/drawing/2013/main/command">
      <pc:docMk xmlns:pc="http://schemas.microsoft.com/office/powerpoint/2013/main/command"/>
      <pc:sldMk xmlns:pc="http://schemas.microsoft.com/office/powerpoint/2013/main/command" cId="0" sldId="268"/>
      <ac:graphicFrameMk id="191" creationId="{00000000-0000-0000-0000-000000000000}"/>
      <ac:tblMk/>
      <ac:tcMk rowId="10000" colId="20000"/>
      <ac:txMk cp="0" len="14">
        <ac:context len="15" hash="95201198"/>
      </ac:txMk>
    </ac:txMkLst>
    <p188:pos x="1338357" y="267509"/>
    <p188:txBody>
      <a:bodyPr/>
      <a:lstStyle/>
      <a:p>
        <a:r>
          <a:rPr lang="en-US"/>
          <a:t>is this number cheaper, more expensive, or identical to AWS Lambda?
Perhaps show cost example for 
1-million function calls consuming 
1-GB for 1-second.</a:t>
        </a:r>
      </a:p>
    </p188:txBody>
  </p188:cm>
  <p188:cm id="{FBF3D56A-8796-4867-A30A-969B884D1048}" authorId="{EC150329-3F0C-0D09-F983-FABABEA5EE93}" created="2021-12-09T07:37:58.789">
    <pc:sldMkLst xmlns:pc="http://schemas.microsoft.com/office/powerpoint/2013/main/command">
      <pc:docMk/>
      <pc:sldMk cId="0" sldId="268"/>
    </pc:sldMkLst>
    <p188:txBody>
      <a:bodyPr/>
      <a:lstStyle/>
      <a:p>
        <a:r>
          <a:rPr lang="en-US"/>
          <a:t>for the premium plan, does the user allocate fixed resources, and then all function instances run on the fixed resources?  or can some functions BURST to use additional resources to provide horizontal scaling?</a:t>
        </a:r>
      </a:p>
    </p188:txBody>
  </p188:cm>
</p188:cmLst>
</file>

<file path=ppt/comments/modernComment_10D_0.xml><?xml version="1.0" encoding="utf-8"?>
<p188:cmLst xmlns:a="http://schemas.openxmlformats.org/drawingml/2006/main" xmlns:r="http://schemas.openxmlformats.org/officeDocument/2006/relationships" xmlns:p188="http://schemas.microsoft.com/office/powerpoint/2018/8/main">
  <p188:cm id="{581AA4EE-0803-4D42-BEE0-2E3C0CE98E06}" authorId="{EC150329-3F0C-0D09-F983-FABABEA5EE93}" created="2021-12-09T07:38:55.880">
    <ac:txMkLst xmlns:ac="http://schemas.microsoft.com/office/drawing/2013/main/command">
      <pc:docMk xmlns:pc="http://schemas.microsoft.com/office/powerpoint/2013/main/command"/>
      <pc:sldMk xmlns:pc="http://schemas.microsoft.com/office/powerpoint/2013/main/command" cId="0" sldId="269"/>
      <ac:spMk id="198" creationId="{00000000-0000-0000-0000-000000000000}"/>
      <ac:txMk cp="138" len="5">
        <ac:context len="347" hash="2507819423"/>
      </ac:txMk>
    </ac:txMkLst>
    <p188:pos x="2344025" y="1026669"/>
    <p188:txBody>
      <a:bodyPr/>
      <a:lstStyle/>
      <a:p>
        <a:r>
          <a:rPr lang="en-US"/>
          <a:t>does Azure call this a "grant" ?</a:t>
        </a:r>
      </a:p>
    </p188:txBody>
  </p188:cm>
  <p188:cm id="{A2183FF8-6B16-46C0-90E0-EC392E787B4A}" authorId="{EC150329-3F0C-0D09-F983-FABABEA5EE93}" created="2021-12-09T07:40:33.893">
    <ac:txMkLst xmlns:ac="http://schemas.microsoft.com/office/drawing/2013/main/command">
      <pc:docMk xmlns:pc="http://schemas.microsoft.com/office/powerpoint/2013/main/command"/>
      <pc:sldMk xmlns:pc="http://schemas.microsoft.com/office/powerpoint/2013/main/command" cId="0" sldId="269"/>
      <ac:spMk id="199" creationId="{00000000-0000-0000-0000-000000000000}"/>
      <ac:txMk cp="5" len="5">
        <ac:context len="11" hash="3691616603"/>
      </ac:txMk>
    </ac:txMkLst>
    <p188:pos x="1590595" y="223372"/>
    <p188:txBody>
      <a:bodyPr/>
      <a:lstStyle/>
      <a:p>
        <a:r>
          <a:rPr lang="en-US"/>
          <a:t>EXAMPLE</a:t>
        </a:r>
      </a:p>
    </p188:txBody>
  </p188:cm>
  <p188:cm id="{CEE6D0B0-A2A8-473E-A085-C12D97F45333}" authorId="{EC150329-3F0C-0D09-F983-FABABEA5EE93}" created="2021-12-09T07:41:11.251">
    <pc:sldMkLst xmlns:pc="http://schemas.microsoft.com/office/powerpoint/2013/main/command">
      <pc:docMk/>
      <pc:sldMk cId="0" sldId="269"/>
    </pc:sldMkLst>
    <p188:txBody>
      <a:bodyPr/>
      <a:lstStyle/>
      <a:p>
        <a:r>
          <a:rPr lang="en-US"/>
          <a:t>To improve the cost example, perhaps compare with the premium plan, or AWS Lambda</a:t>
        </a:r>
      </a:p>
    </p188:txBody>
  </p188:cm>
</p188:cmLst>
</file>

<file path=ppt/comments/modernComment_10E_0.xml><?xml version="1.0" encoding="utf-8"?>
<p188:cmLst xmlns:a="http://schemas.openxmlformats.org/drawingml/2006/main" xmlns:r="http://schemas.openxmlformats.org/officeDocument/2006/relationships" xmlns:p188="http://schemas.microsoft.com/office/powerpoint/2018/8/main">
  <p188:cm id="{710F2F4F-6B42-4441-86E7-E71DB80BC74E}" authorId="{EC150329-3F0C-0D09-F983-FABABEA5EE93}" created="2021-12-09T07:41:48.750">
    <ac:deMkLst xmlns:ac="http://schemas.microsoft.com/office/drawing/2013/main/command">
      <pc:docMk xmlns:pc="http://schemas.microsoft.com/office/powerpoint/2013/main/command"/>
      <pc:sldMk xmlns:pc="http://schemas.microsoft.com/office/powerpoint/2013/main/command" cId="0" sldId="270"/>
      <ac:spMk id="208" creationId="{00000000-0000-0000-0000-000000000000}"/>
    </ac:deMkLst>
    <p188:txBody>
      <a:bodyPr/>
      <a:lstStyle/>
      <a:p>
        <a:r>
          <a:rPr lang="en-US"/>
          <a:t>functions</a:t>
        </a:r>
      </a:p>
    </p188:txBody>
  </p188:cm>
  <p188:cm id="{D05C9ED2-A4E9-464E-9BF5-BA41266D4E3F}" authorId="{EC150329-3F0C-0D09-F983-FABABEA5EE93}" created="2021-12-09T07:42:23.903">
    <ac:txMkLst xmlns:ac="http://schemas.microsoft.com/office/drawing/2013/main/command">
      <pc:docMk xmlns:pc="http://schemas.microsoft.com/office/powerpoint/2013/main/command"/>
      <pc:sldMk xmlns:pc="http://schemas.microsoft.com/office/powerpoint/2013/main/command" cId="0" sldId="270"/>
      <ac:spMk id="206" creationId="{00000000-0000-0000-0000-000000000000}"/>
      <ac:txMk cp="0" len="31">
        <ac:context len="174" hash="3894905795"/>
      </ac:txMk>
    </ac:txMkLst>
    <p188:pos x="4038818" y="222628"/>
    <p188:txBody>
      <a:bodyPr/>
      <a:lstStyle/>
      <a:p>
        <a:r>
          <a:rPr lang="en-US"/>
          <a:t>how can this be done?  what challenges are involved? </a:t>
        </a:r>
      </a:p>
    </p188:txBody>
  </p188:cm>
  <p188:cm id="{A30E2D8F-FA50-4FB4-BE5D-7280DA7A61A2}" authorId="{EC150329-3F0C-0D09-F983-FABABEA5EE93}" created="2021-12-09T07:42:52.617">
    <ac:txMkLst xmlns:ac="http://schemas.microsoft.com/office/drawing/2013/main/command">
      <pc:docMk xmlns:pc="http://schemas.microsoft.com/office/powerpoint/2013/main/command"/>
      <pc:sldMk xmlns:pc="http://schemas.microsoft.com/office/powerpoint/2013/main/command" cId="0" sldId="270"/>
      <ac:spMk id="206" creationId="{00000000-0000-0000-0000-000000000000}"/>
      <ac:txMk cp="32" len="27">
        <ac:context len="174" hash="3894905795"/>
      </ac:txMk>
    </ac:txMkLst>
    <p188:pos x="3518556" y="498524"/>
    <p188:txBody>
      <a:bodyPr/>
      <a:lstStyle/>
      <a:p>
        <a:r>
          <a:rPr lang="en-US"/>
          <a:t>what storage options are available for Azure Functions?  </a:t>
        </a:r>
      </a:p>
    </p188:txBody>
  </p188:cm>
  <p188:cm id="{CF4FFB90-050C-4571-809A-52251E944552}" authorId="{EC150329-3F0C-0D09-F983-FABABEA5EE93}" created="2021-12-09T07:43:14.429">
    <ac:txMkLst xmlns:ac="http://schemas.microsoft.com/office/drawing/2013/main/command">
      <pc:docMk xmlns:pc="http://schemas.microsoft.com/office/powerpoint/2013/main/command"/>
      <pc:sldMk xmlns:pc="http://schemas.microsoft.com/office/powerpoint/2013/main/command" cId="0" sldId="270"/>
      <ac:spMk id="206" creationId="{00000000-0000-0000-0000-000000000000}"/>
      <ac:txMk cp="60" len="23">
        <ac:context len="174" hash="3894905795"/>
      </ac:txMk>
    </ac:txMkLst>
    <p188:pos x="3155949" y="821718"/>
    <p188:txBody>
      <a:bodyPr/>
      <a:lstStyle/>
      <a:p>
        <a:r>
          <a:rPr lang="en-US"/>
          <a:t>Does Azure provide support to help 'organize functions' ?</a:t>
        </a:r>
      </a:p>
    </p188:txBody>
  </p188:cm>
  <p188:cm id="{D907446C-502D-45CB-A814-7F29D10801DF}" authorId="{EC150329-3F0C-0D09-F983-FABABEA5EE93}" created="2021-12-09T07:44:07.046">
    <ac:txMkLst xmlns:ac="http://schemas.microsoft.com/office/drawing/2013/main/command">
      <pc:docMk xmlns:pc="http://schemas.microsoft.com/office/powerpoint/2013/main/command"/>
      <pc:sldMk xmlns:pc="http://schemas.microsoft.com/office/powerpoint/2013/main/command" cId="0" sldId="270"/>
      <ac:spMk id="206" creationId="{00000000-0000-0000-0000-000000000000}"/>
      <ac:txMk cp="136" len="33">
        <ac:context len="174" hash="3894905795"/>
      </ac:txMk>
    </ac:txMkLst>
    <p188:pos x="4070349" y="1736118"/>
    <p188:txBody>
      <a:bodyPr/>
      <a:lstStyle/>
      <a:p>
        <a:r>
          <a:rPr lang="en-US"/>
          <a:t>Do azure functions support interprocess communication?  Can function instances directly talk to each other?  what is the best practice here?</a:t>
        </a:r>
      </a:p>
    </p188:txBody>
  </p188:cm>
</p188:cmLst>
</file>

<file path=ppt/comments/modernComment_10F_0.xml><?xml version="1.0" encoding="utf-8"?>
<p188:cmLst xmlns:a="http://schemas.openxmlformats.org/drawingml/2006/main" xmlns:r="http://schemas.openxmlformats.org/officeDocument/2006/relationships" xmlns:p188="http://schemas.microsoft.com/office/powerpoint/2018/8/main">
  <p188:cm id="{889C1D0A-DF13-4090-B795-C6E39D058D74}" authorId="{EC150329-3F0C-0D09-F983-FABABEA5EE93}" created="2021-12-09T07:45:39.226">
    <pc:sldMkLst xmlns:pc="http://schemas.microsoft.com/office/powerpoint/2013/main/command">
      <pc:docMk/>
      <pc:sldMk cId="0" sldId="271"/>
    </pc:sldMkLst>
    <p188:txBody>
      <a:bodyPr/>
      <a:lstStyle/>
      <a:p>
        <a:r>
          <a:rPr lang="en-US"/>
          <a:t>suggest cropping white space from figures on next several slides, then resizing while maintain aspect ratio to optimize the display</a:t>
        </a:r>
      </a:p>
    </p188:txBody>
  </p188:cm>
</p188:cmLst>
</file>

<file path=ppt/comments/modernComment_113_0.xml><?xml version="1.0" encoding="utf-8"?>
<p188:cmLst xmlns:a="http://schemas.openxmlformats.org/drawingml/2006/main" xmlns:r="http://schemas.openxmlformats.org/officeDocument/2006/relationships" xmlns:p188="http://schemas.microsoft.com/office/powerpoint/2018/8/main">
  <p188:cm id="{84A3681C-0B21-424E-B19F-926492EBCE7A}" authorId="{EC150329-3F0C-0D09-F983-FABABEA5EE93}" created="2021-12-09T07:46:56.235">
    <pc:sldMkLst xmlns:pc="http://schemas.microsoft.com/office/powerpoint/2013/main/command">
      <pc:docMk/>
      <pc:sldMk cId="0" sldId="275"/>
    </pc:sldMkLst>
    <p188:txBody>
      <a:bodyPr/>
      <a:lstStyle/>
      <a:p>
        <a:r>
          <a:rPr lang="en-US"/>
          <a:t>aspect ratio</a:t>
        </a:r>
      </a:p>
    </p188:txBody>
  </p188:cm>
</p188:cmLst>
</file>

<file path=ppt/comments/modernComment_114_0.xml><?xml version="1.0" encoding="utf-8"?>
<p188:cmLst xmlns:a="http://schemas.openxmlformats.org/drawingml/2006/main" xmlns:r="http://schemas.openxmlformats.org/officeDocument/2006/relationships" xmlns:p188="http://schemas.microsoft.com/office/powerpoint/2018/8/main">
  <p188:cm id="{20631D3A-324D-4F4F-BA3D-8CA5AD5A355B}" authorId="{EC150329-3F0C-0D09-F983-FABABEA5EE93}" created="2021-12-09T07:46:15.974">
    <ac:txMkLst xmlns:ac="http://schemas.microsoft.com/office/drawing/2013/main/command">
      <pc:docMk xmlns:pc="http://schemas.microsoft.com/office/powerpoint/2013/main/command"/>
      <pc:sldMk xmlns:pc="http://schemas.microsoft.com/office/powerpoint/2013/main/command" cId="0" sldId="276"/>
      <ac:spMk id="259" creationId="{00000000-0000-0000-0000-000000000000}"/>
      <ac:txMk cp="908" len="357">
        <ac:context len="2060" hash="1533888869"/>
      </ac:txMk>
    </ac:txMkLst>
    <p188:pos x="7690124" y="1490356"/>
    <p188:txBody>
      <a:bodyPr/>
      <a:lstStyle/>
      <a:p>
        <a:r>
          <a:rPr lang="en-US"/>
          <a:t>remove duplicates</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fcbbd7b56_3_3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gcfcbbd7b56_3_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cfcbbd7b56_3_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0" name="Google Shape;160;gcfcbbd7b56_3_4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85750" lvl="0" indent="-285750" algn="l" rtl="0">
              <a:spcBef>
                <a:spcPts val="0"/>
              </a:spcBef>
              <a:spcAft>
                <a:spcPts val="0"/>
              </a:spcAft>
              <a:buClr>
                <a:schemeClr val="dk1"/>
              </a:buClr>
              <a:buSzPts val="1200"/>
              <a:buFont typeface="Arial"/>
              <a:buChar char="•"/>
            </a:pPr>
            <a:r>
              <a:rPr lang="en"/>
              <a:t>Scheduled Tasks</a:t>
            </a:r>
            <a:endParaRPr/>
          </a:p>
          <a:p>
            <a:pPr marL="285750" lvl="0" indent="-285750" algn="l" rtl="0">
              <a:spcBef>
                <a:spcPts val="0"/>
              </a:spcBef>
              <a:spcAft>
                <a:spcPts val="0"/>
              </a:spcAft>
              <a:buClr>
                <a:schemeClr val="dk1"/>
              </a:buClr>
              <a:buSzPts val="1200"/>
              <a:buFont typeface="Arial"/>
              <a:buChar char="•"/>
            </a:pPr>
            <a:r>
              <a:rPr lang="en"/>
              <a:t>Reminders and Notifications</a:t>
            </a:r>
            <a:endParaRPr/>
          </a:p>
          <a:p>
            <a:pPr marL="285750" lvl="0" indent="-285750" algn="l" rtl="0">
              <a:spcBef>
                <a:spcPts val="0"/>
              </a:spcBef>
              <a:spcAft>
                <a:spcPts val="0"/>
              </a:spcAft>
              <a:buClr>
                <a:schemeClr val="dk1"/>
              </a:buClr>
              <a:buSzPts val="1200"/>
              <a:buFont typeface="Arial"/>
              <a:buChar char="•"/>
            </a:pPr>
            <a:r>
              <a:rPr lang="en"/>
              <a:t>Lightweight Web API</a:t>
            </a:r>
            <a:endParaRPr/>
          </a:p>
          <a:p>
            <a:pPr marL="285750" lvl="0" indent="-285750" algn="l" rtl="0">
              <a:spcBef>
                <a:spcPts val="0"/>
              </a:spcBef>
              <a:spcAft>
                <a:spcPts val="0"/>
              </a:spcAft>
              <a:buClr>
                <a:schemeClr val="dk1"/>
              </a:buClr>
              <a:buSzPts val="1200"/>
              <a:buFont typeface="Arial"/>
              <a:buChar char="•"/>
            </a:pPr>
            <a:r>
              <a:rPr lang="en"/>
              <a:t>Sending background emails</a:t>
            </a:r>
            <a:endParaRPr/>
          </a:p>
          <a:p>
            <a:pPr marL="285750" lvl="0" indent="-285750" algn="l" rtl="0">
              <a:spcBef>
                <a:spcPts val="0"/>
              </a:spcBef>
              <a:spcAft>
                <a:spcPts val="0"/>
              </a:spcAft>
              <a:buClr>
                <a:schemeClr val="dk1"/>
              </a:buClr>
              <a:buSzPts val="1200"/>
              <a:buFont typeface="Arial"/>
              <a:buChar char="•"/>
            </a:pPr>
            <a:r>
              <a:rPr lang="en"/>
              <a:t>Running background backup tasks</a:t>
            </a:r>
            <a:endParaRPr/>
          </a:p>
          <a:p>
            <a:pPr marL="285750" lvl="0" indent="-285750" algn="l" rtl="0">
              <a:spcBef>
                <a:spcPts val="0"/>
              </a:spcBef>
              <a:spcAft>
                <a:spcPts val="0"/>
              </a:spcAft>
              <a:buClr>
                <a:schemeClr val="dk1"/>
              </a:buClr>
              <a:buSzPts val="1200"/>
              <a:buFont typeface="Arial"/>
              <a:buChar char="•"/>
            </a:pPr>
            <a:r>
              <a:rPr lang="en"/>
              <a:t>Doing backend calculations</a:t>
            </a:r>
            <a:endParaRPr/>
          </a:p>
          <a:p>
            <a:pPr marL="0" lvl="0" indent="0" algn="l" rtl="0">
              <a:spcBef>
                <a:spcPts val="0"/>
              </a:spcBef>
              <a:spcAft>
                <a:spcPts val="0"/>
              </a:spcAft>
              <a:buNone/>
            </a:pPr>
            <a:endParaRPr/>
          </a:p>
        </p:txBody>
      </p:sp>
      <p:sp>
        <p:nvSpPr>
          <p:cNvPr id="161" name="Google Shape;161;gcfcbbd7b56_3_4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cfcbbd7b56_3_47: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gcfcbbd7b56_3_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cfcbbd7b56_3_5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gcfcbbd7b56_3_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cfcbbd7b56_3_5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gcfcbbd7b56_3_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cfcbbd7b56_3_68: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gcfcbbd7b56_3_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cfcbbd7b56_3_7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gcfcbbd7b56_3_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cfcbbd7b56_1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cfcbbd7b56_1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cfcbbd7b56_11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cfcbbd7b56_1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cfcbbd7b56_11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cfcbbd7b56_1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cfcbbd7b56_11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cfcbbd7b56_1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cfcbbd7b56_13_3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gcfcbbd7b56_13_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cfcbbd7b56_11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cfcbbd7b56_1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cfcbbd7b56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cfcbbd7b56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cfcbbd7b56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cfcbbd7b56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cfcbbd7b56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cfcbbd7b56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cfcbbd7b56_13_4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gcfcbbd7b56_13_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cfcbbd7b56_13_47: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gcfcbbd7b56_13_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cfcbbd7b56_13_5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gcfcbbd7b56_13_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cfcbbd7b56_13_5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gcfcbbd7b56_13_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cfcbbd7b56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cfcbbd7b56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chemeClr val="dk1"/>
              </a:buClr>
              <a:buSzPts val="1200"/>
              <a:buChar char="•"/>
            </a:pPr>
            <a:r>
              <a:rPr lang="en">
                <a:solidFill>
                  <a:schemeClr val="dk1"/>
                </a:solidFill>
              </a:rPr>
              <a:t>Scheduled Tasks</a:t>
            </a:r>
            <a:endParaRPr>
              <a:solidFill>
                <a:schemeClr val="dk1"/>
              </a:solidFill>
            </a:endParaRPr>
          </a:p>
          <a:p>
            <a:pPr marL="285750" lvl="0" indent="-285750" algn="l" rtl="0">
              <a:spcBef>
                <a:spcPts val="0"/>
              </a:spcBef>
              <a:spcAft>
                <a:spcPts val="0"/>
              </a:spcAft>
              <a:buClr>
                <a:schemeClr val="dk1"/>
              </a:buClr>
              <a:buSzPts val="1200"/>
              <a:buChar char="•"/>
            </a:pPr>
            <a:r>
              <a:rPr lang="en">
                <a:solidFill>
                  <a:schemeClr val="dk1"/>
                </a:solidFill>
              </a:rPr>
              <a:t>Reminders and Notifications</a:t>
            </a:r>
            <a:endParaRPr>
              <a:solidFill>
                <a:schemeClr val="dk1"/>
              </a:solidFill>
            </a:endParaRPr>
          </a:p>
          <a:p>
            <a:pPr marL="285750" lvl="0" indent="-285750" algn="l" rtl="0">
              <a:spcBef>
                <a:spcPts val="0"/>
              </a:spcBef>
              <a:spcAft>
                <a:spcPts val="0"/>
              </a:spcAft>
              <a:buClr>
                <a:schemeClr val="dk1"/>
              </a:buClr>
              <a:buSzPts val="1200"/>
              <a:buChar char="•"/>
            </a:pPr>
            <a:r>
              <a:rPr lang="en">
                <a:solidFill>
                  <a:schemeClr val="dk1"/>
                </a:solidFill>
              </a:rPr>
              <a:t>Lightweight Web API</a:t>
            </a:r>
            <a:endParaRPr>
              <a:solidFill>
                <a:schemeClr val="dk1"/>
              </a:solidFill>
            </a:endParaRPr>
          </a:p>
          <a:p>
            <a:pPr marL="285750" lvl="0" indent="-285750" algn="l" rtl="0">
              <a:spcBef>
                <a:spcPts val="0"/>
              </a:spcBef>
              <a:spcAft>
                <a:spcPts val="0"/>
              </a:spcAft>
              <a:buClr>
                <a:schemeClr val="dk1"/>
              </a:buClr>
              <a:buSzPts val="1200"/>
              <a:buChar char="•"/>
            </a:pPr>
            <a:r>
              <a:rPr lang="en">
                <a:solidFill>
                  <a:schemeClr val="dk1"/>
                </a:solidFill>
              </a:rPr>
              <a:t>Sending background emails</a:t>
            </a:r>
            <a:endParaRPr>
              <a:solidFill>
                <a:schemeClr val="dk1"/>
              </a:solidFill>
            </a:endParaRPr>
          </a:p>
          <a:p>
            <a:pPr marL="285750" lvl="0" indent="-285750" algn="l" rtl="0">
              <a:spcBef>
                <a:spcPts val="0"/>
              </a:spcBef>
              <a:spcAft>
                <a:spcPts val="0"/>
              </a:spcAft>
              <a:buClr>
                <a:schemeClr val="dk1"/>
              </a:buClr>
              <a:buSzPts val="1200"/>
              <a:buChar char="•"/>
            </a:pPr>
            <a:r>
              <a:rPr lang="en">
                <a:solidFill>
                  <a:schemeClr val="dk1"/>
                </a:solidFill>
              </a:rPr>
              <a:t>Running background backup tasks</a:t>
            </a:r>
            <a:endParaRPr>
              <a:solidFill>
                <a:schemeClr val="dk1"/>
              </a:solidFill>
            </a:endParaRPr>
          </a:p>
          <a:p>
            <a:pPr marL="285750" lvl="0" indent="-285750" algn="l" rtl="0">
              <a:spcBef>
                <a:spcPts val="0"/>
              </a:spcBef>
              <a:spcAft>
                <a:spcPts val="0"/>
              </a:spcAft>
              <a:buClr>
                <a:schemeClr val="dk1"/>
              </a:buClr>
              <a:buSzPts val="1200"/>
              <a:buChar char="•"/>
            </a:pPr>
            <a:r>
              <a:rPr lang="en">
                <a:solidFill>
                  <a:schemeClr val="dk1"/>
                </a:solidFill>
              </a:rPr>
              <a:t>Doing backend calculations</a:t>
            </a:r>
            <a:endParaRPr>
              <a:solidFill>
                <a:schemeClr val="dk1"/>
              </a:solidFill>
            </a:endParaRPr>
          </a:p>
          <a:p>
            <a:pPr marL="0" lvl="0" indent="0" algn="l" rtl="0">
              <a:spcBef>
                <a:spcPts val="0"/>
              </a:spcBef>
              <a:spcAft>
                <a:spcPts val="0"/>
              </a:spcAft>
              <a:buClr>
                <a:schemeClr val="dk1"/>
              </a:buClr>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Slide">
  <p:cSld name="1_Title Slide">
    <p:bg>
      <p:bgPr>
        <a:solidFill>
          <a:srgbClr val="4B2E83"/>
        </a:solidFill>
        <a:effectLst/>
      </p:bgPr>
    </p:bg>
    <p:spTree>
      <p:nvGrpSpPr>
        <p:cNvPr id="1" name="Shape 52"/>
        <p:cNvGrpSpPr/>
        <p:nvPr/>
      </p:nvGrpSpPr>
      <p:grpSpPr>
        <a:xfrm>
          <a:off x="0" y="0"/>
          <a:ext cx="0" cy="0"/>
          <a:chOff x="0" y="0"/>
          <a:chExt cx="0" cy="0"/>
        </a:xfrm>
      </p:grpSpPr>
      <p:pic>
        <p:nvPicPr>
          <p:cNvPr id="53" name="Google Shape;53;p14" descr="UW_W Logo_White.png"/>
          <p:cNvPicPr preferRelativeResize="0"/>
          <p:nvPr/>
        </p:nvPicPr>
        <p:blipFill rotWithShape="1">
          <a:blip r:embed="rId2">
            <a:alphaModFix/>
          </a:blip>
          <a:srcRect/>
          <a:stretch/>
        </p:blipFill>
        <p:spPr>
          <a:xfrm>
            <a:off x="7445815" y="4459390"/>
            <a:ext cx="1371600" cy="692658"/>
          </a:xfrm>
          <a:prstGeom prst="rect">
            <a:avLst/>
          </a:prstGeom>
          <a:noFill/>
          <a:ln>
            <a:noFill/>
          </a:ln>
        </p:spPr>
      </p:pic>
      <p:pic>
        <p:nvPicPr>
          <p:cNvPr id="54" name="Google Shape;54;p14"/>
          <p:cNvPicPr preferRelativeResize="0"/>
          <p:nvPr/>
        </p:nvPicPr>
        <p:blipFill rotWithShape="1">
          <a:blip r:embed="rId3">
            <a:alphaModFix/>
          </a:blip>
          <a:srcRect/>
          <a:stretch/>
        </p:blipFill>
        <p:spPr>
          <a:xfrm>
            <a:off x="677334" y="4765675"/>
            <a:ext cx="2540000" cy="200025"/>
          </a:xfrm>
          <a:prstGeom prst="rect">
            <a:avLst/>
          </a:prstGeom>
          <a:noFill/>
          <a:ln>
            <a:noFill/>
          </a:ln>
        </p:spPr>
      </p:pic>
      <p:pic>
        <p:nvPicPr>
          <p:cNvPr id="55" name="Google Shape;55;p14" descr="Bar_RtAngle_7502_RGB.png"/>
          <p:cNvPicPr preferRelativeResize="0"/>
          <p:nvPr/>
        </p:nvPicPr>
        <p:blipFill rotWithShape="1">
          <a:blip r:embed="rId4">
            <a:alphaModFix/>
          </a:blip>
          <a:srcRect/>
          <a:stretch/>
        </p:blipFill>
        <p:spPr>
          <a:xfrm>
            <a:off x="813588" y="3004564"/>
            <a:ext cx="2284303" cy="84578"/>
          </a:xfrm>
          <a:prstGeom prst="rect">
            <a:avLst/>
          </a:prstGeom>
          <a:noFill/>
          <a:ln>
            <a:noFill/>
          </a:ln>
        </p:spPr>
      </p:pic>
      <p:sp>
        <p:nvSpPr>
          <p:cNvPr id="56" name="Google Shape;56;p14"/>
          <p:cNvSpPr txBox="1">
            <a:spLocks noGrp="1"/>
          </p:cNvSpPr>
          <p:nvPr>
            <p:ph type="title"/>
          </p:nvPr>
        </p:nvSpPr>
        <p:spPr>
          <a:xfrm>
            <a:off x="671757" y="884868"/>
            <a:ext cx="6972300" cy="1981317"/>
          </a:xfrm>
          <a:prstGeom prst="rect">
            <a:avLst/>
          </a:prstGeom>
          <a:noFill/>
          <a:ln>
            <a:noFill/>
          </a:ln>
        </p:spPr>
        <p:txBody>
          <a:bodyPr spcFirstLastPara="1" wrap="square" lIns="68575" tIns="34275" rIns="68575" bIns="34275" anchor="b" anchorCtr="0">
            <a:noAutofit/>
          </a:bodyPr>
          <a:lstStyle>
            <a:lvl1pPr marR="0" lvl="0" algn="l">
              <a:spcBef>
                <a:spcPts val="0"/>
              </a:spcBef>
              <a:spcAft>
                <a:spcPts val="0"/>
              </a:spcAft>
              <a:buClr>
                <a:schemeClr val="lt2"/>
              </a:buClr>
              <a:buSzPts val="3800"/>
              <a:buFont typeface="Encode Sans Black"/>
              <a:buNone/>
              <a:defRPr sz="3800" b="1" i="0" u="none" strike="noStrike" cap="none">
                <a:solidFill>
                  <a:schemeClr val="lt2"/>
                </a:solidFill>
                <a:latin typeface="Encode Sans Black"/>
                <a:ea typeface="Encode Sans Black"/>
                <a:cs typeface="Encode Sans Black"/>
                <a:sym typeface="Encode Sans Black"/>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7" name="Google Shape;57;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chemeClr val="lt2"/>
                </a:solidFill>
                <a:latin typeface="Encode Sans Black"/>
                <a:ea typeface="Encode Sans Black"/>
                <a:cs typeface="Encode Sans Black"/>
                <a:sym typeface="Encode Sans Black"/>
              </a:defRPr>
            </a:lvl1pPr>
            <a:lvl2pPr lvl="1">
              <a:buNone/>
              <a:defRPr>
                <a:solidFill>
                  <a:schemeClr val="lt2"/>
                </a:solidFill>
                <a:latin typeface="Encode Sans Black"/>
                <a:ea typeface="Encode Sans Black"/>
                <a:cs typeface="Encode Sans Black"/>
                <a:sym typeface="Encode Sans Black"/>
              </a:defRPr>
            </a:lvl2pPr>
            <a:lvl3pPr lvl="2">
              <a:buNone/>
              <a:defRPr>
                <a:solidFill>
                  <a:schemeClr val="lt2"/>
                </a:solidFill>
                <a:latin typeface="Encode Sans Black"/>
                <a:ea typeface="Encode Sans Black"/>
                <a:cs typeface="Encode Sans Black"/>
                <a:sym typeface="Encode Sans Black"/>
              </a:defRPr>
            </a:lvl3pPr>
            <a:lvl4pPr lvl="3">
              <a:buNone/>
              <a:defRPr>
                <a:solidFill>
                  <a:schemeClr val="lt2"/>
                </a:solidFill>
                <a:latin typeface="Encode Sans Black"/>
                <a:ea typeface="Encode Sans Black"/>
                <a:cs typeface="Encode Sans Black"/>
                <a:sym typeface="Encode Sans Black"/>
              </a:defRPr>
            </a:lvl4pPr>
            <a:lvl5pPr lvl="4">
              <a:buNone/>
              <a:defRPr>
                <a:solidFill>
                  <a:schemeClr val="lt2"/>
                </a:solidFill>
                <a:latin typeface="Encode Sans Black"/>
                <a:ea typeface="Encode Sans Black"/>
                <a:cs typeface="Encode Sans Black"/>
                <a:sym typeface="Encode Sans Black"/>
              </a:defRPr>
            </a:lvl5pPr>
            <a:lvl6pPr lvl="5">
              <a:buNone/>
              <a:defRPr>
                <a:solidFill>
                  <a:schemeClr val="lt2"/>
                </a:solidFill>
                <a:latin typeface="Encode Sans Black"/>
                <a:ea typeface="Encode Sans Black"/>
                <a:cs typeface="Encode Sans Black"/>
                <a:sym typeface="Encode Sans Black"/>
              </a:defRPr>
            </a:lvl6pPr>
            <a:lvl7pPr lvl="6">
              <a:buNone/>
              <a:defRPr>
                <a:solidFill>
                  <a:schemeClr val="lt2"/>
                </a:solidFill>
                <a:latin typeface="Encode Sans Black"/>
                <a:ea typeface="Encode Sans Black"/>
                <a:cs typeface="Encode Sans Black"/>
                <a:sym typeface="Encode Sans Black"/>
              </a:defRPr>
            </a:lvl7pPr>
            <a:lvl8pPr lvl="7">
              <a:buNone/>
              <a:defRPr>
                <a:solidFill>
                  <a:schemeClr val="lt2"/>
                </a:solidFill>
                <a:latin typeface="Encode Sans Black"/>
                <a:ea typeface="Encode Sans Black"/>
                <a:cs typeface="Encode Sans Black"/>
                <a:sym typeface="Encode Sans Black"/>
              </a:defRPr>
            </a:lvl8pPr>
            <a:lvl9pPr lvl="8">
              <a:buNone/>
              <a:defRPr>
                <a:solidFill>
                  <a:schemeClr val="lt2"/>
                </a:solidFill>
                <a:latin typeface="Encode Sans Black"/>
                <a:ea typeface="Encode Sans Black"/>
                <a:cs typeface="Encode Sans Black"/>
                <a:sym typeface="Encode Sans Black"/>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Header + Subheader + Content">
  <p:cSld name="Header + Subheader + Content">
    <p:spTree>
      <p:nvGrpSpPr>
        <p:cNvPr id="1" name="Shape 58"/>
        <p:cNvGrpSpPr/>
        <p:nvPr/>
      </p:nvGrpSpPr>
      <p:grpSpPr>
        <a:xfrm>
          <a:off x="0" y="0"/>
          <a:ext cx="0" cy="0"/>
          <a:chOff x="0" y="0"/>
          <a:chExt cx="0" cy="0"/>
        </a:xfrm>
      </p:grpSpPr>
      <p:sp>
        <p:nvSpPr>
          <p:cNvPr id="59" name="Google Shape;59;p15"/>
          <p:cNvSpPr txBox="1">
            <a:spLocks noGrp="1"/>
          </p:cNvSpPr>
          <p:nvPr>
            <p:ph type="body" idx="1"/>
          </p:nvPr>
        </p:nvSpPr>
        <p:spPr>
          <a:xfrm>
            <a:off x="659306" y="1740179"/>
            <a:ext cx="8197114" cy="2857565"/>
          </a:xfrm>
          <a:prstGeom prst="rect">
            <a:avLst/>
          </a:prstGeom>
          <a:noFill/>
          <a:ln>
            <a:noFill/>
          </a:ln>
        </p:spPr>
        <p:txBody>
          <a:bodyPr spcFirstLastPara="1" wrap="square" lIns="68575" tIns="34275" rIns="68575" bIns="34275" anchor="t" anchorCtr="0">
            <a:noAutofit/>
          </a:bodyPr>
          <a:lstStyle>
            <a:lvl1pPr marL="457200" marR="0" lvl="0" indent="-342900" algn="l">
              <a:spcBef>
                <a:spcPts val="400"/>
              </a:spcBef>
              <a:spcAft>
                <a:spcPts val="0"/>
              </a:spcAft>
              <a:buClr>
                <a:srgbClr val="FFFFFF"/>
              </a:buClr>
              <a:buSzPts val="1800"/>
              <a:buFont typeface="Merriweather Sans"/>
              <a:buChar char="&gt;"/>
              <a:defRPr sz="1800" b="1" i="0" u="none" strike="noStrike" cap="none">
                <a:solidFill>
                  <a:srgbClr val="FFFFFF"/>
                </a:solidFill>
                <a:latin typeface="Open Sans"/>
                <a:ea typeface="Open Sans"/>
                <a:cs typeface="Open Sans"/>
                <a:sym typeface="Open Sans"/>
              </a:defRPr>
            </a:lvl1pPr>
            <a:lvl2pPr marL="914400" marR="0" lvl="1" indent="-323850" algn="l">
              <a:spcBef>
                <a:spcPts val="300"/>
              </a:spcBef>
              <a:spcAft>
                <a:spcPts val="0"/>
              </a:spcAft>
              <a:buClr>
                <a:srgbClr val="FFFFFF"/>
              </a:buClr>
              <a:buSzPts val="1500"/>
              <a:buFont typeface="Arial"/>
              <a:buChar char="–"/>
              <a:defRPr sz="1500" b="1" i="0" u="none" strike="noStrike" cap="none">
                <a:solidFill>
                  <a:srgbClr val="FFFFFF"/>
                </a:solidFill>
                <a:latin typeface="Open Sans"/>
                <a:ea typeface="Open Sans"/>
                <a:cs typeface="Open Sans"/>
                <a:sym typeface="Open Sans"/>
              </a:defRPr>
            </a:lvl2pPr>
            <a:lvl3pPr marL="1371600" marR="0" lvl="2" indent="-317500" algn="l">
              <a:spcBef>
                <a:spcPts val="300"/>
              </a:spcBef>
              <a:spcAft>
                <a:spcPts val="0"/>
              </a:spcAft>
              <a:buClr>
                <a:srgbClr val="FFFFFF"/>
              </a:buClr>
              <a:buSzPts val="1400"/>
              <a:buFont typeface="Merriweather Sans"/>
              <a:buChar char="&gt;"/>
              <a:defRPr sz="1400" b="1" i="0" u="none" strike="noStrike" cap="none">
                <a:solidFill>
                  <a:srgbClr val="FFFFFF"/>
                </a:solidFill>
                <a:latin typeface="Open Sans"/>
                <a:ea typeface="Open Sans"/>
                <a:cs typeface="Open Sans"/>
                <a:sym typeface="Open Sans"/>
              </a:defRPr>
            </a:lvl3pPr>
            <a:lvl4pPr marL="1828800" marR="0" lvl="3" indent="-304800" algn="l">
              <a:spcBef>
                <a:spcPts val="200"/>
              </a:spcBef>
              <a:spcAft>
                <a:spcPts val="0"/>
              </a:spcAft>
              <a:buClr>
                <a:srgbClr val="FFFFFF"/>
              </a:buClr>
              <a:buSzPts val="1200"/>
              <a:buFont typeface="Arial"/>
              <a:buChar char="–"/>
              <a:defRPr sz="1200" b="1" i="0" u="none" strike="noStrike" cap="none">
                <a:solidFill>
                  <a:srgbClr val="FFFFFF"/>
                </a:solidFill>
                <a:latin typeface="Open Sans"/>
                <a:ea typeface="Open Sans"/>
                <a:cs typeface="Open Sans"/>
                <a:sym typeface="Open Sans"/>
              </a:defRPr>
            </a:lvl4pPr>
            <a:lvl5pPr marL="2286000" marR="0" lvl="4" indent="-298450" algn="l">
              <a:spcBef>
                <a:spcPts val="200"/>
              </a:spcBef>
              <a:spcAft>
                <a:spcPts val="0"/>
              </a:spcAft>
              <a:buClr>
                <a:srgbClr val="FFFFFF"/>
              </a:buClr>
              <a:buSzPts val="1100"/>
              <a:buFont typeface="Merriweather Sans"/>
              <a:buChar char="&gt;"/>
              <a:defRPr sz="1100" b="1" i="0" u="none" strike="noStrike" cap="none">
                <a:solidFill>
                  <a:srgbClr val="FFFFFF"/>
                </a:solidFill>
                <a:latin typeface="Open Sans"/>
                <a:ea typeface="Open Sans"/>
                <a:cs typeface="Open Sans"/>
                <a:sym typeface="Open Sans"/>
              </a:defRPr>
            </a:lvl5pPr>
            <a:lvl6pPr marL="2743200" marR="0" lvl="5" indent="-323850" algn="l">
              <a:spcBef>
                <a:spcPts val="300"/>
              </a:spcBef>
              <a:spcAft>
                <a:spcPts val="0"/>
              </a:spcAft>
              <a:buClr>
                <a:schemeClr val="lt1"/>
              </a:buClr>
              <a:buSzPts val="1500"/>
              <a:buFont typeface="Arial"/>
              <a:buChar char="•"/>
              <a:defRPr sz="1500" b="0" i="0" u="none" strike="noStrike" cap="none">
                <a:solidFill>
                  <a:schemeClr val="lt1"/>
                </a:solidFill>
                <a:latin typeface="Calibri"/>
                <a:ea typeface="Calibri"/>
                <a:cs typeface="Calibri"/>
                <a:sym typeface="Calibri"/>
              </a:defRPr>
            </a:lvl6pPr>
            <a:lvl7pPr marL="3200400" marR="0" lvl="6" indent="-323850" algn="l">
              <a:spcBef>
                <a:spcPts val="300"/>
              </a:spcBef>
              <a:spcAft>
                <a:spcPts val="0"/>
              </a:spcAft>
              <a:buClr>
                <a:schemeClr val="lt1"/>
              </a:buClr>
              <a:buSzPts val="1500"/>
              <a:buFont typeface="Arial"/>
              <a:buChar char="•"/>
              <a:defRPr sz="1500" b="0" i="0" u="none" strike="noStrike" cap="none">
                <a:solidFill>
                  <a:schemeClr val="lt1"/>
                </a:solidFill>
                <a:latin typeface="Calibri"/>
                <a:ea typeface="Calibri"/>
                <a:cs typeface="Calibri"/>
                <a:sym typeface="Calibri"/>
              </a:defRPr>
            </a:lvl7pPr>
            <a:lvl8pPr marL="3657600" marR="0" lvl="7" indent="-323850" algn="l">
              <a:spcBef>
                <a:spcPts val="300"/>
              </a:spcBef>
              <a:spcAft>
                <a:spcPts val="0"/>
              </a:spcAft>
              <a:buClr>
                <a:schemeClr val="lt1"/>
              </a:buClr>
              <a:buSzPts val="1500"/>
              <a:buFont typeface="Arial"/>
              <a:buChar char="•"/>
              <a:defRPr sz="1500" b="0" i="0" u="none" strike="noStrike" cap="none">
                <a:solidFill>
                  <a:schemeClr val="lt1"/>
                </a:solidFill>
                <a:latin typeface="Calibri"/>
                <a:ea typeface="Calibri"/>
                <a:cs typeface="Calibri"/>
                <a:sym typeface="Calibri"/>
              </a:defRPr>
            </a:lvl8pPr>
            <a:lvl9pPr marL="4114800" marR="0" lvl="8" indent="-323850" algn="l">
              <a:spcBef>
                <a:spcPts val="300"/>
              </a:spcBef>
              <a:spcAft>
                <a:spcPts val="0"/>
              </a:spcAft>
              <a:buClr>
                <a:schemeClr val="lt1"/>
              </a:buClr>
              <a:buSzPts val="1500"/>
              <a:buFont typeface="Arial"/>
              <a:buChar char="•"/>
              <a:defRPr sz="1500" b="0" i="0" u="none" strike="noStrike" cap="none">
                <a:solidFill>
                  <a:schemeClr val="lt1"/>
                </a:solidFill>
                <a:latin typeface="Calibri"/>
                <a:ea typeface="Calibri"/>
                <a:cs typeface="Calibri"/>
                <a:sym typeface="Calibri"/>
              </a:defRPr>
            </a:lvl9pPr>
          </a:lstStyle>
          <a:p>
            <a:endParaRPr/>
          </a:p>
        </p:txBody>
      </p:sp>
      <p:sp>
        <p:nvSpPr>
          <p:cNvPr id="60" name="Google Shape;60;p15"/>
          <p:cNvSpPr txBox="1">
            <a:spLocks noGrp="1"/>
          </p:cNvSpPr>
          <p:nvPr>
            <p:ph type="body" idx="2"/>
          </p:nvPr>
        </p:nvSpPr>
        <p:spPr>
          <a:xfrm>
            <a:off x="671757" y="1298000"/>
            <a:ext cx="8184662" cy="308378"/>
          </a:xfrm>
          <a:prstGeom prst="rect">
            <a:avLst/>
          </a:prstGeom>
          <a:noFill/>
          <a:ln>
            <a:noFill/>
          </a:ln>
        </p:spPr>
        <p:txBody>
          <a:bodyPr spcFirstLastPara="1" wrap="square" lIns="68575" tIns="34275" rIns="68575" bIns="34275" anchor="t" anchorCtr="0">
            <a:noAutofit/>
          </a:bodyPr>
          <a:lstStyle>
            <a:lvl1pPr marL="457200" marR="0" lvl="0" indent="-228600" algn="l">
              <a:lnSpc>
                <a:spcPct val="90000"/>
              </a:lnSpc>
              <a:spcBef>
                <a:spcPts val="400"/>
              </a:spcBef>
              <a:spcAft>
                <a:spcPts val="0"/>
              </a:spcAft>
              <a:buClr>
                <a:srgbClr val="FFFFFF"/>
              </a:buClr>
              <a:buSzPts val="1800"/>
              <a:buFont typeface="Arial"/>
              <a:buNone/>
              <a:defRPr sz="1800" b="0" i="0" u="none" strike="noStrike" cap="none">
                <a:solidFill>
                  <a:srgbClr val="FFFFFF"/>
                </a:solidFill>
                <a:latin typeface="Arial"/>
                <a:ea typeface="Arial"/>
                <a:cs typeface="Arial"/>
                <a:sym typeface="Arial"/>
              </a:defRPr>
            </a:lvl1pPr>
            <a:lvl2pPr marL="914400" marR="0" lvl="1" indent="-228600" algn="l">
              <a:spcBef>
                <a:spcPts val="400"/>
              </a:spcBef>
              <a:spcAft>
                <a:spcPts val="0"/>
              </a:spcAft>
              <a:buClr>
                <a:srgbClr val="E8D3A2"/>
              </a:buClr>
              <a:buSzPts val="2100"/>
              <a:buFont typeface="Arial"/>
              <a:buNone/>
              <a:defRPr sz="2100" b="0" i="0" u="none" strike="noStrike" cap="none">
                <a:solidFill>
                  <a:srgbClr val="E8D3A2"/>
                </a:solidFill>
                <a:latin typeface="Encode Sans Black"/>
                <a:ea typeface="Encode Sans Black"/>
                <a:cs typeface="Encode Sans Black"/>
                <a:sym typeface="Encode Sans Black"/>
              </a:defRPr>
            </a:lvl2pPr>
            <a:lvl3pPr marL="1371600" marR="0" lvl="2" indent="-228600" algn="l">
              <a:spcBef>
                <a:spcPts val="400"/>
              </a:spcBef>
              <a:spcAft>
                <a:spcPts val="0"/>
              </a:spcAft>
              <a:buClr>
                <a:srgbClr val="E8D3A2"/>
              </a:buClr>
              <a:buSzPts val="1800"/>
              <a:buFont typeface="Arial"/>
              <a:buNone/>
              <a:defRPr sz="1800" b="0" i="0" u="none" strike="noStrike" cap="none">
                <a:solidFill>
                  <a:srgbClr val="E8D3A2"/>
                </a:solidFill>
                <a:latin typeface="Encode Sans Black"/>
                <a:ea typeface="Encode Sans Black"/>
                <a:cs typeface="Encode Sans Black"/>
                <a:sym typeface="Encode Sans Black"/>
              </a:defRPr>
            </a:lvl3pPr>
            <a:lvl4pPr marL="1828800" marR="0" lvl="3" indent="-228600" algn="l">
              <a:spcBef>
                <a:spcPts val="300"/>
              </a:spcBef>
              <a:spcAft>
                <a:spcPts val="0"/>
              </a:spcAft>
              <a:buClr>
                <a:srgbClr val="E8D3A2"/>
              </a:buClr>
              <a:buSzPts val="1500"/>
              <a:buFont typeface="Arial"/>
              <a:buNone/>
              <a:defRPr sz="1500" b="0" i="0" u="none" strike="noStrike" cap="none">
                <a:solidFill>
                  <a:srgbClr val="E8D3A2"/>
                </a:solidFill>
                <a:latin typeface="Encode Sans Black"/>
                <a:ea typeface="Encode Sans Black"/>
                <a:cs typeface="Encode Sans Black"/>
                <a:sym typeface="Encode Sans Black"/>
              </a:defRPr>
            </a:lvl4pPr>
            <a:lvl5pPr marL="2286000" marR="0" lvl="4" indent="-228600" algn="l">
              <a:spcBef>
                <a:spcPts val="300"/>
              </a:spcBef>
              <a:spcAft>
                <a:spcPts val="0"/>
              </a:spcAft>
              <a:buClr>
                <a:srgbClr val="E8D3A2"/>
              </a:buClr>
              <a:buSzPts val="1500"/>
              <a:buFont typeface="Arial"/>
              <a:buNone/>
              <a:defRPr sz="1500" b="0" i="0" u="none" strike="noStrike" cap="none">
                <a:solidFill>
                  <a:srgbClr val="E8D3A2"/>
                </a:solidFill>
                <a:latin typeface="Encode Sans Black"/>
                <a:ea typeface="Encode Sans Black"/>
                <a:cs typeface="Encode Sans Black"/>
                <a:sym typeface="Encode Sans Black"/>
              </a:defRPr>
            </a:lvl5pPr>
            <a:lvl6pPr marL="2743200" marR="0" lvl="5" indent="-323850" algn="l">
              <a:spcBef>
                <a:spcPts val="300"/>
              </a:spcBef>
              <a:spcAft>
                <a:spcPts val="0"/>
              </a:spcAft>
              <a:buClr>
                <a:schemeClr val="lt1"/>
              </a:buClr>
              <a:buSzPts val="1500"/>
              <a:buFont typeface="Arial"/>
              <a:buChar char="•"/>
              <a:defRPr sz="1500" b="0" i="0" u="none" strike="noStrike" cap="none">
                <a:solidFill>
                  <a:schemeClr val="lt1"/>
                </a:solidFill>
                <a:latin typeface="Calibri"/>
                <a:ea typeface="Calibri"/>
                <a:cs typeface="Calibri"/>
                <a:sym typeface="Calibri"/>
              </a:defRPr>
            </a:lvl6pPr>
            <a:lvl7pPr marL="3200400" marR="0" lvl="6" indent="-323850" algn="l">
              <a:spcBef>
                <a:spcPts val="300"/>
              </a:spcBef>
              <a:spcAft>
                <a:spcPts val="0"/>
              </a:spcAft>
              <a:buClr>
                <a:schemeClr val="lt1"/>
              </a:buClr>
              <a:buSzPts val="1500"/>
              <a:buFont typeface="Arial"/>
              <a:buChar char="•"/>
              <a:defRPr sz="1500" b="0" i="0" u="none" strike="noStrike" cap="none">
                <a:solidFill>
                  <a:schemeClr val="lt1"/>
                </a:solidFill>
                <a:latin typeface="Calibri"/>
                <a:ea typeface="Calibri"/>
                <a:cs typeface="Calibri"/>
                <a:sym typeface="Calibri"/>
              </a:defRPr>
            </a:lvl7pPr>
            <a:lvl8pPr marL="3657600" marR="0" lvl="7" indent="-323850" algn="l">
              <a:spcBef>
                <a:spcPts val="300"/>
              </a:spcBef>
              <a:spcAft>
                <a:spcPts val="0"/>
              </a:spcAft>
              <a:buClr>
                <a:schemeClr val="lt1"/>
              </a:buClr>
              <a:buSzPts val="1500"/>
              <a:buFont typeface="Arial"/>
              <a:buChar char="•"/>
              <a:defRPr sz="1500" b="0" i="0" u="none" strike="noStrike" cap="none">
                <a:solidFill>
                  <a:schemeClr val="lt1"/>
                </a:solidFill>
                <a:latin typeface="Calibri"/>
                <a:ea typeface="Calibri"/>
                <a:cs typeface="Calibri"/>
                <a:sym typeface="Calibri"/>
              </a:defRPr>
            </a:lvl8pPr>
            <a:lvl9pPr marL="4114800" marR="0" lvl="8" indent="-323850" algn="l">
              <a:spcBef>
                <a:spcPts val="300"/>
              </a:spcBef>
              <a:spcAft>
                <a:spcPts val="0"/>
              </a:spcAft>
              <a:buClr>
                <a:schemeClr val="lt1"/>
              </a:buClr>
              <a:buSzPts val="1500"/>
              <a:buFont typeface="Arial"/>
              <a:buChar char="•"/>
              <a:defRPr sz="1500" b="0" i="0" u="none" strike="noStrike" cap="none">
                <a:solidFill>
                  <a:schemeClr val="lt1"/>
                </a:solidFill>
                <a:latin typeface="Calibri"/>
                <a:ea typeface="Calibri"/>
                <a:cs typeface="Calibri"/>
                <a:sym typeface="Calibri"/>
              </a:defRPr>
            </a:lvl9pPr>
          </a:lstStyle>
          <a:p>
            <a:endParaRPr/>
          </a:p>
        </p:txBody>
      </p:sp>
      <p:pic>
        <p:nvPicPr>
          <p:cNvPr id="61" name="Google Shape;61;p15"/>
          <p:cNvPicPr preferRelativeResize="0"/>
          <p:nvPr/>
        </p:nvPicPr>
        <p:blipFill rotWithShape="1">
          <a:blip r:embed="rId2">
            <a:alphaModFix/>
          </a:blip>
          <a:srcRect/>
          <a:stretch/>
        </p:blipFill>
        <p:spPr>
          <a:xfrm>
            <a:off x="6248401" y="4765675"/>
            <a:ext cx="2540000" cy="200025"/>
          </a:xfrm>
          <a:prstGeom prst="rect">
            <a:avLst/>
          </a:prstGeom>
          <a:noFill/>
          <a:ln>
            <a:noFill/>
          </a:ln>
        </p:spPr>
      </p:pic>
      <p:pic>
        <p:nvPicPr>
          <p:cNvPr id="62" name="Google Shape;62;p15" descr="Bar_RtAngle_7502_RGB.png"/>
          <p:cNvPicPr preferRelativeResize="0"/>
          <p:nvPr/>
        </p:nvPicPr>
        <p:blipFill rotWithShape="1">
          <a:blip r:embed="rId3">
            <a:alphaModFix/>
          </a:blip>
          <a:srcRect/>
          <a:stretch/>
        </p:blipFill>
        <p:spPr>
          <a:xfrm>
            <a:off x="784225" y="1078354"/>
            <a:ext cx="1358184" cy="50288"/>
          </a:xfrm>
          <a:prstGeom prst="rect">
            <a:avLst/>
          </a:prstGeom>
          <a:noFill/>
          <a:ln>
            <a:noFill/>
          </a:ln>
        </p:spPr>
      </p:pic>
      <p:sp>
        <p:nvSpPr>
          <p:cNvPr id="63" name="Google Shape;63;p15"/>
          <p:cNvSpPr txBox="1">
            <a:spLocks noGrp="1"/>
          </p:cNvSpPr>
          <p:nvPr>
            <p:ph type="title"/>
          </p:nvPr>
        </p:nvSpPr>
        <p:spPr>
          <a:xfrm>
            <a:off x="671757" y="273802"/>
            <a:ext cx="8184662" cy="748830"/>
          </a:xfrm>
          <a:prstGeom prst="rect">
            <a:avLst/>
          </a:prstGeom>
          <a:noFill/>
          <a:ln>
            <a:noFill/>
          </a:ln>
        </p:spPr>
        <p:txBody>
          <a:bodyPr spcFirstLastPara="1" wrap="square" lIns="68575" tIns="34275" rIns="68575" bIns="34275" anchor="b" anchorCtr="0">
            <a:noAutofit/>
          </a:bodyPr>
          <a:lstStyle>
            <a:lvl1pPr marR="0" lvl="0" algn="l">
              <a:spcBef>
                <a:spcPts val="0"/>
              </a:spcBef>
              <a:spcAft>
                <a:spcPts val="0"/>
              </a:spcAft>
              <a:buClr>
                <a:schemeClr val="lt2"/>
              </a:buClr>
              <a:buSzPts val="2300"/>
              <a:buFont typeface="Encode Sans Black"/>
              <a:buNone/>
              <a:defRPr sz="2300" b="1" i="0" u="none" strike="noStrike" cap="none">
                <a:solidFill>
                  <a:schemeClr val="lt2"/>
                </a:solidFill>
                <a:latin typeface="Encode Sans Black"/>
                <a:ea typeface="Encode Sans Black"/>
                <a:cs typeface="Encode Sans Black"/>
                <a:sym typeface="Encode Sans Black"/>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64" name="Google Shape;64;p1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rgbClr val="FFFFFF"/>
                </a:solidFill>
                <a:latin typeface="Open Sans"/>
                <a:ea typeface="Open Sans"/>
                <a:cs typeface="Open Sans"/>
                <a:sym typeface="Open Sans"/>
              </a:defRPr>
            </a:lvl1pPr>
            <a:lvl2pPr lvl="1">
              <a:buNone/>
              <a:defRPr>
                <a:solidFill>
                  <a:srgbClr val="FFFFFF"/>
                </a:solidFill>
                <a:latin typeface="Open Sans"/>
                <a:ea typeface="Open Sans"/>
                <a:cs typeface="Open Sans"/>
                <a:sym typeface="Open Sans"/>
              </a:defRPr>
            </a:lvl2pPr>
            <a:lvl3pPr lvl="2">
              <a:buNone/>
              <a:defRPr>
                <a:solidFill>
                  <a:srgbClr val="FFFFFF"/>
                </a:solidFill>
                <a:latin typeface="Open Sans"/>
                <a:ea typeface="Open Sans"/>
                <a:cs typeface="Open Sans"/>
                <a:sym typeface="Open Sans"/>
              </a:defRPr>
            </a:lvl3pPr>
            <a:lvl4pPr lvl="3">
              <a:buNone/>
              <a:defRPr>
                <a:solidFill>
                  <a:srgbClr val="FFFFFF"/>
                </a:solidFill>
                <a:latin typeface="Open Sans"/>
                <a:ea typeface="Open Sans"/>
                <a:cs typeface="Open Sans"/>
                <a:sym typeface="Open Sans"/>
              </a:defRPr>
            </a:lvl4pPr>
            <a:lvl5pPr lvl="4">
              <a:buNone/>
              <a:defRPr>
                <a:solidFill>
                  <a:srgbClr val="FFFFFF"/>
                </a:solidFill>
                <a:latin typeface="Open Sans"/>
                <a:ea typeface="Open Sans"/>
                <a:cs typeface="Open Sans"/>
                <a:sym typeface="Open Sans"/>
              </a:defRPr>
            </a:lvl5pPr>
            <a:lvl6pPr lvl="5">
              <a:buNone/>
              <a:defRPr>
                <a:solidFill>
                  <a:srgbClr val="FFFFFF"/>
                </a:solidFill>
                <a:latin typeface="Open Sans"/>
                <a:ea typeface="Open Sans"/>
                <a:cs typeface="Open Sans"/>
                <a:sym typeface="Open Sans"/>
              </a:defRPr>
            </a:lvl6pPr>
            <a:lvl7pPr lvl="6">
              <a:buNone/>
              <a:defRPr>
                <a:solidFill>
                  <a:srgbClr val="FFFFFF"/>
                </a:solidFill>
                <a:latin typeface="Open Sans"/>
                <a:ea typeface="Open Sans"/>
                <a:cs typeface="Open Sans"/>
                <a:sym typeface="Open Sans"/>
              </a:defRPr>
            </a:lvl7pPr>
            <a:lvl8pPr lvl="7">
              <a:buNone/>
              <a:defRPr>
                <a:solidFill>
                  <a:srgbClr val="FFFFFF"/>
                </a:solidFill>
                <a:latin typeface="Open Sans"/>
                <a:ea typeface="Open Sans"/>
                <a:cs typeface="Open Sans"/>
                <a:sym typeface="Open Sans"/>
              </a:defRPr>
            </a:lvl8pPr>
            <a:lvl9pPr lvl="8">
              <a:buNone/>
              <a:defRPr>
                <a:solidFill>
                  <a:srgbClr val="FFFFFF"/>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Header + Content">
  <p:cSld name="Header + Content">
    <p:bg>
      <p:bgPr>
        <a:solidFill>
          <a:srgbClr val="4B2E83"/>
        </a:solidFill>
        <a:effectLst/>
      </p:bgPr>
    </p:bg>
    <p:spTree>
      <p:nvGrpSpPr>
        <p:cNvPr id="1" name="Shape 65"/>
        <p:cNvGrpSpPr/>
        <p:nvPr/>
      </p:nvGrpSpPr>
      <p:grpSpPr>
        <a:xfrm>
          <a:off x="0" y="0"/>
          <a:ext cx="0" cy="0"/>
          <a:chOff x="0" y="0"/>
          <a:chExt cx="0" cy="0"/>
        </a:xfrm>
      </p:grpSpPr>
      <p:pic>
        <p:nvPicPr>
          <p:cNvPr id="66" name="Google Shape;66;p16" descr="UW_W Logo_White.png"/>
          <p:cNvPicPr preferRelativeResize="0"/>
          <p:nvPr/>
        </p:nvPicPr>
        <p:blipFill rotWithShape="1">
          <a:blip r:embed="rId2">
            <a:alphaModFix/>
          </a:blip>
          <a:srcRect/>
          <a:stretch/>
        </p:blipFill>
        <p:spPr>
          <a:xfrm>
            <a:off x="7445815" y="4459390"/>
            <a:ext cx="1371600" cy="692658"/>
          </a:xfrm>
          <a:prstGeom prst="rect">
            <a:avLst/>
          </a:prstGeom>
          <a:noFill/>
          <a:ln>
            <a:noFill/>
          </a:ln>
        </p:spPr>
      </p:pic>
      <p:sp>
        <p:nvSpPr>
          <p:cNvPr id="67" name="Google Shape;67;p16"/>
          <p:cNvSpPr txBox="1">
            <a:spLocks noGrp="1"/>
          </p:cNvSpPr>
          <p:nvPr>
            <p:ph type="body" idx="1"/>
          </p:nvPr>
        </p:nvSpPr>
        <p:spPr>
          <a:xfrm>
            <a:off x="659305" y="1302544"/>
            <a:ext cx="8076956" cy="3011623"/>
          </a:xfrm>
          <a:prstGeom prst="rect">
            <a:avLst/>
          </a:prstGeom>
          <a:noFill/>
          <a:ln>
            <a:noFill/>
          </a:ln>
        </p:spPr>
        <p:txBody>
          <a:bodyPr spcFirstLastPara="1" wrap="square" lIns="68575" tIns="34275" rIns="68575" bIns="34275" anchor="t" anchorCtr="0">
            <a:noAutofit/>
          </a:bodyPr>
          <a:lstStyle>
            <a:lvl1pPr marL="457200" marR="0" lvl="0" indent="-342900" algn="l">
              <a:spcBef>
                <a:spcPts val="400"/>
              </a:spcBef>
              <a:spcAft>
                <a:spcPts val="0"/>
              </a:spcAft>
              <a:buClr>
                <a:srgbClr val="FFFFFF"/>
              </a:buClr>
              <a:buSzPts val="1800"/>
              <a:buFont typeface="Merriweather Sans"/>
              <a:buChar char="&gt;"/>
              <a:defRPr sz="1800" b="1" i="0" u="none" strike="noStrike" cap="none">
                <a:solidFill>
                  <a:srgbClr val="FFFFFF"/>
                </a:solidFill>
                <a:latin typeface="Open Sans"/>
                <a:ea typeface="Open Sans"/>
                <a:cs typeface="Open Sans"/>
                <a:sym typeface="Open Sans"/>
              </a:defRPr>
            </a:lvl1pPr>
            <a:lvl2pPr marL="914400" marR="0" lvl="1" indent="-323850" algn="l">
              <a:spcBef>
                <a:spcPts val="300"/>
              </a:spcBef>
              <a:spcAft>
                <a:spcPts val="0"/>
              </a:spcAft>
              <a:buClr>
                <a:srgbClr val="FFFFFF"/>
              </a:buClr>
              <a:buSzPts val="1500"/>
              <a:buFont typeface="Arial"/>
              <a:buChar char="–"/>
              <a:defRPr sz="1500" b="1" i="0" u="none" strike="noStrike" cap="none">
                <a:solidFill>
                  <a:srgbClr val="FFFFFF"/>
                </a:solidFill>
                <a:latin typeface="Open Sans"/>
                <a:ea typeface="Open Sans"/>
                <a:cs typeface="Open Sans"/>
                <a:sym typeface="Open Sans"/>
              </a:defRPr>
            </a:lvl2pPr>
            <a:lvl3pPr marL="1371600" marR="0" lvl="2" indent="-317500" algn="l">
              <a:spcBef>
                <a:spcPts val="300"/>
              </a:spcBef>
              <a:spcAft>
                <a:spcPts val="0"/>
              </a:spcAft>
              <a:buClr>
                <a:srgbClr val="FFFFFF"/>
              </a:buClr>
              <a:buSzPts val="1400"/>
              <a:buFont typeface="Merriweather Sans"/>
              <a:buChar char="&gt;"/>
              <a:defRPr sz="1400" b="1" i="0" u="none" strike="noStrike" cap="none">
                <a:solidFill>
                  <a:srgbClr val="FFFFFF"/>
                </a:solidFill>
                <a:latin typeface="Open Sans"/>
                <a:ea typeface="Open Sans"/>
                <a:cs typeface="Open Sans"/>
                <a:sym typeface="Open Sans"/>
              </a:defRPr>
            </a:lvl3pPr>
            <a:lvl4pPr marL="1828800" marR="0" lvl="3" indent="-304800" algn="l">
              <a:spcBef>
                <a:spcPts val="200"/>
              </a:spcBef>
              <a:spcAft>
                <a:spcPts val="0"/>
              </a:spcAft>
              <a:buClr>
                <a:srgbClr val="FFFFFF"/>
              </a:buClr>
              <a:buSzPts val="1200"/>
              <a:buFont typeface="Arial"/>
              <a:buChar char="–"/>
              <a:defRPr sz="1200" b="1" i="0" u="none" strike="noStrike" cap="none">
                <a:solidFill>
                  <a:srgbClr val="FFFFFF"/>
                </a:solidFill>
                <a:latin typeface="Open Sans"/>
                <a:ea typeface="Open Sans"/>
                <a:cs typeface="Open Sans"/>
                <a:sym typeface="Open Sans"/>
              </a:defRPr>
            </a:lvl4pPr>
            <a:lvl5pPr marL="2286000" marR="0" lvl="4" indent="-298450" algn="l">
              <a:spcBef>
                <a:spcPts val="200"/>
              </a:spcBef>
              <a:spcAft>
                <a:spcPts val="0"/>
              </a:spcAft>
              <a:buClr>
                <a:srgbClr val="FFFFFF"/>
              </a:buClr>
              <a:buSzPts val="1100"/>
              <a:buFont typeface="Merriweather Sans"/>
              <a:buChar char="&gt;"/>
              <a:defRPr sz="1100" b="1" i="0" u="none" strike="noStrike" cap="none">
                <a:solidFill>
                  <a:srgbClr val="FFFFFF"/>
                </a:solidFill>
                <a:latin typeface="Open Sans"/>
                <a:ea typeface="Open Sans"/>
                <a:cs typeface="Open Sans"/>
                <a:sym typeface="Open Sans"/>
              </a:defRPr>
            </a:lvl5pPr>
            <a:lvl6pPr marL="2743200" marR="0" lvl="5" indent="-323850" algn="l">
              <a:spcBef>
                <a:spcPts val="300"/>
              </a:spcBef>
              <a:spcAft>
                <a:spcPts val="0"/>
              </a:spcAft>
              <a:buClr>
                <a:schemeClr val="lt1"/>
              </a:buClr>
              <a:buSzPts val="1500"/>
              <a:buFont typeface="Arial"/>
              <a:buChar char="•"/>
              <a:defRPr sz="1500" b="0" i="0" u="none" strike="noStrike" cap="none">
                <a:solidFill>
                  <a:schemeClr val="lt1"/>
                </a:solidFill>
                <a:latin typeface="Calibri"/>
                <a:ea typeface="Calibri"/>
                <a:cs typeface="Calibri"/>
                <a:sym typeface="Calibri"/>
              </a:defRPr>
            </a:lvl6pPr>
            <a:lvl7pPr marL="3200400" marR="0" lvl="6" indent="-323850" algn="l">
              <a:spcBef>
                <a:spcPts val="300"/>
              </a:spcBef>
              <a:spcAft>
                <a:spcPts val="0"/>
              </a:spcAft>
              <a:buClr>
                <a:schemeClr val="lt1"/>
              </a:buClr>
              <a:buSzPts val="1500"/>
              <a:buFont typeface="Arial"/>
              <a:buChar char="•"/>
              <a:defRPr sz="1500" b="0" i="0" u="none" strike="noStrike" cap="none">
                <a:solidFill>
                  <a:schemeClr val="lt1"/>
                </a:solidFill>
                <a:latin typeface="Calibri"/>
                <a:ea typeface="Calibri"/>
                <a:cs typeface="Calibri"/>
                <a:sym typeface="Calibri"/>
              </a:defRPr>
            </a:lvl7pPr>
            <a:lvl8pPr marL="3657600" marR="0" lvl="7" indent="-323850" algn="l">
              <a:spcBef>
                <a:spcPts val="300"/>
              </a:spcBef>
              <a:spcAft>
                <a:spcPts val="0"/>
              </a:spcAft>
              <a:buClr>
                <a:schemeClr val="lt1"/>
              </a:buClr>
              <a:buSzPts val="1500"/>
              <a:buFont typeface="Arial"/>
              <a:buChar char="•"/>
              <a:defRPr sz="1500" b="0" i="0" u="none" strike="noStrike" cap="none">
                <a:solidFill>
                  <a:schemeClr val="lt1"/>
                </a:solidFill>
                <a:latin typeface="Calibri"/>
                <a:ea typeface="Calibri"/>
                <a:cs typeface="Calibri"/>
                <a:sym typeface="Calibri"/>
              </a:defRPr>
            </a:lvl8pPr>
            <a:lvl9pPr marL="4114800" marR="0" lvl="8" indent="-323850" algn="l">
              <a:spcBef>
                <a:spcPts val="300"/>
              </a:spcBef>
              <a:spcAft>
                <a:spcPts val="0"/>
              </a:spcAft>
              <a:buClr>
                <a:schemeClr val="lt1"/>
              </a:buClr>
              <a:buSzPts val="1500"/>
              <a:buFont typeface="Arial"/>
              <a:buChar char="•"/>
              <a:defRPr sz="1500" b="0" i="0" u="none" strike="noStrike" cap="none">
                <a:solidFill>
                  <a:schemeClr val="lt1"/>
                </a:solidFill>
                <a:latin typeface="Calibri"/>
                <a:ea typeface="Calibri"/>
                <a:cs typeface="Calibri"/>
                <a:sym typeface="Calibri"/>
              </a:defRPr>
            </a:lvl9pPr>
          </a:lstStyle>
          <a:p>
            <a:endParaRPr/>
          </a:p>
        </p:txBody>
      </p:sp>
      <p:pic>
        <p:nvPicPr>
          <p:cNvPr id="68" name="Google Shape;68;p16" descr="Bar_RtAngle_7502_RGB.png"/>
          <p:cNvPicPr preferRelativeResize="0"/>
          <p:nvPr/>
        </p:nvPicPr>
        <p:blipFill rotWithShape="1">
          <a:blip r:embed="rId3">
            <a:alphaModFix/>
          </a:blip>
          <a:srcRect/>
          <a:stretch/>
        </p:blipFill>
        <p:spPr>
          <a:xfrm>
            <a:off x="784225" y="1078354"/>
            <a:ext cx="1358184" cy="50288"/>
          </a:xfrm>
          <a:prstGeom prst="rect">
            <a:avLst/>
          </a:prstGeom>
          <a:noFill/>
          <a:ln>
            <a:noFill/>
          </a:ln>
        </p:spPr>
      </p:pic>
      <p:sp>
        <p:nvSpPr>
          <p:cNvPr id="69" name="Google Shape;69;p16"/>
          <p:cNvSpPr txBox="1">
            <a:spLocks noGrp="1"/>
          </p:cNvSpPr>
          <p:nvPr>
            <p:ph type="title"/>
          </p:nvPr>
        </p:nvSpPr>
        <p:spPr>
          <a:xfrm>
            <a:off x="671757" y="278633"/>
            <a:ext cx="8064505" cy="743999"/>
          </a:xfrm>
          <a:prstGeom prst="rect">
            <a:avLst/>
          </a:prstGeom>
          <a:noFill/>
          <a:ln>
            <a:noFill/>
          </a:ln>
        </p:spPr>
        <p:txBody>
          <a:bodyPr spcFirstLastPara="1" wrap="square" lIns="68575" tIns="34275" rIns="68575" bIns="34275" anchor="b" anchorCtr="0">
            <a:noAutofit/>
          </a:bodyPr>
          <a:lstStyle>
            <a:lvl1pPr marR="0" lvl="0" algn="l">
              <a:spcBef>
                <a:spcPts val="0"/>
              </a:spcBef>
              <a:spcAft>
                <a:spcPts val="0"/>
              </a:spcAft>
              <a:buClr>
                <a:schemeClr val="lt2"/>
              </a:buClr>
              <a:buSzPts val="2300"/>
              <a:buFont typeface="Encode Sans Black"/>
              <a:buNone/>
              <a:defRPr sz="2300" b="1" i="0" u="none" strike="noStrike" cap="none">
                <a:solidFill>
                  <a:schemeClr val="lt2"/>
                </a:solidFill>
                <a:latin typeface="Encode Sans Black"/>
                <a:ea typeface="Encode Sans Black"/>
                <a:cs typeface="Encode Sans Black"/>
                <a:sym typeface="Encode Sans Black"/>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70" name="Google Shape;70;p1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rgbClr val="FFFFFF"/>
                </a:solidFill>
                <a:latin typeface="Open Sans"/>
                <a:ea typeface="Open Sans"/>
                <a:cs typeface="Open Sans"/>
                <a:sym typeface="Open Sans"/>
              </a:defRPr>
            </a:lvl1pPr>
            <a:lvl2pPr lvl="1">
              <a:buNone/>
              <a:defRPr>
                <a:solidFill>
                  <a:srgbClr val="FFFFFF"/>
                </a:solidFill>
                <a:latin typeface="Open Sans"/>
                <a:ea typeface="Open Sans"/>
                <a:cs typeface="Open Sans"/>
                <a:sym typeface="Open Sans"/>
              </a:defRPr>
            </a:lvl2pPr>
            <a:lvl3pPr lvl="2">
              <a:buNone/>
              <a:defRPr>
                <a:solidFill>
                  <a:srgbClr val="FFFFFF"/>
                </a:solidFill>
                <a:latin typeface="Open Sans"/>
                <a:ea typeface="Open Sans"/>
                <a:cs typeface="Open Sans"/>
                <a:sym typeface="Open Sans"/>
              </a:defRPr>
            </a:lvl3pPr>
            <a:lvl4pPr lvl="3">
              <a:buNone/>
              <a:defRPr>
                <a:solidFill>
                  <a:srgbClr val="FFFFFF"/>
                </a:solidFill>
                <a:latin typeface="Open Sans"/>
                <a:ea typeface="Open Sans"/>
                <a:cs typeface="Open Sans"/>
                <a:sym typeface="Open Sans"/>
              </a:defRPr>
            </a:lvl4pPr>
            <a:lvl5pPr lvl="4">
              <a:buNone/>
              <a:defRPr>
                <a:solidFill>
                  <a:srgbClr val="FFFFFF"/>
                </a:solidFill>
                <a:latin typeface="Open Sans"/>
                <a:ea typeface="Open Sans"/>
                <a:cs typeface="Open Sans"/>
                <a:sym typeface="Open Sans"/>
              </a:defRPr>
            </a:lvl5pPr>
            <a:lvl6pPr lvl="5">
              <a:buNone/>
              <a:defRPr>
                <a:solidFill>
                  <a:srgbClr val="FFFFFF"/>
                </a:solidFill>
                <a:latin typeface="Open Sans"/>
                <a:ea typeface="Open Sans"/>
                <a:cs typeface="Open Sans"/>
                <a:sym typeface="Open Sans"/>
              </a:defRPr>
            </a:lvl6pPr>
            <a:lvl7pPr lvl="6">
              <a:buNone/>
              <a:defRPr>
                <a:solidFill>
                  <a:srgbClr val="FFFFFF"/>
                </a:solidFill>
                <a:latin typeface="Open Sans"/>
                <a:ea typeface="Open Sans"/>
                <a:cs typeface="Open Sans"/>
                <a:sym typeface="Open Sans"/>
              </a:defRPr>
            </a:lvl7pPr>
            <a:lvl8pPr lvl="7">
              <a:buNone/>
              <a:defRPr>
                <a:solidFill>
                  <a:srgbClr val="FFFFFF"/>
                </a:solidFill>
                <a:latin typeface="Open Sans"/>
                <a:ea typeface="Open Sans"/>
                <a:cs typeface="Open Sans"/>
                <a:sym typeface="Open Sans"/>
              </a:defRPr>
            </a:lvl8pPr>
            <a:lvl9pPr lvl="8">
              <a:buNone/>
              <a:defRPr>
                <a:solidFill>
                  <a:srgbClr val="FFFFFF"/>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Header + Graphic">
  <p:cSld name="Header + Graphic">
    <p:bg>
      <p:bgPr>
        <a:solidFill>
          <a:srgbClr val="4B2E83"/>
        </a:solidFill>
        <a:effectLst/>
      </p:bgPr>
    </p:bg>
    <p:spTree>
      <p:nvGrpSpPr>
        <p:cNvPr id="1" name="Shape 71"/>
        <p:cNvGrpSpPr/>
        <p:nvPr/>
      </p:nvGrpSpPr>
      <p:grpSpPr>
        <a:xfrm>
          <a:off x="0" y="0"/>
          <a:ext cx="0" cy="0"/>
          <a:chOff x="0" y="0"/>
          <a:chExt cx="0" cy="0"/>
        </a:xfrm>
      </p:grpSpPr>
      <p:pic>
        <p:nvPicPr>
          <p:cNvPr id="72" name="Google Shape;72;p17"/>
          <p:cNvPicPr preferRelativeResize="0"/>
          <p:nvPr/>
        </p:nvPicPr>
        <p:blipFill rotWithShape="1">
          <a:blip r:embed="rId2">
            <a:alphaModFix/>
          </a:blip>
          <a:srcRect/>
          <a:stretch/>
        </p:blipFill>
        <p:spPr>
          <a:xfrm>
            <a:off x="6248401" y="4765675"/>
            <a:ext cx="2540000" cy="200025"/>
          </a:xfrm>
          <a:prstGeom prst="rect">
            <a:avLst/>
          </a:prstGeom>
          <a:noFill/>
          <a:ln>
            <a:noFill/>
          </a:ln>
        </p:spPr>
      </p:pic>
      <p:sp>
        <p:nvSpPr>
          <p:cNvPr id="73" name="Google Shape;73;p17"/>
          <p:cNvSpPr>
            <a:spLocks noGrp="1"/>
          </p:cNvSpPr>
          <p:nvPr>
            <p:ph type="chart" idx="2"/>
          </p:nvPr>
        </p:nvSpPr>
        <p:spPr>
          <a:xfrm>
            <a:off x="766763" y="1302544"/>
            <a:ext cx="8021637" cy="3324225"/>
          </a:xfrm>
          <a:prstGeom prst="rect">
            <a:avLst/>
          </a:prstGeom>
          <a:noFill/>
          <a:ln>
            <a:noFill/>
          </a:ln>
        </p:spPr>
        <p:txBody>
          <a:bodyPr spcFirstLastPara="1" wrap="square" lIns="68575" tIns="34275" rIns="68575" bIns="34275" anchor="t" anchorCtr="0">
            <a:noAutofit/>
          </a:bodyPr>
          <a:lstStyle>
            <a:lvl1pPr marR="0" lvl="0" algn="l">
              <a:spcBef>
                <a:spcPts val="400"/>
              </a:spcBef>
              <a:spcAft>
                <a:spcPts val="0"/>
              </a:spcAft>
              <a:buClr>
                <a:srgbClr val="FFFFFF"/>
              </a:buClr>
              <a:buSzPts val="1800"/>
              <a:buFont typeface="Arial"/>
              <a:buNone/>
              <a:defRPr sz="1800" b="0" i="1" u="none" strike="noStrike" cap="none">
                <a:solidFill>
                  <a:srgbClr val="FFFFFF"/>
                </a:solidFill>
                <a:latin typeface="Open Sans Light"/>
                <a:ea typeface="Open Sans Light"/>
                <a:cs typeface="Open Sans Light"/>
                <a:sym typeface="Open Sans Light"/>
              </a:defRPr>
            </a:lvl1pPr>
            <a:lvl2pPr marR="0" lvl="1" algn="l">
              <a:spcBef>
                <a:spcPts val="400"/>
              </a:spcBef>
              <a:spcAft>
                <a:spcPts val="0"/>
              </a:spcAft>
              <a:buClr>
                <a:schemeClr val="lt1"/>
              </a:buClr>
              <a:buSzPts val="2100"/>
              <a:buFont typeface="Arial"/>
              <a:buChar char="–"/>
              <a:defRPr sz="2100" b="0" i="0" u="none" strike="noStrike" cap="none">
                <a:solidFill>
                  <a:schemeClr val="lt1"/>
                </a:solidFill>
                <a:latin typeface="Calibri"/>
                <a:ea typeface="Calibri"/>
                <a:cs typeface="Calibri"/>
                <a:sym typeface="Calibri"/>
              </a:defRPr>
            </a:lvl2pPr>
            <a:lvl3pPr marR="0" lvl="2" algn="l">
              <a:spcBef>
                <a:spcPts val="4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3pPr>
            <a:lvl4pPr marR="0" lvl="3" algn="l">
              <a:spcBef>
                <a:spcPts val="300"/>
              </a:spcBef>
              <a:spcAft>
                <a:spcPts val="0"/>
              </a:spcAft>
              <a:buClr>
                <a:schemeClr val="lt1"/>
              </a:buClr>
              <a:buSzPts val="1500"/>
              <a:buFont typeface="Arial"/>
              <a:buChar char="–"/>
              <a:defRPr sz="1500" b="0" i="0" u="none" strike="noStrike" cap="none">
                <a:solidFill>
                  <a:schemeClr val="lt1"/>
                </a:solidFill>
                <a:latin typeface="Calibri"/>
                <a:ea typeface="Calibri"/>
                <a:cs typeface="Calibri"/>
                <a:sym typeface="Calibri"/>
              </a:defRPr>
            </a:lvl4pPr>
            <a:lvl5pPr marR="0" lvl="4" algn="l">
              <a:spcBef>
                <a:spcPts val="300"/>
              </a:spcBef>
              <a:spcAft>
                <a:spcPts val="0"/>
              </a:spcAft>
              <a:buClr>
                <a:schemeClr val="lt1"/>
              </a:buClr>
              <a:buSzPts val="1500"/>
              <a:buFont typeface="Arial"/>
              <a:buChar char="»"/>
              <a:defRPr sz="1500" b="0" i="0" u="none" strike="noStrike" cap="none">
                <a:solidFill>
                  <a:schemeClr val="lt1"/>
                </a:solidFill>
                <a:latin typeface="Calibri"/>
                <a:ea typeface="Calibri"/>
                <a:cs typeface="Calibri"/>
                <a:sym typeface="Calibri"/>
              </a:defRPr>
            </a:lvl5pPr>
            <a:lvl6pPr marR="0" lvl="5" algn="l">
              <a:spcBef>
                <a:spcPts val="300"/>
              </a:spcBef>
              <a:spcAft>
                <a:spcPts val="0"/>
              </a:spcAft>
              <a:buClr>
                <a:schemeClr val="lt1"/>
              </a:buClr>
              <a:buSzPts val="1500"/>
              <a:buFont typeface="Arial"/>
              <a:buChar char="•"/>
              <a:defRPr sz="1500" b="0" i="0" u="none" strike="noStrike" cap="none">
                <a:solidFill>
                  <a:schemeClr val="lt1"/>
                </a:solidFill>
                <a:latin typeface="Calibri"/>
                <a:ea typeface="Calibri"/>
                <a:cs typeface="Calibri"/>
                <a:sym typeface="Calibri"/>
              </a:defRPr>
            </a:lvl6pPr>
            <a:lvl7pPr marR="0" lvl="6" algn="l">
              <a:spcBef>
                <a:spcPts val="300"/>
              </a:spcBef>
              <a:spcAft>
                <a:spcPts val="0"/>
              </a:spcAft>
              <a:buClr>
                <a:schemeClr val="lt1"/>
              </a:buClr>
              <a:buSzPts val="1500"/>
              <a:buFont typeface="Arial"/>
              <a:buChar char="•"/>
              <a:defRPr sz="1500" b="0" i="0" u="none" strike="noStrike" cap="none">
                <a:solidFill>
                  <a:schemeClr val="lt1"/>
                </a:solidFill>
                <a:latin typeface="Calibri"/>
                <a:ea typeface="Calibri"/>
                <a:cs typeface="Calibri"/>
                <a:sym typeface="Calibri"/>
              </a:defRPr>
            </a:lvl7pPr>
            <a:lvl8pPr marR="0" lvl="7" algn="l">
              <a:spcBef>
                <a:spcPts val="300"/>
              </a:spcBef>
              <a:spcAft>
                <a:spcPts val="0"/>
              </a:spcAft>
              <a:buClr>
                <a:schemeClr val="lt1"/>
              </a:buClr>
              <a:buSzPts val="1500"/>
              <a:buFont typeface="Arial"/>
              <a:buChar char="•"/>
              <a:defRPr sz="1500" b="0" i="0" u="none" strike="noStrike" cap="none">
                <a:solidFill>
                  <a:schemeClr val="lt1"/>
                </a:solidFill>
                <a:latin typeface="Calibri"/>
                <a:ea typeface="Calibri"/>
                <a:cs typeface="Calibri"/>
                <a:sym typeface="Calibri"/>
              </a:defRPr>
            </a:lvl8pPr>
            <a:lvl9pPr marR="0" lvl="8" algn="l">
              <a:spcBef>
                <a:spcPts val="300"/>
              </a:spcBef>
              <a:spcAft>
                <a:spcPts val="0"/>
              </a:spcAft>
              <a:buClr>
                <a:schemeClr val="lt1"/>
              </a:buClr>
              <a:buSzPts val="1500"/>
              <a:buFont typeface="Arial"/>
              <a:buChar char="•"/>
              <a:defRPr sz="1500" b="0" i="0" u="none" strike="noStrike" cap="none">
                <a:solidFill>
                  <a:schemeClr val="lt1"/>
                </a:solidFill>
                <a:latin typeface="Calibri"/>
                <a:ea typeface="Calibri"/>
                <a:cs typeface="Calibri"/>
                <a:sym typeface="Calibri"/>
              </a:defRPr>
            </a:lvl9pPr>
          </a:lstStyle>
          <a:p>
            <a:endParaRPr/>
          </a:p>
        </p:txBody>
      </p:sp>
      <p:pic>
        <p:nvPicPr>
          <p:cNvPr id="74" name="Google Shape;74;p17" descr="Bar_RtAngle_7502_RGB.png"/>
          <p:cNvPicPr preferRelativeResize="0"/>
          <p:nvPr/>
        </p:nvPicPr>
        <p:blipFill rotWithShape="1">
          <a:blip r:embed="rId3">
            <a:alphaModFix/>
          </a:blip>
          <a:srcRect/>
          <a:stretch/>
        </p:blipFill>
        <p:spPr>
          <a:xfrm>
            <a:off x="784225" y="1078354"/>
            <a:ext cx="1358184" cy="50288"/>
          </a:xfrm>
          <a:prstGeom prst="rect">
            <a:avLst/>
          </a:prstGeom>
          <a:noFill/>
          <a:ln>
            <a:noFill/>
          </a:ln>
        </p:spPr>
      </p:pic>
      <p:sp>
        <p:nvSpPr>
          <p:cNvPr id="75" name="Google Shape;75;p17"/>
          <p:cNvSpPr txBox="1">
            <a:spLocks noGrp="1"/>
          </p:cNvSpPr>
          <p:nvPr>
            <p:ph type="title"/>
          </p:nvPr>
        </p:nvSpPr>
        <p:spPr>
          <a:xfrm>
            <a:off x="671756" y="278633"/>
            <a:ext cx="8116644" cy="743999"/>
          </a:xfrm>
          <a:prstGeom prst="rect">
            <a:avLst/>
          </a:prstGeom>
          <a:noFill/>
          <a:ln>
            <a:noFill/>
          </a:ln>
        </p:spPr>
        <p:txBody>
          <a:bodyPr spcFirstLastPara="1" wrap="square" lIns="68575" tIns="34275" rIns="68575" bIns="34275" anchor="b" anchorCtr="0">
            <a:noAutofit/>
          </a:bodyPr>
          <a:lstStyle>
            <a:lvl1pPr marR="0" lvl="0" algn="l">
              <a:spcBef>
                <a:spcPts val="0"/>
              </a:spcBef>
              <a:spcAft>
                <a:spcPts val="0"/>
              </a:spcAft>
              <a:buClr>
                <a:schemeClr val="lt2"/>
              </a:buClr>
              <a:buSzPts val="2300"/>
              <a:buFont typeface="Encode Sans Black"/>
              <a:buNone/>
              <a:defRPr sz="2300" b="1" i="0" u="none" strike="noStrike" cap="none">
                <a:solidFill>
                  <a:schemeClr val="lt2"/>
                </a:solidFill>
                <a:latin typeface="Encode Sans Black"/>
                <a:ea typeface="Encode Sans Black"/>
                <a:cs typeface="Encode Sans Black"/>
                <a:sym typeface="Encode Sans Black"/>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76" name="Google Shape;76;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chemeClr val="lt2"/>
                </a:solidFill>
                <a:latin typeface="Encode Sans Black"/>
                <a:ea typeface="Encode Sans Black"/>
                <a:cs typeface="Encode Sans Black"/>
                <a:sym typeface="Encode Sans Black"/>
              </a:defRPr>
            </a:lvl1pPr>
            <a:lvl2pPr lvl="1">
              <a:buNone/>
              <a:defRPr>
                <a:solidFill>
                  <a:schemeClr val="lt2"/>
                </a:solidFill>
                <a:latin typeface="Encode Sans Black"/>
                <a:ea typeface="Encode Sans Black"/>
                <a:cs typeface="Encode Sans Black"/>
                <a:sym typeface="Encode Sans Black"/>
              </a:defRPr>
            </a:lvl2pPr>
            <a:lvl3pPr lvl="2">
              <a:buNone/>
              <a:defRPr>
                <a:solidFill>
                  <a:schemeClr val="lt2"/>
                </a:solidFill>
                <a:latin typeface="Encode Sans Black"/>
                <a:ea typeface="Encode Sans Black"/>
                <a:cs typeface="Encode Sans Black"/>
                <a:sym typeface="Encode Sans Black"/>
              </a:defRPr>
            </a:lvl3pPr>
            <a:lvl4pPr lvl="3">
              <a:buNone/>
              <a:defRPr>
                <a:solidFill>
                  <a:schemeClr val="lt2"/>
                </a:solidFill>
                <a:latin typeface="Encode Sans Black"/>
                <a:ea typeface="Encode Sans Black"/>
                <a:cs typeface="Encode Sans Black"/>
                <a:sym typeface="Encode Sans Black"/>
              </a:defRPr>
            </a:lvl4pPr>
            <a:lvl5pPr lvl="4">
              <a:buNone/>
              <a:defRPr>
                <a:solidFill>
                  <a:schemeClr val="lt2"/>
                </a:solidFill>
                <a:latin typeface="Encode Sans Black"/>
                <a:ea typeface="Encode Sans Black"/>
                <a:cs typeface="Encode Sans Black"/>
                <a:sym typeface="Encode Sans Black"/>
              </a:defRPr>
            </a:lvl5pPr>
            <a:lvl6pPr lvl="5">
              <a:buNone/>
              <a:defRPr>
                <a:solidFill>
                  <a:schemeClr val="lt2"/>
                </a:solidFill>
                <a:latin typeface="Encode Sans Black"/>
                <a:ea typeface="Encode Sans Black"/>
                <a:cs typeface="Encode Sans Black"/>
                <a:sym typeface="Encode Sans Black"/>
              </a:defRPr>
            </a:lvl6pPr>
            <a:lvl7pPr lvl="6">
              <a:buNone/>
              <a:defRPr>
                <a:solidFill>
                  <a:schemeClr val="lt2"/>
                </a:solidFill>
                <a:latin typeface="Encode Sans Black"/>
                <a:ea typeface="Encode Sans Black"/>
                <a:cs typeface="Encode Sans Black"/>
                <a:sym typeface="Encode Sans Black"/>
              </a:defRPr>
            </a:lvl7pPr>
            <a:lvl8pPr lvl="7">
              <a:buNone/>
              <a:defRPr>
                <a:solidFill>
                  <a:schemeClr val="lt2"/>
                </a:solidFill>
                <a:latin typeface="Encode Sans Black"/>
                <a:ea typeface="Encode Sans Black"/>
                <a:cs typeface="Encode Sans Black"/>
                <a:sym typeface="Encode Sans Black"/>
              </a:defRPr>
            </a:lvl8pPr>
            <a:lvl9pPr lvl="8">
              <a:buNone/>
              <a:defRPr>
                <a:solidFill>
                  <a:schemeClr val="lt2"/>
                </a:solidFill>
                <a:latin typeface="Encode Sans Black"/>
                <a:ea typeface="Encode Sans Black"/>
                <a:cs typeface="Encode Sans Black"/>
                <a:sym typeface="Encode Sans Black"/>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6E5BB9"/>
            </a:gs>
            <a:gs pos="100000">
              <a:srgbClr val="1A0060"/>
            </a:gs>
          </a:gsLst>
          <a:path path="circle">
            <a:fillToRect l="50000" t="50000" r="50000" b="50000"/>
          </a:path>
          <a:tileRect/>
        </a:gradFill>
        <a:effectLst/>
      </p:bgPr>
    </p:bg>
    <p:spTree>
      <p:nvGrpSpPr>
        <p:cNvPr id="1" name="Shape 77"/>
        <p:cNvGrpSpPr/>
        <p:nvPr/>
      </p:nvGrpSpPr>
      <p:grpSpPr>
        <a:xfrm>
          <a:off x="0" y="0"/>
          <a:ext cx="0" cy="0"/>
          <a:chOff x="0" y="0"/>
          <a:chExt cx="0" cy="0"/>
        </a:xfrm>
      </p:grpSpPr>
      <p:sp>
        <p:nvSpPr>
          <p:cNvPr id="78" name="Google Shape;78;p18"/>
          <p:cNvSpPr txBox="1">
            <a:spLocks noGrp="1"/>
          </p:cNvSpPr>
          <p:nvPr>
            <p:ph type="ctrTitle"/>
          </p:nvPr>
        </p:nvSpPr>
        <p:spPr>
          <a:xfrm>
            <a:off x="2971799" y="1473200"/>
            <a:ext cx="5398294" cy="1816098"/>
          </a:xfrm>
          <a:prstGeom prst="rect">
            <a:avLst/>
          </a:prstGeom>
          <a:noFill/>
          <a:ln>
            <a:noFill/>
          </a:ln>
        </p:spPr>
        <p:txBody>
          <a:bodyPr spcFirstLastPara="1" wrap="square" lIns="68575" tIns="34275" rIns="68575" bIns="34275" anchor="b" anchorCtr="0">
            <a:normAutofit/>
          </a:bodyPr>
          <a:lstStyle>
            <a:lvl1pPr marR="0" lvl="0" algn="r">
              <a:spcBef>
                <a:spcPts val="0"/>
              </a:spcBef>
              <a:spcAft>
                <a:spcPts val="0"/>
              </a:spcAft>
              <a:buClr>
                <a:schemeClr val="lt1"/>
              </a:buClr>
              <a:buSzPts val="3600"/>
              <a:buFont typeface="Calibri"/>
              <a:buNone/>
              <a:defRPr sz="3600" b="0" i="0" u="none" strike="noStrike" cap="none">
                <a:solidFill>
                  <a:schemeClr val="lt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79" name="Google Shape;79;p18"/>
          <p:cNvSpPr txBox="1">
            <a:spLocks noGrp="1"/>
          </p:cNvSpPr>
          <p:nvPr>
            <p:ph type="subTitle" idx="1"/>
          </p:nvPr>
        </p:nvSpPr>
        <p:spPr>
          <a:xfrm>
            <a:off x="2971799" y="3289299"/>
            <a:ext cx="5398294" cy="1054100"/>
          </a:xfrm>
          <a:prstGeom prst="rect">
            <a:avLst/>
          </a:prstGeom>
          <a:noFill/>
          <a:ln>
            <a:noFill/>
          </a:ln>
        </p:spPr>
        <p:txBody>
          <a:bodyPr spcFirstLastPara="1" wrap="square" lIns="68575" tIns="34275" rIns="68575" bIns="34275" anchor="t" anchorCtr="0">
            <a:normAutofit/>
          </a:bodyPr>
          <a:lstStyle>
            <a:lvl1pPr marR="0" lvl="0" algn="r">
              <a:spcBef>
                <a:spcPts val="300"/>
              </a:spcBef>
              <a:spcAft>
                <a:spcPts val="0"/>
              </a:spcAft>
              <a:buClr>
                <a:schemeClr val="lt1"/>
              </a:buClr>
              <a:buSzPts val="1400"/>
              <a:buFont typeface="Arial"/>
              <a:buNone/>
              <a:defRPr sz="1400" b="0" i="0" u="none" strike="noStrike" cap="none">
                <a:solidFill>
                  <a:schemeClr val="lt1"/>
                </a:solidFill>
                <a:latin typeface="Calibri"/>
                <a:ea typeface="Calibri"/>
                <a:cs typeface="Calibri"/>
                <a:sym typeface="Calibri"/>
              </a:defRPr>
            </a:lvl1pPr>
            <a:lvl2pPr marR="0" lvl="1" algn="ctr">
              <a:spcBef>
                <a:spcPts val="400"/>
              </a:spcBef>
              <a:spcAft>
                <a:spcPts val="0"/>
              </a:spcAft>
              <a:buClr>
                <a:srgbClr val="EEDFBE"/>
              </a:buClr>
              <a:buSzPts val="2100"/>
              <a:buFont typeface="Arial"/>
              <a:buNone/>
              <a:defRPr sz="2100" b="0" i="0" u="none" strike="noStrike" cap="none">
                <a:solidFill>
                  <a:srgbClr val="EEDFBE"/>
                </a:solidFill>
                <a:latin typeface="Calibri"/>
                <a:ea typeface="Calibri"/>
                <a:cs typeface="Calibri"/>
                <a:sym typeface="Calibri"/>
              </a:defRPr>
            </a:lvl2pPr>
            <a:lvl3pPr marR="0" lvl="2" algn="ctr">
              <a:spcBef>
                <a:spcPts val="400"/>
              </a:spcBef>
              <a:spcAft>
                <a:spcPts val="0"/>
              </a:spcAft>
              <a:buClr>
                <a:srgbClr val="EEDFBE"/>
              </a:buClr>
              <a:buSzPts val="1800"/>
              <a:buFont typeface="Arial"/>
              <a:buNone/>
              <a:defRPr sz="1800" b="0" i="0" u="none" strike="noStrike" cap="none">
                <a:solidFill>
                  <a:srgbClr val="EEDFBE"/>
                </a:solidFill>
                <a:latin typeface="Calibri"/>
                <a:ea typeface="Calibri"/>
                <a:cs typeface="Calibri"/>
                <a:sym typeface="Calibri"/>
              </a:defRPr>
            </a:lvl3pPr>
            <a:lvl4pPr marR="0" lvl="3" algn="ctr">
              <a:spcBef>
                <a:spcPts val="300"/>
              </a:spcBef>
              <a:spcAft>
                <a:spcPts val="0"/>
              </a:spcAft>
              <a:buClr>
                <a:srgbClr val="EEDFBE"/>
              </a:buClr>
              <a:buSzPts val="1500"/>
              <a:buFont typeface="Arial"/>
              <a:buNone/>
              <a:defRPr sz="1500" b="0" i="0" u="none" strike="noStrike" cap="none">
                <a:solidFill>
                  <a:srgbClr val="EEDFBE"/>
                </a:solidFill>
                <a:latin typeface="Calibri"/>
                <a:ea typeface="Calibri"/>
                <a:cs typeface="Calibri"/>
                <a:sym typeface="Calibri"/>
              </a:defRPr>
            </a:lvl4pPr>
            <a:lvl5pPr marR="0" lvl="4" algn="ctr">
              <a:spcBef>
                <a:spcPts val="300"/>
              </a:spcBef>
              <a:spcAft>
                <a:spcPts val="0"/>
              </a:spcAft>
              <a:buClr>
                <a:srgbClr val="EEDFBE"/>
              </a:buClr>
              <a:buSzPts val="1500"/>
              <a:buFont typeface="Arial"/>
              <a:buNone/>
              <a:defRPr sz="1500" b="0" i="0" u="none" strike="noStrike" cap="none">
                <a:solidFill>
                  <a:srgbClr val="EEDFBE"/>
                </a:solidFill>
                <a:latin typeface="Calibri"/>
                <a:ea typeface="Calibri"/>
                <a:cs typeface="Calibri"/>
                <a:sym typeface="Calibri"/>
              </a:defRPr>
            </a:lvl5pPr>
            <a:lvl6pPr marR="0" lvl="5" algn="ctr">
              <a:spcBef>
                <a:spcPts val="300"/>
              </a:spcBef>
              <a:spcAft>
                <a:spcPts val="0"/>
              </a:spcAft>
              <a:buClr>
                <a:srgbClr val="EEDFBE"/>
              </a:buClr>
              <a:buSzPts val="1500"/>
              <a:buFont typeface="Arial"/>
              <a:buNone/>
              <a:defRPr sz="1500" b="0" i="0" u="none" strike="noStrike" cap="none">
                <a:solidFill>
                  <a:srgbClr val="EEDFBE"/>
                </a:solidFill>
                <a:latin typeface="Calibri"/>
                <a:ea typeface="Calibri"/>
                <a:cs typeface="Calibri"/>
                <a:sym typeface="Calibri"/>
              </a:defRPr>
            </a:lvl6pPr>
            <a:lvl7pPr marR="0" lvl="6" algn="ctr">
              <a:spcBef>
                <a:spcPts val="300"/>
              </a:spcBef>
              <a:spcAft>
                <a:spcPts val="0"/>
              </a:spcAft>
              <a:buClr>
                <a:srgbClr val="EEDFBE"/>
              </a:buClr>
              <a:buSzPts val="1500"/>
              <a:buFont typeface="Arial"/>
              <a:buNone/>
              <a:defRPr sz="1500" b="0" i="0" u="none" strike="noStrike" cap="none">
                <a:solidFill>
                  <a:srgbClr val="EEDFBE"/>
                </a:solidFill>
                <a:latin typeface="Calibri"/>
                <a:ea typeface="Calibri"/>
                <a:cs typeface="Calibri"/>
                <a:sym typeface="Calibri"/>
              </a:defRPr>
            </a:lvl7pPr>
            <a:lvl8pPr marR="0" lvl="7" algn="ctr">
              <a:spcBef>
                <a:spcPts val="300"/>
              </a:spcBef>
              <a:spcAft>
                <a:spcPts val="0"/>
              </a:spcAft>
              <a:buClr>
                <a:srgbClr val="EEDFBE"/>
              </a:buClr>
              <a:buSzPts val="1500"/>
              <a:buFont typeface="Arial"/>
              <a:buNone/>
              <a:defRPr sz="1500" b="0" i="0" u="none" strike="noStrike" cap="none">
                <a:solidFill>
                  <a:srgbClr val="EEDFBE"/>
                </a:solidFill>
                <a:latin typeface="Calibri"/>
                <a:ea typeface="Calibri"/>
                <a:cs typeface="Calibri"/>
                <a:sym typeface="Calibri"/>
              </a:defRPr>
            </a:lvl8pPr>
            <a:lvl9pPr marR="0" lvl="8" algn="ctr">
              <a:spcBef>
                <a:spcPts val="300"/>
              </a:spcBef>
              <a:spcAft>
                <a:spcPts val="0"/>
              </a:spcAft>
              <a:buClr>
                <a:srgbClr val="EEDFBE"/>
              </a:buClr>
              <a:buSzPts val="1500"/>
              <a:buFont typeface="Arial"/>
              <a:buNone/>
              <a:defRPr sz="1500" b="0" i="0" u="none" strike="noStrike" cap="none">
                <a:solidFill>
                  <a:srgbClr val="EEDFBE"/>
                </a:solidFill>
                <a:latin typeface="Calibri"/>
                <a:ea typeface="Calibri"/>
                <a:cs typeface="Calibri"/>
                <a:sym typeface="Calibri"/>
              </a:defRPr>
            </a:lvl9pPr>
          </a:lstStyle>
          <a:p>
            <a:endParaRPr/>
          </a:p>
        </p:txBody>
      </p:sp>
      <p:sp>
        <p:nvSpPr>
          <p:cNvPr id="80" name="Google Shape;80;p18"/>
          <p:cNvSpPr txBox="1">
            <a:spLocks noGrp="1"/>
          </p:cNvSpPr>
          <p:nvPr>
            <p:ph type="dt" idx="10"/>
          </p:nvPr>
        </p:nvSpPr>
        <p:spPr>
          <a:xfrm>
            <a:off x="6699418" y="4402931"/>
            <a:ext cx="1200150" cy="283369"/>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chemeClr val="lt1"/>
                </a:solidFill>
                <a:latin typeface="Calibri"/>
                <a:ea typeface="Calibri"/>
                <a:cs typeface="Calibri"/>
                <a:sym typeface="Calibri"/>
              </a:defRPr>
            </a:lvl1pPr>
            <a:lvl2pPr marR="0" lvl="1" algn="l">
              <a:spcBef>
                <a:spcPts val="0"/>
              </a:spcBef>
              <a:spcAft>
                <a:spcPts val="0"/>
              </a:spcAft>
              <a:buSzPts val="1100"/>
              <a:buNone/>
              <a:defRPr sz="1400" b="0" i="0" u="none" strike="noStrike" cap="none">
                <a:solidFill>
                  <a:schemeClr val="lt1"/>
                </a:solidFill>
                <a:latin typeface="Calibri"/>
                <a:ea typeface="Calibri"/>
                <a:cs typeface="Calibri"/>
                <a:sym typeface="Calibri"/>
              </a:defRPr>
            </a:lvl2pPr>
            <a:lvl3pPr marR="0" lvl="2" algn="l">
              <a:spcBef>
                <a:spcPts val="0"/>
              </a:spcBef>
              <a:spcAft>
                <a:spcPts val="0"/>
              </a:spcAft>
              <a:buSzPts val="1100"/>
              <a:buNone/>
              <a:defRPr sz="1400" b="0" i="0" u="none" strike="noStrike" cap="none">
                <a:solidFill>
                  <a:schemeClr val="lt1"/>
                </a:solidFill>
                <a:latin typeface="Calibri"/>
                <a:ea typeface="Calibri"/>
                <a:cs typeface="Calibri"/>
                <a:sym typeface="Calibri"/>
              </a:defRPr>
            </a:lvl3pPr>
            <a:lvl4pPr marR="0" lvl="3" algn="l">
              <a:spcBef>
                <a:spcPts val="0"/>
              </a:spcBef>
              <a:spcAft>
                <a:spcPts val="0"/>
              </a:spcAft>
              <a:buSzPts val="1100"/>
              <a:buNone/>
              <a:defRPr sz="1400" b="0" i="0" u="none" strike="noStrike" cap="none">
                <a:solidFill>
                  <a:schemeClr val="lt1"/>
                </a:solidFill>
                <a:latin typeface="Calibri"/>
                <a:ea typeface="Calibri"/>
                <a:cs typeface="Calibri"/>
                <a:sym typeface="Calibri"/>
              </a:defRPr>
            </a:lvl4pPr>
            <a:lvl5pPr marR="0" lvl="4" algn="l">
              <a:spcBef>
                <a:spcPts val="0"/>
              </a:spcBef>
              <a:spcAft>
                <a:spcPts val="0"/>
              </a:spcAft>
              <a:buSzPts val="1100"/>
              <a:buNone/>
              <a:defRPr sz="1400" b="0" i="0" u="none" strike="noStrike" cap="none">
                <a:solidFill>
                  <a:schemeClr val="lt1"/>
                </a:solidFill>
                <a:latin typeface="Calibri"/>
                <a:ea typeface="Calibri"/>
                <a:cs typeface="Calibri"/>
                <a:sym typeface="Calibri"/>
              </a:defRPr>
            </a:lvl5pPr>
            <a:lvl6pPr marR="0" lvl="5" algn="l">
              <a:spcBef>
                <a:spcPts val="0"/>
              </a:spcBef>
              <a:spcAft>
                <a:spcPts val="0"/>
              </a:spcAft>
              <a:buSzPts val="1100"/>
              <a:buNone/>
              <a:defRPr sz="1400" b="0" i="0" u="none" strike="noStrike" cap="none">
                <a:solidFill>
                  <a:schemeClr val="lt1"/>
                </a:solidFill>
                <a:latin typeface="Calibri"/>
                <a:ea typeface="Calibri"/>
                <a:cs typeface="Calibri"/>
                <a:sym typeface="Calibri"/>
              </a:defRPr>
            </a:lvl6pPr>
            <a:lvl7pPr marR="0" lvl="6" algn="l">
              <a:spcBef>
                <a:spcPts val="0"/>
              </a:spcBef>
              <a:spcAft>
                <a:spcPts val="0"/>
              </a:spcAft>
              <a:buSzPts val="1100"/>
              <a:buNone/>
              <a:defRPr sz="1400" b="0" i="0" u="none" strike="noStrike" cap="none">
                <a:solidFill>
                  <a:schemeClr val="lt1"/>
                </a:solidFill>
                <a:latin typeface="Calibri"/>
                <a:ea typeface="Calibri"/>
                <a:cs typeface="Calibri"/>
                <a:sym typeface="Calibri"/>
              </a:defRPr>
            </a:lvl7pPr>
            <a:lvl8pPr marR="0" lvl="7" algn="l">
              <a:spcBef>
                <a:spcPts val="0"/>
              </a:spcBef>
              <a:spcAft>
                <a:spcPts val="0"/>
              </a:spcAft>
              <a:buSzPts val="1100"/>
              <a:buNone/>
              <a:defRPr sz="1400" b="0" i="0" u="none" strike="noStrike" cap="none">
                <a:solidFill>
                  <a:schemeClr val="lt1"/>
                </a:solidFill>
                <a:latin typeface="Calibri"/>
                <a:ea typeface="Calibri"/>
                <a:cs typeface="Calibri"/>
                <a:sym typeface="Calibri"/>
              </a:defRPr>
            </a:lvl8pPr>
            <a:lvl9pPr marR="0" lvl="8" algn="l">
              <a:spcBef>
                <a:spcPts val="0"/>
              </a:spcBef>
              <a:spcAft>
                <a:spcPts val="0"/>
              </a:spcAft>
              <a:buSzPts val="1100"/>
              <a:buNone/>
              <a:defRPr sz="1400" b="0" i="0" u="none" strike="noStrike" cap="none">
                <a:solidFill>
                  <a:schemeClr val="lt1"/>
                </a:solidFill>
                <a:latin typeface="Calibri"/>
                <a:ea typeface="Calibri"/>
                <a:cs typeface="Calibri"/>
                <a:sym typeface="Calibri"/>
              </a:defRPr>
            </a:lvl9pPr>
          </a:lstStyle>
          <a:p>
            <a:endParaRPr/>
          </a:p>
        </p:txBody>
      </p:sp>
      <p:sp>
        <p:nvSpPr>
          <p:cNvPr id="81" name="Google Shape;81;p18"/>
          <p:cNvSpPr txBox="1">
            <a:spLocks noGrp="1"/>
          </p:cNvSpPr>
          <p:nvPr>
            <p:ph type="ftr" idx="11"/>
          </p:nvPr>
        </p:nvSpPr>
        <p:spPr>
          <a:xfrm>
            <a:off x="2971799" y="4402931"/>
            <a:ext cx="3670468" cy="283369"/>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chemeClr val="lt1"/>
                </a:solidFill>
                <a:latin typeface="Calibri"/>
                <a:ea typeface="Calibri"/>
                <a:cs typeface="Calibri"/>
                <a:sym typeface="Calibri"/>
              </a:defRPr>
            </a:lvl1pPr>
            <a:lvl2pPr marR="0" lvl="1" algn="l">
              <a:spcBef>
                <a:spcPts val="0"/>
              </a:spcBef>
              <a:spcAft>
                <a:spcPts val="0"/>
              </a:spcAft>
              <a:buSzPts val="1100"/>
              <a:buNone/>
              <a:defRPr sz="1400" b="0" i="0" u="none" strike="noStrike" cap="none">
                <a:solidFill>
                  <a:schemeClr val="lt1"/>
                </a:solidFill>
                <a:latin typeface="Calibri"/>
                <a:ea typeface="Calibri"/>
                <a:cs typeface="Calibri"/>
                <a:sym typeface="Calibri"/>
              </a:defRPr>
            </a:lvl2pPr>
            <a:lvl3pPr marR="0" lvl="2" algn="l">
              <a:spcBef>
                <a:spcPts val="0"/>
              </a:spcBef>
              <a:spcAft>
                <a:spcPts val="0"/>
              </a:spcAft>
              <a:buSzPts val="1100"/>
              <a:buNone/>
              <a:defRPr sz="1400" b="0" i="0" u="none" strike="noStrike" cap="none">
                <a:solidFill>
                  <a:schemeClr val="lt1"/>
                </a:solidFill>
                <a:latin typeface="Calibri"/>
                <a:ea typeface="Calibri"/>
                <a:cs typeface="Calibri"/>
                <a:sym typeface="Calibri"/>
              </a:defRPr>
            </a:lvl3pPr>
            <a:lvl4pPr marR="0" lvl="3" algn="l">
              <a:spcBef>
                <a:spcPts val="0"/>
              </a:spcBef>
              <a:spcAft>
                <a:spcPts val="0"/>
              </a:spcAft>
              <a:buSzPts val="1100"/>
              <a:buNone/>
              <a:defRPr sz="1400" b="0" i="0" u="none" strike="noStrike" cap="none">
                <a:solidFill>
                  <a:schemeClr val="lt1"/>
                </a:solidFill>
                <a:latin typeface="Calibri"/>
                <a:ea typeface="Calibri"/>
                <a:cs typeface="Calibri"/>
                <a:sym typeface="Calibri"/>
              </a:defRPr>
            </a:lvl4pPr>
            <a:lvl5pPr marR="0" lvl="4" algn="l">
              <a:spcBef>
                <a:spcPts val="0"/>
              </a:spcBef>
              <a:spcAft>
                <a:spcPts val="0"/>
              </a:spcAft>
              <a:buSzPts val="1100"/>
              <a:buNone/>
              <a:defRPr sz="1400" b="0" i="0" u="none" strike="noStrike" cap="none">
                <a:solidFill>
                  <a:schemeClr val="lt1"/>
                </a:solidFill>
                <a:latin typeface="Calibri"/>
                <a:ea typeface="Calibri"/>
                <a:cs typeface="Calibri"/>
                <a:sym typeface="Calibri"/>
              </a:defRPr>
            </a:lvl5pPr>
            <a:lvl6pPr marR="0" lvl="5" algn="l">
              <a:spcBef>
                <a:spcPts val="0"/>
              </a:spcBef>
              <a:spcAft>
                <a:spcPts val="0"/>
              </a:spcAft>
              <a:buSzPts val="1100"/>
              <a:buNone/>
              <a:defRPr sz="1400" b="0" i="0" u="none" strike="noStrike" cap="none">
                <a:solidFill>
                  <a:schemeClr val="lt1"/>
                </a:solidFill>
                <a:latin typeface="Calibri"/>
                <a:ea typeface="Calibri"/>
                <a:cs typeface="Calibri"/>
                <a:sym typeface="Calibri"/>
              </a:defRPr>
            </a:lvl6pPr>
            <a:lvl7pPr marR="0" lvl="6" algn="l">
              <a:spcBef>
                <a:spcPts val="0"/>
              </a:spcBef>
              <a:spcAft>
                <a:spcPts val="0"/>
              </a:spcAft>
              <a:buSzPts val="1100"/>
              <a:buNone/>
              <a:defRPr sz="1400" b="0" i="0" u="none" strike="noStrike" cap="none">
                <a:solidFill>
                  <a:schemeClr val="lt1"/>
                </a:solidFill>
                <a:latin typeface="Calibri"/>
                <a:ea typeface="Calibri"/>
                <a:cs typeface="Calibri"/>
                <a:sym typeface="Calibri"/>
              </a:defRPr>
            </a:lvl7pPr>
            <a:lvl8pPr marR="0" lvl="7" algn="l">
              <a:spcBef>
                <a:spcPts val="0"/>
              </a:spcBef>
              <a:spcAft>
                <a:spcPts val="0"/>
              </a:spcAft>
              <a:buSzPts val="1100"/>
              <a:buNone/>
              <a:defRPr sz="1400" b="0" i="0" u="none" strike="noStrike" cap="none">
                <a:solidFill>
                  <a:schemeClr val="lt1"/>
                </a:solidFill>
                <a:latin typeface="Calibri"/>
                <a:ea typeface="Calibri"/>
                <a:cs typeface="Calibri"/>
                <a:sym typeface="Calibri"/>
              </a:defRPr>
            </a:lvl8pPr>
            <a:lvl9pPr marR="0" lvl="8" algn="l">
              <a:spcBef>
                <a:spcPts val="0"/>
              </a:spcBef>
              <a:spcAft>
                <a:spcPts val="0"/>
              </a:spcAft>
              <a:buSzPts val="1100"/>
              <a:buNone/>
              <a:defRPr sz="1400" b="0" i="0" u="none" strike="noStrike" cap="none">
                <a:solidFill>
                  <a:schemeClr val="lt1"/>
                </a:solidFill>
                <a:latin typeface="Calibri"/>
                <a:ea typeface="Calibri"/>
                <a:cs typeface="Calibri"/>
                <a:sym typeface="Calibri"/>
              </a:defRPr>
            </a:lvl9pPr>
          </a:lstStyle>
          <a:p>
            <a:endParaRPr/>
          </a:p>
        </p:txBody>
      </p:sp>
      <p:sp>
        <p:nvSpPr>
          <p:cNvPr id="82" name="Google Shape;82;p18"/>
          <p:cNvSpPr txBox="1">
            <a:spLocks noGrp="1"/>
          </p:cNvSpPr>
          <p:nvPr>
            <p:ph type="sldNum" idx="12"/>
          </p:nvPr>
        </p:nvSpPr>
        <p:spPr>
          <a:xfrm>
            <a:off x="7956718" y="4402931"/>
            <a:ext cx="413375" cy="283369"/>
          </a:xfrm>
          <a:prstGeom prst="rect">
            <a:avLst/>
          </a:prstGeom>
          <a:noFill/>
          <a:ln>
            <a:noFill/>
          </a:ln>
        </p:spPr>
        <p:txBody>
          <a:bodyPr spcFirstLastPara="1" wrap="square" lIns="68575" tIns="34275" rIns="68575" bIns="34275" anchor="t" anchorCtr="0">
            <a:noAutofit/>
          </a:bodyPr>
          <a:lstStyle>
            <a:lvl1pPr marL="0" marR="0" lvl="0" indent="0" algn="l">
              <a:spcBef>
                <a:spcPts val="0"/>
              </a:spcBef>
              <a:buNone/>
              <a:defRPr sz="1400">
                <a:solidFill>
                  <a:schemeClr val="lt1"/>
                </a:solidFill>
                <a:latin typeface="Calibri"/>
                <a:ea typeface="Calibri"/>
                <a:cs typeface="Calibri"/>
                <a:sym typeface="Calibri"/>
              </a:defRPr>
            </a:lvl1pPr>
            <a:lvl2pPr marL="0" marR="0" lvl="1" indent="0" algn="l">
              <a:spcBef>
                <a:spcPts val="0"/>
              </a:spcBef>
              <a:buNone/>
              <a:defRPr sz="1400">
                <a:solidFill>
                  <a:schemeClr val="lt1"/>
                </a:solidFill>
                <a:latin typeface="Calibri"/>
                <a:ea typeface="Calibri"/>
                <a:cs typeface="Calibri"/>
                <a:sym typeface="Calibri"/>
              </a:defRPr>
            </a:lvl2pPr>
            <a:lvl3pPr marL="0" marR="0" lvl="2" indent="0" algn="l">
              <a:spcBef>
                <a:spcPts val="0"/>
              </a:spcBef>
              <a:buNone/>
              <a:defRPr sz="1400">
                <a:solidFill>
                  <a:schemeClr val="lt1"/>
                </a:solidFill>
                <a:latin typeface="Calibri"/>
                <a:ea typeface="Calibri"/>
                <a:cs typeface="Calibri"/>
                <a:sym typeface="Calibri"/>
              </a:defRPr>
            </a:lvl3pPr>
            <a:lvl4pPr marL="0" marR="0" lvl="3" indent="0" algn="l">
              <a:spcBef>
                <a:spcPts val="0"/>
              </a:spcBef>
              <a:buNone/>
              <a:defRPr sz="1400">
                <a:solidFill>
                  <a:schemeClr val="lt1"/>
                </a:solidFill>
                <a:latin typeface="Calibri"/>
                <a:ea typeface="Calibri"/>
                <a:cs typeface="Calibri"/>
                <a:sym typeface="Calibri"/>
              </a:defRPr>
            </a:lvl4pPr>
            <a:lvl5pPr marL="0" marR="0" lvl="4" indent="0" algn="l">
              <a:spcBef>
                <a:spcPts val="0"/>
              </a:spcBef>
              <a:buNone/>
              <a:defRPr sz="1400">
                <a:solidFill>
                  <a:schemeClr val="lt1"/>
                </a:solidFill>
                <a:latin typeface="Calibri"/>
                <a:ea typeface="Calibri"/>
                <a:cs typeface="Calibri"/>
                <a:sym typeface="Calibri"/>
              </a:defRPr>
            </a:lvl5pPr>
            <a:lvl6pPr marL="0" marR="0" lvl="5" indent="0" algn="l">
              <a:spcBef>
                <a:spcPts val="0"/>
              </a:spcBef>
              <a:buNone/>
              <a:defRPr sz="1400">
                <a:solidFill>
                  <a:schemeClr val="lt1"/>
                </a:solidFill>
                <a:latin typeface="Calibri"/>
                <a:ea typeface="Calibri"/>
                <a:cs typeface="Calibri"/>
                <a:sym typeface="Calibri"/>
              </a:defRPr>
            </a:lvl6pPr>
            <a:lvl7pPr marL="0" marR="0" lvl="6" indent="0" algn="l">
              <a:spcBef>
                <a:spcPts val="0"/>
              </a:spcBef>
              <a:buNone/>
              <a:defRPr sz="1400">
                <a:solidFill>
                  <a:schemeClr val="lt1"/>
                </a:solidFill>
                <a:latin typeface="Calibri"/>
                <a:ea typeface="Calibri"/>
                <a:cs typeface="Calibri"/>
                <a:sym typeface="Calibri"/>
              </a:defRPr>
            </a:lvl7pPr>
            <a:lvl8pPr marL="0" marR="0" lvl="7" indent="0" algn="l">
              <a:spcBef>
                <a:spcPts val="0"/>
              </a:spcBef>
              <a:buNone/>
              <a:defRPr sz="1400">
                <a:solidFill>
                  <a:schemeClr val="lt1"/>
                </a:solidFill>
                <a:latin typeface="Calibri"/>
                <a:ea typeface="Calibri"/>
                <a:cs typeface="Calibri"/>
                <a:sym typeface="Calibri"/>
              </a:defRPr>
            </a:lvl8pPr>
            <a:lvl9pPr marL="0" marR="0" lvl="8" indent="0" algn="l">
              <a:spcBef>
                <a:spcPts val="0"/>
              </a:spcBef>
              <a:buNone/>
              <a:defRPr sz="1400">
                <a:solidFill>
                  <a:schemeClr val="lt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3"/>
        <p:cNvGrpSpPr/>
        <p:nvPr/>
      </p:nvGrpSpPr>
      <p:grpSpPr>
        <a:xfrm>
          <a:off x="0" y="0"/>
          <a:ext cx="0" cy="0"/>
          <a:chOff x="0" y="0"/>
          <a:chExt cx="0" cy="0"/>
        </a:xfrm>
      </p:grpSpPr>
      <p:sp>
        <p:nvSpPr>
          <p:cNvPr id="84" name="Google Shape;84;p19"/>
          <p:cNvSpPr txBox="1">
            <a:spLocks noGrp="1"/>
          </p:cNvSpPr>
          <p:nvPr>
            <p:ph type="title"/>
          </p:nvPr>
        </p:nvSpPr>
        <p:spPr>
          <a:xfrm>
            <a:off x="0" y="0"/>
            <a:ext cx="2250000" cy="2250000"/>
          </a:xfrm>
          <a:prstGeom prst="rect">
            <a:avLst/>
          </a:prstGeom>
          <a:noFill/>
          <a:ln>
            <a:noFill/>
          </a:ln>
        </p:spPr>
        <p:txBody>
          <a:bodyPr spcFirstLastPara="1" wrap="square" lIns="68575" tIns="34275" rIns="68575" bIns="34275" anchor="t" anchorCtr="0">
            <a:noAutofit/>
          </a:bodyPr>
          <a:lstStyle>
            <a:lvl1pPr marR="0" lvl="0" algn="ctr">
              <a:spcBef>
                <a:spcPts val="0"/>
              </a:spcBef>
              <a:spcAft>
                <a:spcPts val="0"/>
              </a:spcAft>
              <a:buClr>
                <a:schemeClr val="lt1"/>
              </a:buClr>
              <a:buSzPts val="3300"/>
              <a:buFont typeface="Calibri"/>
              <a:buNone/>
              <a:defRPr sz="3300" b="0" i="0" u="none" strike="noStrike" cap="none">
                <a:solidFill>
                  <a:schemeClr val="lt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85" name="Google Shape;85;p19"/>
          <p:cNvSpPr txBox="1">
            <a:spLocks noGrp="1"/>
          </p:cNvSpPr>
          <p:nvPr>
            <p:ph type="body" idx="1"/>
          </p:nvPr>
        </p:nvSpPr>
        <p:spPr>
          <a:xfrm>
            <a:off x="0" y="0"/>
            <a:ext cx="2250000" cy="2250000"/>
          </a:xfrm>
          <a:prstGeom prst="rect">
            <a:avLst/>
          </a:prstGeom>
          <a:noFill/>
          <a:ln>
            <a:noFill/>
          </a:ln>
        </p:spPr>
        <p:txBody>
          <a:bodyPr spcFirstLastPara="1" wrap="square" lIns="68575" tIns="34275" rIns="68575" bIns="34275" anchor="ctr" anchorCtr="0">
            <a:noAutofit/>
          </a:bodyPr>
          <a:lstStyle>
            <a:lvl1pPr marL="457200" marR="0" lvl="0" indent="-381000" algn="l">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1pPr>
            <a:lvl2pPr marL="914400" marR="0" lvl="1" indent="-361950" algn="l">
              <a:spcBef>
                <a:spcPts val="400"/>
              </a:spcBef>
              <a:spcAft>
                <a:spcPts val="0"/>
              </a:spcAft>
              <a:buClr>
                <a:schemeClr val="lt1"/>
              </a:buClr>
              <a:buSzPts val="2100"/>
              <a:buFont typeface="Arial"/>
              <a:buChar char="–"/>
              <a:defRPr sz="2100" b="0" i="0" u="none" strike="noStrike" cap="none">
                <a:solidFill>
                  <a:schemeClr val="lt1"/>
                </a:solidFill>
                <a:latin typeface="Calibri"/>
                <a:ea typeface="Calibri"/>
                <a:cs typeface="Calibri"/>
                <a:sym typeface="Calibri"/>
              </a:defRPr>
            </a:lvl2pPr>
            <a:lvl3pPr marL="1371600" marR="0" lvl="2" indent="-342900" algn="l">
              <a:spcBef>
                <a:spcPts val="4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3pPr>
            <a:lvl4pPr marL="1828800" marR="0" lvl="3" indent="-323850" algn="l">
              <a:spcBef>
                <a:spcPts val="300"/>
              </a:spcBef>
              <a:spcAft>
                <a:spcPts val="0"/>
              </a:spcAft>
              <a:buClr>
                <a:schemeClr val="lt1"/>
              </a:buClr>
              <a:buSzPts val="1500"/>
              <a:buFont typeface="Arial"/>
              <a:buChar char="–"/>
              <a:defRPr sz="1500" b="0" i="0" u="none" strike="noStrike" cap="none">
                <a:solidFill>
                  <a:schemeClr val="lt1"/>
                </a:solidFill>
                <a:latin typeface="Calibri"/>
                <a:ea typeface="Calibri"/>
                <a:cs typeface="Calibri"/>
                <a:sym typeface="Calibri"/>
              </a:defRPr>
            </a:lvl4pPr>
            <a:lvl5pPr marL="2286000" marR="0" lvl="4" indent="-323850" algn="l">
              <a:spcBef>
                <a:spcPts val="300"/>
              </a:spcBef>
              <a:spcAft>
                <a:spcPts val="0"/>
              </a:spcAft>
              <a:buClr>
                <a:schemeClr val="lt1"/>
              </a:buClr>
              <a:buSzPts val="1500"/>
              <a:buFont typeface="Arial"/>
              <a:buChar char="»"/>
              <a:defRPr sz="1500" b="0" i="0" u="none" strike="noStrike" cap="none">
                <a:solidFill>
                  <a:schemeClr val="lt1"/>
                </a:solidFill>
                <a:latin typeface="Calibri"/>
                <a:ea typeface="Calibri"/>
                <a:cs typeface="Calibri"/>
                <a:sym typeface="Calibri"/>
              </a:defRPr>
            </a:lvl5pPr>
            <a:lvl6pPr marL="2743200" marR="0" lvl="5" indent="-323850" algn="l">
              <a:spcBef>
                <a:spcPts val="300"/>
              </a:spcBef>
              <a:spcAft>
                <a:spcPts val="0"/>
              </a:spcAft>
              <a:buClr>
                <a:schemeClr val="lt1"/>
              </a:buClr>
              <a:buSzPts val="1500"/>
              <a:buFont typeface="Arial"/>
              <a:buChar char="•"/>
              <a:defRPr sz="1500" b="0" i="0" u="none" strike="noStrike" cap="none">
                <a:solidFill>
                  <a:schemeClr val="lt1"/>
                </a:solidFill>
                <a:latin typeface="Calibri"/>
                <a:ea typeface="Calibri"/>
                <a:cs typeface="Calibri"/>
                <a:sym typeface="Calibri"/>
              </a:defRPr>
            </a:lvl6pPr>
            <a:lvl7pPr marL="3200400" marR="0" lvl="6" indent="-323850" algn="l">
              <a:spcBef>
                <a:spcPts val="300"/>
              </a:spcBef>
              <a:spcAft>
                <a:spcPts val="0"/>
              </a:spcAft>
              <a:buClr>
                <a:schemeClr val="lt1"/>
              </a:buClr>
              <a:buSzPts val="1500"/>
              <a:buFont typeface="Arial"/>
              <a:buChar char="•"/>
              <a:defRPr sz="1500" b="0" i="0" u="none" strike="noStrike" cap="none">
                <a:solidFill>
                  <a:schemeClr val="lt1"/>
                </a:solidFill>
                <a:latin typeface="Calibri"/>
                <a:ea typeface="Calibri"/>
                <a:cs typeface="Calibri"/>
                <a:sym typeface="Calibri"/>
              </a:defRPr>
            </a:lvl7pPr>
            <a:lvl8pPr marL="3657600" marR="0" lvl="7" indent="-323850" algn="l">
              <a:spcBef>
                <a:spcPts val="300"/>
              </a:spcBef>
              <a:spcAft>
                <a:spcPts val="0"/>
              </a:spcAft>
              <a:buClr>
                <a:schemeClr val="lt1"/>
              </a:buClr>
              <a:buSzPts val="1500"/>
              <a:buFont typeface="Arial"/>
              <a:buChar char="•"/>
              <a:defRPr sz="1500" b="0" i="0" u="none" strike="noStrike" cap="none">
                <a:solidFill>
                  <a:schemeClr val="lt1"/>
                </a:solidFill>
                <a:latin typeface="Calibri"/>
                <a:ea typeface="Calibri"/>
                <a:cs typeface="Calibri"/>
                <a:sym typeface="Calibri"/>
              </a:defRPr>
            </a:lvl8pPr>
            <a:lvl9pPr marL="4114800" marR="0" lvl="8" indent="-323850" algn="l">
              <a:spcBef>
                <a:spcPts val="300"/>
              </a:spcBef>
              <a:spcAft>
                <a:spcPts val="0"/>
              </a:spcAft>
              <a:buClr>
                <a:schemeClr val="lt1"/>
              </a:buClr>
              <a:buSzPts val="1500"/>
              <a:buFont typeface="Arial"/>
              <a:buChar char="•"/>
              <a:defRPr sz="1500" b="0" i="0" u="none" strike="noStrike" cap="none">
                <a:solidFill>
                  <a:schemeClr val="lt1"/>
                </a:solidFill>
                <a:latin typeface="Calibri"/>
                <a:ea typeface="Calibri"/>
                <a:cs typeface="Calibri"/>
                <a:sym typeface="Calibri"/>
              </a:defRPr>
            </a:lvl9pPr>
          </a:lstStyle>
          <a:p>
            <a:endParaRPr/>
          </a:p>
        </p:txBody>
      </p:sp>
      <p:sp>
        <p:nvSpPr>
          <p:cNvPr id="86" name="Google Shape;86;p19"/>
          <p:cNvSpPr txBox="1">
            <a:spLocks noGrp="1"/>
          </p:cNvSpPr>
          <p:nvPr>
            <p:ph type="dt" idx="10"/>
          </p:nvPr>
        </p:nvSpPr>
        <p:spPr>
          <a:xfrm>
            <a:off x="0" y="0"/>
            <a:ext cx="2250000" cy="22500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chemeClr val="lt1"/>
                </a:solidFill>
                <a:latin typeface="Calibri"/>
                <a:ea typeface="Calibri"/>
                <a:cs typeface="Calibri"/>
                <a:sym typeface="Calibri"/>
              </a:defRPr>
            </a:lvl1pPr>
            <a:lvl2pPr marR="0" lvl="1" algn="l">
              <a:spcBef>
                <a:spcPts val="0"/>
              </a:spcBef>
              <a:spcAft>
                <a:spcPts val="0"/>
              </a:spcAft>
              <a:buSzPts val="1100"/>
              <a:buNone/>
              <a:defRPr sz="1400" b="0" i="0" u="none" strike="noStrike" cap="none">
                <a:solidFill>
                  <a:schemeClr val="lt1"/>
                </a:solidFill>
                <a:latin typeface="Calibri"/>
                <a:ea typeface="Calibri"/>
                <a:cs typeface="Calibri"/>
                <a:sym typeface="Calibri"/>
              </a:defRPr>
            </a:lvl2pPr>
            <a:lvl3pPr marR="0" lvl="2" algn="l">
              <a:spcBef>
                <a:spcPts val="0"/>
              </a:spcBef>
              <a:spcAft>
                <a:spcPts val="0"/>
              </a:spcAft>
              <a:buSzPts val="1100"/>
              <a:buNone/>
              <a:defRPr sz="1400" b="0" i="0" u="none" strike="noStrike" cap="none">
                <a:solidFill>
                  <a:schemeClr val="lt1"/>
                </a:solidFill>
                <a:latin typeface="Calibri"/>
                <a:ea typeface="Calibri"/>
                <a:cs typeface="Calibri"/>
                <a:sym typeface="Calibri"/>
              </a:defRPr>
            </a:lvl3pPr>
            <a:lvl4pPr marR="0" lvl="3" algn="l">
              <a:spcBef>
                <a:spcPts val="0"/>
              </a:spcBef>
              <a:spcAft>
                <a:spcPts val="0"/>
              </a:spcAft>
              <a:buSzPts val="1100"/>
              <a:buNone/>
              <a:defRPr sz="1400" b="0" i="0" u="none" strike="noStrike" cap="none">
                <a:solidFill>
                  <a:schemeClr val="lt1"/>
                </a:solidFill>
                <a:latin typeface="Calibri"/>
                <a:ea typeface="Calibri"/>
                <a:cs typeface="Calibri"/>
                <a:sym typeface="Calibri"/>
              </a:defRPr>
            </a:lvl4pPr>
            <a:lvl5pPr marR="0" lvl="4" algn="l">
              <a:spcBef>
                <a:spcPts val="0"/>
              </a:spcBef>
              <a:spcAft>
                <a:spcPts val="0"/>
              </a:spcAft>
              <a:buSzPts val="1100"/>
              <a:buNone/>
              <a:defRPr sz="1400" b="0" i="0" u="none" strike="noStrike" cap="none">
                <a:solidFill>
                  <a:schemeClr val="lt1"/>
                </a:solidFill>
                <a:latin typeface="Calibri"/>
                <a:ea typeface="Calibri"/>
                <a:cs typeface="Calibri"/>
                <a:sym typeface="Calibri"/>
              </a:defRPr>
            </a:lvl5pPr>
            <a:lvl6pPr marR="0" lvl="5" algn="l">
              <a:spcBef>
                <a:spcPts val="0"/>
              </a:spcBef>
              <a:spcAft>
                <a:spcPts val="0"/>
              </a:spcAft>
              <a:buSzPts val="1100"/>
              <a:buNone/>
              <a:defRPr sz="1400" b="0" i="0" u="none" strike="noStrike" cap="none">
                <a:solidFill>
                  <a:schemeClr val="lt1"/>
                </a:solidFill>
                <a:latin typeface="Calibri"/>
                <a:ea typeface="Calibri"/>
                <a:cs typeface="Calibri"/>
                <a:sym typeface="Calibri"/>
              </a:defRPr>
            </a:lvl6pPr>
            <a:lvl7pPr marR="0" lvl="6" algn="l">
              <a:spcBef>
                <a:spcPts val="0"/>
              </a:spcBef>
              <a:spcAft>
                <a:spcPts val="0"/>
              </a:spcAft>
              <a:buSzPts val="1100"/>
              <a:buNone/>
              <a:defRPr sz="1400" b="0" i="0" u="none" strike="noStrike" cap="none">
                <a:solidFill>
                  <a:schemeClr val="lt1"/>
                </a:solidFill>
                <a:latin typeface="Calibri"/>
                <a:ea typeface="Calibri"/>
                <a:cs typeface="Calibri"/>
                <a:sym typeface="Calibri"/>
              </a:defRPr>
            </a:lvl7pPr>
            <a:lvl8pPr marR="0" lvl="7" algn="l">
              <a:spcBef>
                <a:spcPts val="0"/>
              </a:spcBef>
              <a:spcAft>
                <a:spcPts val="0"/>
              </a:spcAft>
              <a:buSzPts val="1100"/>
              <a:buNone/>
              <a:defRPr sz="1400" b="0" i="0" u="none" strike="noStrike" cap="none">
                <a:solidFill>
                  <a:schemeClr val="lt1"/>
                </a:solidFill>
                <a:latin typeface="Calibri"/>
                <a:ea typeface="Calibri"/>
                <a:cs typeface="Calibri"/>
                <a:sym typeface="Calibri"/>
              </a:defRPr>
            </a:lvl8pPr>
            <a:lvl9pPr marR="0" lvl="8" algn="l">
              <a:spcBef>
                <a:spcPts val="0"/>
              </a:spcBef>
              <a:spcAft>
                <a:spcPts val="0"/>
              </a:spcAft>
              <a:buSzPts val="1100"/>
              <a:buNone/>
              <a:defRPr sz="1400" b="0" i="0" u="none" strike="noStrike" cap="none">
                <a:solidFill>
                  <a:schemeClr val="lt1"/>
                </a:solidFill>
                <a:latin typeface="Calibri"/>
                <a:ea typeface="Calibri"/>
                <a:cs typeface="Calibri"/>
                <a:sym typeface="Calibri"/>
              </a:defRPr>
            </a:lvl9pPr>
          </a:lstStyle>
          <a:p>
            <a:endParaRPr/>
          </a:p>
        </p:txBody>
      </p:sp>
      <p:sp>
        <p:nvSpPr>
          <p:cNvPr id="87" name="Google Shape;87;p19"/>
          <p:cNvSpPr txBox="1">
            <a:spLocks noGrp="1"/>
          </p:cNvSpPr>
          <p:nvPr>
            <p:ph type="ftr" idx="11"/>
          </p:nvPr>
        </p:nvSpPr>
        <p:spPr>
          <a:xfrm>
            <a:off x="0" y="0"/>
            <a:ext cx="2250000" cy="22500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chemeClr val="lt1"/>
                </a:solidFill>
                <a:latin typeface="Calibri"/>
                <a:ea typeface="Calibri"/>
                <a:cs typeface="Calibri"/>
                <a:sym typeface="Calibri"/>
              </a:defRPr>
            </a:lvl1pPr>
            <a:lvl2pPr marR="0" lvl="1" algn="l">
              <a:spcBef>
                <a:spcPts val="0"/>
              </a:spcBef>
              <a:spcAft>
                <a:spcPts val="0"/>
              </a:spcAft>
              <a:buSzPts val="1100"/>
              <a:buNone/>
              <a:defRPr sz="1400" b="0" i="0" u="none" strike="noStrike" cap="none">
                <a:solidFill>
                  <a:schemeClr val="lt1"/>
                </a:solidFill>
                <a:latin typeface="Calibri"/>
                <a:ea typeface="Calibri"/>
                <a:cs typeface="Calibri"/>
                <a:sym typeface="Calibri"/>
              </a:defRPr>
            </a:lvl2pPr>
            <a:lvl3pPr marR="0" lvl="2" algn="l">
              <a:spcBef>
                <a:spcPts val="0"/>
              </a:spcBef>
              <a:spcAft>
                <a:spcPts val="0"/>
              </a:spcAft>
              <a:buSzPts val="1100"/>
              <a:buNone/>
              <a:defRPr sz="1400" b="0" i="0" u="none" strike="noStrike" cap="none">
                <a:solidFill>
                  <a:schemeClr val="lt1"/>
                </a:solidFill>
                <a:latin typeface="Calibri"/>
                <a:ea typeface="Calibri"/>
                <a:cs typeface="Calibri"/>
                <a:sym typeface="Calibri"/>
              </a:defRPr>
            </a:lvl3pPr>
            <a:lvl4pPr marR="0" lvl="3" algn="l">
              <a:spcBef>
                <a:spcPts val="0"/>
              </a:spcBef>
              <a:spcAft>
                <a:spcPts val="0"/>
              </a:spcAft>
              <a:buSzPts val="1100"/>
              <a:buNone/>
              <a:defRPr sz="1400" b="0" i="0" u="none" strike="noStrike" cap="none">
                <a:solidFill>
                  <a:schemeClr val="lt1"/>
                </a:solidFill>
                <a:latin typeface="Calibri"/>
                <a:ea typeface="Calibri"/>
                <a:cs typeface="Calibri"/>
                <a:sym typeface="Calibri"/>
              </a:defRPr>
            </a:lvl4pPr>
            <a:lvl5pPr marR="0" lvl="4" algn="l">
              <a:spcBef>
                <a:spcPts val="0"/>
              </a:spcBef>
              <a:spcAft>
                <a:spcPts val="0"/>
              </a:spcAft>
              <a:buSzPts val="1100"/>
              <a:buNone/>
              <a:defRPr sz="1400" b="0" i="0" u="none" strike="noStrike" cap="none">
                <a:solidFill>
                  <a:schemeClr val="lt1"/>
                </a:solidFill>
                <a:latin typeface="Calibri"/>
                <a:ea typeface="Calibri"/>
                <a:cs typeface="Calibri"/>
                <a:sym typeface="Calibri"/>
              </a:defRPr>
            </a:lvl5pPr>
            <a:lvl6pPr marR="0" lvl="5" algn="l">
              <a:spcBef>
                <a:spcPts val="0"/>
              </a:spcBef>
              <a:spcAft>
                <a:spcPts val="0"/>
              </a:spcAft>
              <a:buSzPts val="1100"/>
              <a:buNone/>
              <a:defRPr sz="1400" b="0" i="0" u="none" strike="noStrike" cap="none">
                <a:solidFill>
                  <a:schemeClr val="lt1"/>
                </a:solidFill>
                <a:latin typeface="Calibri"/>
                <a:ea typeface="Calibri"/>
                <a:cs typeface="Calibri"/>
                <a:sym typeface="Calibri"/>
              </a:defRPr>
            </a:lvl6pPr>
            <a:lvl7pPr marR="0" lvl="6" algn="l">
              <a:spcBef>
                <a:spcPts val="0"/>
              </a:spcBef>
              <a:spcAft>
                <a:spcPts val="0"/>
              </a:spcAft>
              <a:buSzPts val="1100"/>
              <a:buNone/>
              <a:defRPr sz="1400" b="0" i="0" u="none" strike="noStrike" cap="none">
                <a:solidFill>
                  <a:schemeClr val="lt1"/>
                </a:solidFill>
                <a:latin typeface="Calibri"/>
                <a:ea typeface="Calibri"/>
                <a:cs typeface="Calibri"/>
                <a:sym typeface="Calibri"/>
              </a:defRPr>
            </a:lvl7pPr>
            <a:lvl8pPr marR="0" lvl="7" algn="l">
              <a:spcBef>
                <a:spcPts val="0"/>
              </a:spcBef>
              <a:spcAft>
                <a:spcPts val="0"/>
              </a:spcAft>
              <a:buSzPts val="1100"/>
              <a:buNone/>
              <a:defRPr sz="1400" b="0" i="0" u="none" strike="noStrike" cap="none">
                <a:solidFill>
                  <a:schemeClr val="lt1"/>
                </a:solidFill>
                <a:latin typeface="Calibri"/>
                <a:ea typeface="Calibri"/>
                <a:cs typeface="Calibri"/>
                <a:sym typeface="Calibri"/>
              </a:defRPr>
            </a:lvl8pPr>
            <a:lvl9pPr marR="0" lvl="8" algn="l">
              <a:spcBef>
                <a:spcPts val="0"/>
              </a:spcBef>
              <a:spcAft>
                <a:spcPts val="0"/>
              </a:spcAft>
              <a:buSzPts val="1100"/>
              <a:buNone/>
              <a:defRPr sz="1400" b="0" i="0" u="none" strike="noStrike" cap="none">
                <a:solidFill>
                  <a:schemeClr val="lt1"/>
                </a:solidFill>
                <a:latin typeface="Calibri"/>
                <a:ea typeface="Calibri"/>
                <a:cs typeface="Calibri"/>
                <a:sym typeface="Calibri"/>
              </a:defRPr>
            </a:lvl9pPr>
          </a:lstStyle>
          <a:p>
            <a:endParaRPr/>
          </a:p>
        </p:txBody>
      </p:sp>
      <p:sp>
        <p:nvSpPr>
          <p:cNvPr id="88" name="Google Shape;88;p19"/>
          <p:cNvSpPr txBox="1">
            <a:spLocks noGrp="1"/>
          </p:cNvSpPr>
          <p:nvPr>
            <p:ph type="sldNum" idx="12"/>
          </p:nvPr>
        </p:nvSpPr>
        <p:spPr>
          <a:xfrm>
            <a:off x="0" y="0"/>
            <a:ext cx="2250000" cy="2250000"/>
          </a:xfrm>
          <a:prstGeom prst="rect">
            <a:avLst/>
          </a:prstGeom>
          <a:noFill/>
          <a:ln>
            <a:noFill/>
          </a:ln>
        </p:spPr>
        <p:txBody>
          <a:bodyPr spcFirstLastPara="1" wrap="square" lIns="68575" tIns="34275" rIns="68575" bIns="34275" anchor="t" anchorCtr="0">
            <a:noAutofit/>
          </a:bodyPr>
          <a:lstStyle>
            <a:lvl1pPr marL="0" marR="0" lvl="0" indent="0" algn="l">
              <a:spcBef>
                <a:spcPts val="0"/>
              </a:spcBef>
              <a:buNone/>
              <a:defRPr sz="1400">
                <a:solidFill>
                  <a:schemeClr val="lt1"/>
                </a:solidFill>
                <a:latin typeface="Calibri"/>
                <a:ea typeface="Calibri"/>
                <a:cs typeface="Calibri"/>
                <a:sym typeface="Calibri"/>
              </a:defRPr>
            </a:lvl1pPr>
            <a:lvl2pPr marL="0" marR="0" lvl="1" indent="0" algn="l">
              <a:spcBef>
                <a:spcPts val="0"/>
              </a:spcBef>
              <a:buNone/>
              <a:defRPr sz="1400">
                <a:solidFill>
                  <a:schemeClr val="lt1"/>
                </a:solidFill>
                <a:latin typeface="Calibri"/>
                <a:ea typeface="Calibri"/>
                <a:cs typeface="Calibri"/>
                <a:sym typeface="Calibri"/>
              </a:defRPr>
            </a:lvl2pPr>
            <a:lvl3pPr marL="0" marR="0" lvl="2" indent="0" algn="l">
              <a:spcBef>
                <a:spcPts val="0"/>
              </a:spcBef>
              <a:buNone/>
              <a:defRPr sz="1400">
                <a:solidFill>
                  <a:schemeClr val="lt1"/>
                </a:solidFill>
                <a:latin typeface="Calibri"/>
                <a:ea typeface="Calibri"/>
                <a:cs typeface="Calibri"/>
                <a:sym typeface="Calibri"/>
              </a:defRPr>
            </a:lvl3pPr>
            <a:lvl4pPr marL="0" marR="0" lvl="3" indent="0" algn="l">
              <a:spcBef>
                <a:spcPts val="0"/>
              </a:spcBef>
              <a:buNone/>
              <a:defRPr sz="1400">
                <a:solidFill>
                  <a:schemeClr val="lt1"/>
                </a:solidFill>
                <a:latin typeface="Calibri"/>
                <a:ea typeface="Calibri"/>
                <a:cs typeface="Calibri"/>
                <a:sym typeface="Calibri"/>
              </a:defRPr>
            </a:lvl4pPr>
            <a:lvl5pPr marL="0" marR="0" lvl="4" indent="0" algn="l">
              <a:spcBef>
                <a:spcPts val="0"/>
              </a:spcBef>
              <a:buNone/>
              <a:defRPr sz="1400">
                <a:solidFill>
                  <a:schemeClr val="lt1"/>
                </a:solidFill>
                <a:latin typeface="Calibri"/>
                <a:ea typeface="Calibri"/>
                <a:cs typeface="Calibri"/>
                <a:sym typeface="Calibri"/>
              </a:defRPr>
            </a:lvl5pPr>
            <a:lvl6pPr marL="0" marR="0" lvl="5" indent="0" algn="l">
              <a:spcBef>
                <a:spcPts val="0"/>
              </a:spcBef>
              <a:buNone/>
              <a:defRPr sz="1400">
                <a:solidFill>
                  <a:schemeClr val="lt1"/>
                </a:solidFill>
                <a:latin typeface="Calibri"/>
                <a:ea typeface="Calibri"/>
                <a:cs typeface="Calibri"/>
                <a:sym typeface="Calibri"/>
              </a:defRPr>
            </a:lvl6pPr>
            <a:lvl7pPr marL="0" marR="0" lvl="6" indent="0" algn="l">
              <a:spcBef>
                <a:spcPts val="0"/>
              </a:spcBef>
              <a:buNone/>
              <a:defRPr sz="1400">
                <a:solidFill>
                  <a:schemeClr val="lt1"/>
                </a:solidFill>
                <a:latin typeface="Calibri"/>
                <a:ea typeface="Calibri"/>
                <a:cs typeface="Calibri"/>
                <a:sym typeface="Calibri"/>
              </a:defRPr>
            </a:lvl7pPr>
            <a:lvl8pPr marL="0" marR="0" lvl="7" indent="0" algn="l">
              <a:spcBef>
                <a:spcPts val="0"/>
              </a:spcBef>
              <a:buNone/>
              <a:defRPr sz="1400">
                <a:solidFill>
                  <a:schemeClr val="lt1"/>
                </a:solidFill>
                <a:latin typeface="Calibri"/>
                <a:ea typeface="Calibri"/>
                <a:cs typeface="Calibri"/>
                <a:sym typeface="Calibri"/>
              </a:defRPr>
            </a:lvl8pPr>
            <a:lvl9pPr marL="0" marR="0" lvl="8" indent="0" algn="l">
              <a:spcBef>
                <a:spcPts val="0"/>
              </a:spcBef>
              <a:buNone/>
              <a:defRPr sz="1400">
                <a:solidFill>
                  <a:schemeClr val="lt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4B2E83"/>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tx1"/>
                </a:solidFill>
              </a:defRPr>
            </a:lvl1pPr>
            <a:lvl2pPr lvl="1" algn="r">
              <a:buNone/>
              <a:defRPr sz="1300">
                <a:solidFill>
                  <a:schemeClr val="tx1"/>
                </a:solidFill>
              </a:defRPr>
            </a:lvl2pPr>
            <a:lvl3pPr lvl="2" algn="r">
              <a:buNone/>
              <a:defRPr sz="1300">
                <a:solidFill>
                  <a:schemeClr val="tx1"/>
                </a:solidFill>
              </a:defRPr>
            </a:lvl3pPr>
            <a:lvl4pPr lvl="3" algn="r">
              <a:buNone/>
              <a:defRPr sz="1300">
                <a:solidFill>
                  <a:schemeClr val="tx1"/>
                </a:solidFill>
              </a:defRPr>
            </a:lvl4pPr>
            <a:lvl5pPr lvl="4" algn="r">
              <a:buNone/>
              <a:defRPr sz="1300">
                <a:solidFill>
                  <a:schemeClr val="tx1"/>
                </a:solidFill>
              </a:defRPr>
            </a:lvl5pPr>
            <a:lvl6pPr lvl="5" algn="r">
              <a:buNone/>
              <a:defRPr sz="1300">
                <a:solidFill>
                  <a:schemeClr val="tx1"/>
                </a:solidFill>
              </a:defRPr>
            </a:lvl6pPr>
            <a:lvl7pPr lvl="6" algn="r">
              <a:buNone/>
              <a:defRPr sz="1300">
                <a:solidFill>
                  <a:schemeClr val="tx1"/>
                </a:solidFill>
              </a:defRPr>
            </a:lvl7pPr>
            <a:lvl8pPr lvl="7" algn="r">
              <a:buNone/>
              <a:defRPr sz="1300">
                <a:solidFill>
                  <a:schemeClr val="tx1"/>
                </a:solidFill>
              </a:defRPr>
            </a:lvl8pPr>
            <a:lvl9pPr lvl="8" algn="r">
              <a:buNone/>
              <a:defRPr sz="1300">
                <a:solidFill>
                  <a:schemeClr val="tx1"/>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microsoft.com/office/2018/10/relationships/comments" Target="../comments/modernComment_100_0.xm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microsoft.com/office/2018/10/relationships/comments" Target="../comments/modernComment_109_0.xml"/><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microsoft.com/office/2018/10/relationships/comments" Target="../comments/modernComment_10A_0.xml"/><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microsoft.com/office/2018/10/relationships/comments" Target="../comments/modernComment_10B_0.xml"/><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microsoft.com/office/2018/10/relationships/comments" Target="../comments/modernComment_10C_0.xml"/><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microsoft.com/office/2018/10/relationships/comments" Target="../comments/modernComment_10D_0.xml"/><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microsoft.com/office/2018/10/relationships/comments" Target="../comments/modernComment_10E_0.xml"/><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microsoft.com/office/2018/10/relationships/comments" Target="../comments/modernComment_10F_0.xml"/><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microsoft.com/office/2018/10/relationships/comments" Target="../comments/modernComment_101_0.xml"/><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microsoft.com/office/2018/10/relationships/comments" Target="../comments/modernComment_113_0.xml"/><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microsoft.com/office/2018/10/relationships/comments" Target="../comments/modernComment_114_0.xml"/><Relationship Id="rId2" Type="http://schemas.openxmlformats.org/officeDocument/2006/relationships/notesSlide" Target="../notesSlides/notesSlide21.xml"/><Relationship Id="rId1" Type="http://schemas.openxmlformats.org/officeDocument/2006/relationships/slideLayout" Target="../slideLayouts/slideLayout14.xml"/><Relationship Id="rId4" Type="http://schemas.openxmlformats.org/officeDocument/2006/relationships/hyperlink" Target="https://docs.microsoft.com/en-us/azure/azure-functions/create-first-function-cli-python?tabs=azure-powershell%2Cpowershell%2Ccurl" TargetMode="External"/></Relationships>
</file>

<file path=ppt/slides/_rels/slide3.xml.rels><?xml version="1.0" encoding="UTF-8" standalone="yes"?>
<Relationships xmlns="http://schemas.openxmlformats.org/package/2006/relationships"><Relationship Id="rId3" Type="http://schemas.microsoft.com/office/2018/10/relationships/comments" Target="../comments/modernComment_102_0.xml"/><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microsoft.com/office/2018/10/relationships/comments" Target="../comments/modernComment_103_0.xml"/><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microsoft.com/office/2018/10/relationships/comments" Target="../comments/modernComment_105_0.xml"/><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microsoft.com/office/2018/10/relationships/comments" Target="../comments/modernComment_106_0.xml"/><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microsoft.com/office/2018/10/relationships/comments" Target="../comments/modernComment_107_0.xml"/><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microsoft.com/office/2018/10/relationships/comments" Target="../comments/modernComment_108_0.xml"/><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0"/>
          <p:cNvSpPr txBox="1">
            <a:spLocks noGrp="1"/>
          </p:cNvSpPr>
          <p:nvPr>
            <p:ph type="title"/>
          </p:nvPr>
        </p:nvSpPr>
        <p:spPr>
          <a:xfrm>
            <a:off x="671757" y="626519"/>
            <a:ext cx="6972300" cy="2239666"/>
          </a:xfrm>
          <a:prstGeom prst="rect">
            <a:avLst/>
          </a:prstGeom>
          <a:noFill/>
          <a:ln>
            <a:noFill/>
          </a:ln>
        </p:spPr>
        <p:txBody>
          <a:bodyPr spcFirstLastPara="1" wrap="square" lIns="68575" tIns="34275" rIns="68575" bIns="34275" anchor="b" anchorCtr="0">
            <a:noAutofit/>
          </a:bodyPr>
          <a:lstStyle/>
          <a:p>
            <a:pPr marL="0" lvl="0" indent="0" algn="l" rtl="0">
              <a:spcBef>
                <a:spcPts val="0"/>
              </a:spcBef>
              <a:spcAft>
                <a:spcPts val="0"/>
              </a:spcAft>
              <a:buClr>
                <a:schemeClr val="lt2"/>
              </a:buClr>
              <a:buSzPts val="3800"/>
              <a:buFont typeface="Encode Sans Black"/>
              <a:buNone/>
            </a:pPr>
            <a:r>
              <a:rPr lang="en" dirty="0">
                <a:latin typeface="Encode Sans Black"/>
                <a:ea typeface="Encode Sans Black"/>
                <a:cs typeface="Encode Sans Black"/>
                <a:sym typeface="Encode Sans Black"/>
              </a:rPr>
              <a:t>AZURE FUNCTIONS VERSION 3</a:t>
            </a:r>
            <a:endParaRPr dirty="0"/>
          </a:p>
        </p:txBody>
      </p:sp>
      <p:sp>
        <p:nvSpPr>
          <p:cNvPr id="94" name="Google Shape;94;p20"/>
          <p:cNvSpPr txBox="1"/>
          <p:nvPr/>
        </p:nvSpPr>
        <p:spPr>
          <a:xfrm>
            <a:off x="729205" y="3351593"/>
            <a:ext cx="2057400" cy="7158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400" b="0" i="0" u="none" strike="noStrike" cap="none">
                <a:solidFill>
                  <a:schemeClr val="lt1"/>
                </a:solidFill>
                <a:latin typeface="Calibri"/>
                <a:ea typeface="Calibri"/>
                <a:cs typeface="Calibri"/>
                <a:sym typeface="Calibri"/>
              </a:rPr>
              <a:t>Dev Gandhi</a:t>
            </a:r>
            <a:endParaRPr sz="1100"/>
          </a:p>
          <a:p>
            <a:pPr marL="0" marR="0" lvl="0" indent="0" algn="l" rtl="0">
              <a:spcBef>
                <a:spcPts val="0"/>
              </a:spcBef>
              <a:spcAft>
                <a:spcPts val="0"/>
              </a:spcAft>
              <a:buNone/>
            </a:pPr>
            <a:r>
              <a:rPr lang="en" sz="1400">
                <a:solidFill>
                  <a:schemeClr val="lt1"/>
                </a:solidFill>
                <a:latin typeface="Calibri"/>
                <a:ea typeface="Calibri"/>
                <a:cs typeface="Calibri"/>
                <a:sym typeface="Calibri"/>
              </a:rPr>
              <a:t>Nischal Khadka</a:t>
            </a:r>
            <a:endParaRPr sz="1100"/>
          </a:p>
          <a:p>
            <a:pPr marL="0" marR="0" lvl="0" indent="0" algn="l" rtl="0">
              <a:spcBef>
                <a:spcPts val="0"/>
              </a:spcBef>
              <a:spcAft>
                <a:spcPts val="0"/>
              </a:spcAft>
              <a:buNone/>
            </a:pPr>
            <a:r>
              <a:rPr lang="en" sz="1400">
                <a:solidFill>
                  <a:schemeClr val="lt1"/>
                </a:solidFill>
                <a:latin typeface="Calibri"/>
                <a:ea typeface="Calibri"/>
                <a:cs typeface="Calibri"/>
                <a:sym typeface="Calibri"/>
              </a:rPr>
              <a:t>Sri Vibhu Paruchuri</a:t>
            </a:r>
            <a:endParaRPr sz="1100"/>
          </a:p>
        </p:txBody>
      </p:sp>
      <p:sp>
        <p:nvSpPr>
          <p:cNvPr id="95" name="Google Shape;95;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extLst>
    <p:ext uri="{6950BFC3-D8DA-4A85-94F7-54DA5524770B}">
      <p188:commentRel xmlns:p188="http://schemas.microsoft.com/office/powerpoint/2018/8/main" r:id="rId3"/>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9"/>
          <p:cNvSpPr txBox="1">
            <a:spLocks noGrp="1"/>
          </p:cNvSpPr>
          <p:nvPr>
            <p:ph type="body" idx="1"/>
          </p:nvPr>
        </p:nvSpPr>
        <p:spPr>
          <a:xfrm>
            <a:off x="659306" y="1740179"/>
            <a:ext cx="8197114" cy="2857565"/>
          </a:xfrm>
          <a:prstGeom prst="rect">
            <a:avLst/>
          </a:prstGeom>
          <a:noFill/>
          <a:ln>
            <a:noFill/>
          </a:ln>
        </p:spPr>
        <p:txBody>
          <a:bodyPr spcFirstLastPara="1" wrap="square" lIns="68575" tIns="34275" rIns="68575" bIns="34275" anchor="t" anchorCtr="0">
            <a:noAutofit/>
          </a:bodyPr>
          <a:lstStyle/>
          <a:p>
            <a:pPr marL="254000" lvl="0" indent="-254000" algn="l" rtl="0">
              <a:spcBef>
                <a:spcPts val="0"/>
              </a:spcBef>
              <a:spcAft>
                <a:spcPts val="0"/>
              </a:spcAft>
              <a:buClr>
                <a:srgbClr val="FFFFFF"/>
              </a:buClr>
              <a:buSzPts val="1800"/>
              <a:buFont typeface="Merriweather Sans"/>
              <a:buChar char="&gt;"/>
            </a:pPr>
            <a:r>
              <a:rPr lang="en" b="0" dirty="0"/>
              <a:t>More enterprise focused than the FaaS offerings from AWS and Google Cloud.</a:t>
            </a:r>
            <a:endParaRPr dirty="0"/>
          </a:p>
          <a:p>
            <a:pPr marL="254000" lvl="0" indent="-254000" algn="l" rtl="0">
              <a:spcBef>
                <a:spcPts val="400"/>
              </a:spcBef>
              <a:spcAft>
                <a:spcPts val="0"/>
              </a:spcAft>
              <a:buClr>
                <a:srgbClr val="FFFFFF"/>
              </a:buClr>
              <a:buSzPts val="1800"/>
              <a:buFont typeface="Merriweather Sans"/>
              <a:buChar char="&gt;"/>
            </a:pPr>
            <a:r>
              <a:rPr lang="en" b="0" dirty="0"/>
              <a:t>The pricing model is same as in AWS Lambda or GCD</a:t>
            </a:r>
            <a:endParaRPr dirty="0"/>
          </a:p>
          <a:p>
            <a:pPr marL="254000" lvl="0" indent="-254000" algn="l" rtl="0">
              <a:spcBef>
                <a:spcPts val="400"/>
              </a:spcBef>
              <a:spcAft>
                <a:spcPts val="0"/>
              </a:spcAft>
              <a:buClr>
                <a:srgbClr val="FFFFFF"/>
              </a:buClr>
              <a:buSzPts val="1800"/>
              <a:buFont typeface="Merriweather Sans"/>
              <a:buChar char="&gt;"/>
            </a:pPr>
            <a:r>
              <a:rPr lang="en" b="0" dirty="0"/>
              <a:t>F# and Typescript, .NET (6.0)</a:t>
            </a:r>
            <a:endParaRPr dirty="0"/>
          </a:p>
          <a:p>
            <a:pPr marL="254000" lvl="0" indent="-254000" algn="l" rtl="0">
              <a:spcBef>
                <a:spcPts val="400"/>
              </a:spcBef>
              <a:spcAft>
                <a:spcPts val="0"/>
              </a:spcAft>
              <a:buClr>
                <a:srgbClr val="FFFFFF"/>
              </a:buClr>
              <a:buSzPts val="1800"/>
              <a:buFont typeface="Merriweather Sans"/>
              <a:buChar char="&gt;"/>
            </a:pPr>
            <a:r>
              <a:rPr lang="en" b="0" dirty="0"/>
              <a:t>enables open binding extensions </a:t>
            </a:r>
            <a:endParaRPr dirty="0"/>
          </a:p>
          <a:p>
            <a:pPr marL="254000" lvl="0" indent="-254000" algn="l" rtl="0">
              <a:spcBef>
                <a:spcPts val="400"/>
              </a:spcBef>
              <a:spcAft>
                <a:spcPts val="0"/>
              </a:spcAft>
              <a:buClr>
                <a:srgbClr val="FFFFFF"/>
              </a:buClr>
              <a:buSzPts val="1800"/>
              <a:buFont typeface="Merriweather Sans"/>
              <a:buChar char="&gt;"/>
            </a:pPr>
            <a:r>
              <a:rPr lang="en" b="0" dirty="0"/>
              <a:t>Different plan option</a:t>
            </a:r>
            <a:endParaRPr dirty="0"/>
          </a:p>
          <a:p>
            <a:pPr marL="254000" lvl="0" indent="-139700" algn="l" rtl="0">
              <a:spcBef>
                <a:spcPts val="400"/>
              </a:spcBef>
              <a:spcAft>
                <a:spcPts val="0"/>
              </a:spcAft>
              <a:buClr>
                <a:srgbClr val="FFFFFF"/>
              </a:buClr>
              <a:buSzPts val="1800"/>
              <a:buFont typeface="Merriweather Sans"/>
              <a:buNone/>
            </a:pPr>
            <a:endParaRPr b="0" dirty="0"/>
          </a:p>
          <a:p>
            <a:pPr marL="342900" lvl="1" indent="0" algn="l" rtl="0">
              <a:spcBef>
                <a:spcPts val="300"/>
              </a:spcBef>
              <a:spcAft>
                <a:spcPts val="0"/>
              </a:spcAft>
              <a:buClr>
                <a:srgbClr val="FFFFFF"/>
              </a:buClr>
              <a:buSzPts val="1500"/>
              <a:buNone/>
            </a:pPr>
            <a:endParaRPr b="0" dirty="0"/>
          </a:p>
        </p:txBody>
      </p:sp>
      <p:sp>
        <p:nvSpPr>
          <p:cNvPr id="164" name="Google Shape;164;p29"/>
          <p:cNvSpPr txBox="1">
            <a:spLocks noGrp="1"/>
          </p:cNvSpPr>
          <p:nvPr>
            <p:ph type="body" idx="2"/>
          </p:nvPr>
        </p:nvSpPr>
        <p:spPr>
          <a:xfrm>
            <a:off x="671757" y="1298000"/>
            <a:ext cx="8184662" cy="308378"/>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Clr>
                <a:srgbClr val="FFFFFF"/>
              </a:buClr>
              <a:buSzPts val="1800"/>
              <a:buNone/>
            </a:pPr>
            <a:r>
              <a:rPr lang="en"/>
              <a:t>ADVANTAGES</a:t>
            </a:r>
            <a:endParaRPr/>
          </a:p>
        </p:txBody>
      </p:sp>
      <p:sp>
        <p:nvSpPr>
          <p:cNvPr id="165" name="Google Shape;165;p29"/>
          <p:cNvSpPr txBox="1">
            <a:spLocks noGrp="1"/>
          </p:cNvSpPr>
          <p:nvPr>
            <p:ph type="title"/>
          </p:nvPr>
        </p:nvSpPr>
        <p:spPr>
          <a:xfrm>
            <a:off x="671757" y="273802"/>
            <a:ext cx="8184662" cy="748830"/>
          </a:xfrm>
          <a:prstGeom prst="rect">
            <a:avLst/>
          </a:prstGeom>
          <a:noFill/>
          <a:ln>
            <a:noFill/>
          </a:ln>
        </p:spPr>
        <p:txBody>
          <a:bodyPr spcFirstLastPara="1" wrap="square" lIns="68575" tIns="34275" rIns="68575" bIns="34275" anchor="b" anchorCtr="0">
            <a:noAutofit/>
          </a:bodyPr>
          <a:lstStyle/>
          <a:p>
            <a:pPr marL="0" lvl="0" indent="0" algn="l" rtl="0">
              <a:spcBef>
                <a:spcPts val="0"/>
              </a:spcBef>
              <a:spcAft>
                <a:spcPts val="0"/>
              </a:spcAft>
              <a:buClr>
                <a:schemeClr val="lt2"/>
              </a:buClr>
              <a:buSzPts val="2300"/>
              <a:buFont typeface="Encode Sans Black"/>
              <a:buNone/>
            </a:pPr>
            <a:r>
              <a:rPr lang="en">
                <a:latin typeface="Encode Sans Black"/>
                <a:ea typeface="Encode Sans Black"/>
                <a:cs typeface="Encode Sans Black"/>
                <a:sym typeface="Encode Sans Black"/>
              </a:rPr>
              <a:t>AZURE FUNCTION</a:t>
            </a:r>
            <a:endParaRPr/>
          </a:p>
        </p:txBody>
      </p:sp>
      <p:sp>
        <p:nvSpPr>
          <p:cNvPr id="166" name="Google Shape;166;p2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0"/>
          <p:cNvSpPr txBox="1">
            <a:spLocks noGrp="1"/>
          </p:cNvSpPr>
          <p:nvPr>
            <p:ph type="body" idx="1"/>
          </p:nvPr>
        </p:nvSpPr>
        <p:spPr>
          <a:xfrm>
            <a:off x="659306" y="1740179"/>
            <a:ext cx="8197114" cy="2857565"/>
          </a:xfrm>
          <a:prstGeom prst="rect">
            <a:avLst/>
          </a:prstGeom>
          <a:noFill/>
          <a:ln>
            <a:noFill/>
          </a:ln>
        </p:spPr>
        <p:txBody>
          <a:bodyPr spcFirstLastPara="1" wrap="square" lIns="68575" tIns="34275" rIns="68575" bIns="34275" anchor="t" anchorCtr="0">
            <a:noAutofit/>
          </a:bodyPr>
          <a:lstStyle/>
          <a:p>
            <a:pPr marL="254000" lvl="0" indent="-254000" algn="l" rtl="0">
              <a:spcBef>
                <a:spcPts val="0"/>
              </a:spcBef>
              <a:spcAft>
                <a:spcPts val="0"/>
              </a:spcAft>
              <a:buClr>
                <a:srgbClr val="FFFFFF"/>
              </a:buClr>
              <a:buSzPts val="1800"/>
              <a:buFont typeface="Merriweather Sans"/>
              <a:buChar char="&gt;"/>
            </a:pPr>
            <a:r>
              <a:rPr lang="en" b="0" dirty="0"/>
              <a:t>Doesn't have ease of access</a:t>
            </a:r>
            <a:endParaRPr dirty="0"/>
          </a:p>
          <a:p>
            <a:pPr marL="254000" lvl="0" indent="-254000" algn="l" rtl="0">
              <a:spcBef>
                <a:spcPts val="400"/>
              </a:spcBef>
              <a:spcAft>
                <a:spcPts val="0"/>
              </a:spcAft>
              <a:buClr>
                <a:srgbClr val="FFFFFF"/>
              </a:buClr>
              <a:buSzPts val="1800"/>
              <a:buFont typeface="Merriweather Sans"/>
              <a:buChar char="&gt;"/>
            </a:pPr>
            <a:r>
              <a:rPr lang="en" b="0" dirty="0"/>
              <a:t>limitations on scaling </a:t>
            </a:r>
            <a:endParaRPr b="0" dirty="0"/>
          </a:p>
          <a:p>
            <a:pPr marL="558800" lvl="1" indent="-209550" algn="l" rtl="0">
              <a:spcBef>
                <a:spcPts val="300"/>
              </a:spcBef>
              <a:spcAft>
                <a:spcPts val="0"/>
              </a:spcAft>
              <a:buClr>
                <a:srgbClr val="FFFFFF"/>
              </a:buClr>
              <a:buSzPts val="1500"/>
              <a:buChar char="–"/>
            </a:pPr>
            <a:r>
              <a:rPr lang="en" b="0" dirty="0"/>
              <a:t>upper bound of 100 on the number of App Functions</a:t>
            </a:r>
            <a:endParaRPr dirty="0"/>
          </a:p>
          <a:p>
            <a:pPr marL="254000" lvl="0" indent="-254000" algn="l" rtl="0">
              <a:spcBef>
                <a:spcPts val="400"/>
              </a:spcBef>
              <a:spcAft>
                <a:spcPts val="0"/>
              </a:spcAft>
              <a:buClr>
                <a:srgbClr val="FFFFFF"/>
              </a:buClr>
              <a:buSzPts val="1800"/>
              <a:buFont typeface="Merriweather Sans"/>
              <a:buChar char="&gt;"/>
            </a:pPr>
            <a:r>
              <a:rPr lang="en" b="0" dirty="0"/>
              <a:t>The pricing model is complex </a:t>
            </a:r>
            <a:endParaRPr dirty="0"/>
          </a:p>
          <a:p>
            <a:pPr marL="558800" lvl="1" indent="-209550" algn="l" rtl="0">
              <a:spcBef>
                <a:spcPts val="300"/>
              </a:spcBef>
              <a:spcAft>
                <a:spcPts val="0"/>
              </a:spcAft>
              <a:buClr>
                <a:srgbClr val="FFFFFF"/>
              </a:buClr>
              <a:buSzPts val="1500"/>
              <a:buChar char="–"/>
            </a:pPr>
            <a:r>
              <a:rPr lang="en" b="0" dirty="0"/>
              <a:t>premium plan and Dedicated plans are targeted towards enterprise customers</a:t>
            </a:r>
            <a:endParaRPr dirty="0"/>
          </a:p>
          <a:p>
            <a:pPr marL="558800" lvl="1" indent="-209550" algn="l" rtl="0">
              <a:spcBef>
                <a:spcPts val="300"/>
              </a:spcBef>
              <a:spcAft>
                <a:spcPts val="0"/>
              </a:spcAft>
              <a:buClr>
                <a:srgbClr val="FFFFFF"/>
              </a:buClr>
              <a:buSzPts val="1500"/>
              <a:buChar char="–"/>
            </a:pPr>
            <a:r>
              <a:rPr lang="en" b="0" dirty="0"/>
              <a:t>low end consumption plan has some pretty severe limitations</a:t>
            </a:r>
            <a:endParaRPr dirty="0"/>
          </a:p>
          <a:p>
            <a:pPr marL="558800" lvl="1" indent="-209550" algn="l" rtl="0">
              <a:spcBef>
                <a:spcPts val="300"/>
              </a:spcBef>
              <a:spcAft>
                <a:spcPts val="0"/>
              </a:spcAft>
              <a:buClr>
                <a:srgbClr val="FFFFFF"/>
              </a:buClr>
              <a:buSzPts val="1500"/>
              <a:buChar char="–"/>
            </a:pPr>
            <a:r>
              <a:rPr lang="en" b="0" dirty="0"/>
              <a:t>pricing associated with storage is not clear</a:t>
            </a:r>
            <a:endParaRPr dirty="0"/>
          </a:p>
          <a:p>
            <a:pPr marL="254000" lvl="0" indent="-139700" algn="l" rtl="0">
              <a:spcBef>
                <a:spcPts val="400"/>
              </a:spcBef>
              <a:spcAft>
                <a:spcPts val="0"/>
              </a:spcAft>
              <a:buClr>
                <a:srgbClr val="FFFFFF"/>
              </a:buClr>
              <a:buSzPts val="1800"/>
              <a:buFont typeface="Merriweather Sans"/>
              <a:buNone/>
            </a:pPr>
            <a:endParaRPr b="0" dirty="0"/>
          </a:p>
        </p:txBody>
      </p:sp>
      <p:sp>
        <p:nvSpPr>
          <p:cNvPr id="172" name="Google Shape;172;p30"/>
          <p:cNvSpPr txBox="1">
            <a:spLocks noGrp="1"/>
          </p:cNvSpPr>
          <p:nvPr>
            <p:ph type="body" idx="2"/>
          </p:nvPr>
        </p:nvSpPr>
        <p:spPr>
          <a:xfrm>
            <a:off x="671757" y="1298000"/>
            <a:ext cx="8184662" cy="308378"/>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Clr>
                <a:srgbClr val="FFFFFF"/>
              </a:buClr>
              <a:buSzPts val="1800"/>
              <a:buNone/>
            </a:pPr>
            <a:r>
              <a:rPr lang="en"/>
              <a:t>DISADVANTAGES</a:t>
            </a:r>
            <a:endParaRPr/>
          </a:p>
        </p:txBody>
      </p:sp>
      <p:sp>
        <p:nvSpPr>
          <p:cNvPr id="173" name="Google Shape;173;p30"/>
          <p:cNvSpPr txBox="1">
            <a:spLocks noGrp="1"/>
          </p:cNvSpPr>
          <p:nvPr>
            <p:ph type="title"/>
          </p:nvPr>
        </p:nvSpPr>
        <p:spPr>
          <a:xfrm>
            <a:off x="671757" y="273802"/>
            <a:ext cx="8184662" cy="748830"/>
          </a:xfrm>
          <a:prstGeom prst="rect">
            <a:avLst/>
          </a:prstGeom>
          <a:noFill/>
          <a:ln>
            <a:noFill/>
          </a:ln>
        </p:spPr>
        <p:txBody>
          <a:bodyPr spcFirstLastPara="1" wrap="square" lIns="68575" tIns="34275" rIns="68575" bIns="34275" anchor="b" anchorCtr="0">
            <a:noAutofit/>
          </a:bodyPr>
          <a:lstStyle/>
          <a:p>
            <a:pPr marL="0" lvl="0" indent="0" algn="l" rtl="0">
              <a:spcBef>
                <a:spcPts val="0"/>
              </a:spcBef>
              <a:spcAft>
                <a:spcPts val="0"/>
              </a:spcAft>
              <a:buClr>
                <a:schemeClr val="lt2"/>
              </a:buClr>
              <a:buSzPts val="2300"/>
              <a:buFont typeface="Encode Sans Black"/>
              <a:buNone/>
            </a:pPr>
            <a:r>
              <a:rPr lang="en">
                <a:latin typeface="Encode Sans Black"/>
                <a:ea typeface="Encode Sans Black"/>
                <a:cs typeface="Encode Sans Black"/>
                <a:sym typeface="Encode Sans Black"/>
              </a:rPr>
              <a:t>AZURE FUNCTION </a:t>
            </a:r>
            <a:endParaRPr/>
          </a:p>
        </p:txBody>
      </p:sp>
      <p:sp>
        <p:nvSpPr>
          <p:cNvPr id="174" name="Google Shape;174;p3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1"/>
          <p:cNvSpPr txBox="1">
            <a:spLocks noGrp="1"/>
          </p:cNvSpPr>
          <p:nvPr>
            <p:ph type="body" idx="1"/>
          </p:nvPr>
        </p:nvSpPr>
        <p:spPr>
          <a:xfrm>
            <a:off x="659306" y="1740179"/>
            <a:ext cx="8197114" cy="2857565"/>
          </a:xfrm>
          <a:prstGeom prst="rect">
            <a:avLst/>
          </a:prstGeom>
          <a:noFill/>
          <a:ln>
            <a:noFill/>
          </a:ln>
        </p:spPr>
        <p:txBody>
          <a:bodyPr spcFirstLastPara="1" wrap="square" lIns="68575" tIns="34275" rIns="68575" bIns="34275" anchor="t" anchorCtr="0">
            <a:noAutofit/>
          </a:bodyPr>
          <a:lstStyle/>
          <a:p>
            <a:pPr marL="254000" lvl="0" indent="-254000" algn="l" rtl="0">
              <a:spcBef>
                <a:spcPts val="0"/>
              </a:spcBef>
              <a:spcAft>
                <a:spcPts val="0"/>
              </a:spcAft>
              <a:buClr>
                <a:srgbClr val="FFFFFF"/>
              </a:buClr>
              <a:buSzPts val="1800"/>
              <a:buFont typeface="Merriweather Sans"/>
              <a:buChar char="&gt;"/>
            </a:pPr>
            <a:r>
              <a:rPr lang="en" dirty="0"/>
              <a:t>Doesn’t have that ease of deployment compared to AWS</a:t>
            </a:r>
            <a:endParaRPr dirty="0"/>
          </a:p>
          <a:p>
            <a:pPr marL="254000" lvl="0" indent="-139700" algn="l" rtl="0">
              <a:spcBef>
                <a:spcPts val="400"/>
              </a:spcBef>
              <a:spcAft>
                <a:spcPts val="0"/>
              </a:spcAft>
              <a:buClr>
                <a:srgbClr val="FFFFFF"/>
              </a:buClr>
              <a:buSzPts val="1800"/>
              <a:buFont typeface="Merriweather Sans"/>
              <a:buNone/>
            </a:pPr>
            <a:endParaRPr dirty="0"/>
          </a:p>
          <a:p>
            <a:pPr marL="254000" lvl="0" indent="-254000" algn="l" rtl="0">
              <a:spcBef>
                <a:spcPts val="400"/>
              </a:spcBef>
              <a:spcAft>
                <a:spcPts val="0"/>
              </a:spcAft>
              <a:buClr>
                <a:srgbClr val="FFFFFF"/>
              </a:buClr>
              <a:buSzPts val="1800"/>
              <a:buFont typeface="Merriweather Sans"/>
              <a:buChar char="&gt;"/>
            </a:pPr>
            <a:r>
              <a:rPr lang="en" dirty="0"/>
              <a:t>Relatively new  version so it needs technical support</a:t>
            </a:r>
            <a:endParaRPr dirty="0"/>
          </a:p>
          <a:p>
            <a:pPr marL="254000" lvl="0" indent="-139700" algn="l" rtl="0">
              <a:spcBef>
                <a:spcPts val="400"/>
              </a:spcBef>
              <a:spcAft>
                <a:spcPts val="0"/>
              </a:spcAft>
              <a:buClr>
                <a:srgbClr val="FFFFFF"/>
              </a:buClr>
              <a:buSzPts val="1800"/>
              <a:buFont typeface="Merriweather Sans"/>
              <a:buNone/>
            </a:pPr>
            <a:endParaRPr dirty="0"/>
          </a:p>
          <a:p>
            <a:pPr marL="254000" lvl="0" indent="-254000" algn="l" rtl="0">
              <a:spcBef>
                <a:spcPts val="400"/>
              </a:spcBef>
              <a:spcAft>
                <a:spcPts val="0"/>
              </a:spcAft>
              <a:buClr>
                <a:srgbClr val="FFFFFF"/>
              </a:buClr>
              <a:buSzPts val="1800"/>
              <a:buFont typeface="Merriweather Sans"/>
              <a:buChar char="&gt;"/>
            </a:pPr>
            <a:r>
              <a:rPr lang="en" dirty="0"/>
              <a:t>Azure can host python only on Linux based hosting plan so it does not have Azure portal support</a:t>
            </a:r>
            <a:endParaRPr dirty="0"/>
          </a:p>
          <a:p>
            <a:pPr marL="254000" lvl="0" indent="-139700" algn="l" rtl="0">
              <a:spcBef>
                <a:spcPts val="400"/>
              </a:spcBef>
              <a:spcAft>
                <a:spcPts val="0"/>
              </a:spcAft>
              <a:buClr>
                <a:srgbClr val="FFFFFF"/>
              </a:buClr>
              <a:buSzPts val="1800"/>
              <a:buFont typeface="Merriweather Sans"/>
              <a:buNone/>
            </a:pPr>
            <a:endParaRPr dirty="0"/>
          </a:p>
          <a:p>
            <a:pPr marL="254000" lvl="0" indent="-139700" algn="l" rtl="0">
              <a:spcBef>
                <a:spcPts val="400"/>
              </a:spcBef>
              <a:spcAft>
                <a:spcPts val="0"/>
              </a:spcAft>
              <a:buClr>
                <a:srgbClr val="FFFFFF"/>
              </a:buClr>
              <a:buSzPts val="1800"/>
              <a:buFont typeface="Merriweather Sans"/>
              <a:buNone/>
            </a:pPr>
            <a:endParaRPr b="0" dirty="0"/>
          </a:p>
        </p:txBody>
      </p:sp>
      <p:sp>
        <p:nvSpPr>
          <p:cNvPr id="180" name="Google Shape;180;p31"/>
          <p:cNvSpPr txBox="1">
            <a:spLocks noGrp="1"/>
          </p:cNvSpPr>
          <p:nvPr>
            <p:ph type="body" idx="2"/>
          </p:nvPr>
        </p:nvSpPr>
        <p:spPr>
          <a:xfrm>
            <a:off x="671757" y="1298000"/>
            <a:ext cx="8184662" cy="308378"/>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Clr>
                <a:srgbClr val="FFFFFF"/>
              </a:buClr>
              <a:buSzPts val="1800"/>
              <a:buNone/>
            </a:pPr>
            <a:r>
              <a:rPr lang="en"/>
              <a:t>EASE OF USE</a:t>
            </a:r>
            <a:endParaRPr/>
          </a:p>
        </p:txBody>
      </p:sp>
      <p:sp>
        <p:nvSpPr>
          <p:cNvPr id="181" name="Google Shape;181;p31"/>
          <p:cNvSpPr txBox="1">
            <a:spLocks noGrp="1"/>
          </p:cNvSpPr>
          <p:nvPr>
            <p:ph type="title"/>
          </p:nvPr>
        </p:nvSpPr>
        <p:spPr>
          <a:xfrm>
            <a:off x="671757" y="273802"/>
            <a:ext cx="8184662" cy="748830"/>
          </a:xfrm>
          <a:prstGeom prst="rect">
            <a:avLst/>
          </a:prstGeom>
          <a:noFill/>
          <a:ln>
            <a:noFill/>
          </a:ln>
        </p:spPr>
        <p:txBody>
          <a:bodyPr spcFirstLastPara="1" wrap="square" lIns="68575" tIns="34275" rIns="68575" bIns="34275" anchor="b" anchorCtr="0">
            <a:noAutofit/>
          </a:bodyPr>
          <a:lstStyle/>
          <a:p>
            <a:pPr marL="0" lvl="0" indent="0" algn="l" rtl="0">
              <a:spcBef>
                <a:spcPts val="0"/>
              </a:spcBef>
              <a:spcAft>
                <a:spcPts val="0"/>
              </a:spcAft>
              <a:buClr>
                <a:schemeClr val="lt2"/>
              </a:buClr>
              <a:buSzPts val="2300"/>
              <a:buFont typeface="Encode Sans Black"/>
              <a:buNone/>
            </a:pPr>
            <a:r>
              <a:rPr lang="en">
                <a:latin typeface="Encode Sans Black"/>
                <a:ea typeface="Encode Sans Black"/>
                <a:cs typeface="Encode Sans Black"/>
                <a:sym typeface="Encode Sans Black"/>
              </a:rPr>
              <a:t>AZURE FUNCTION</a:t>
            </a:r>
            <a:endParaRPr/>
          </a:p>
        </p:txBody>
      </p:sp>
      <p:sp>
        <p:nvSpPr>
          <p:cNvPr id="182" name="Google Shape;182;p3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extLst>
    <p:ext uri="{6950BFC3-D8DA-4A85-94F7-54DA5524770B}">
      <p188:commentRel xmlns:p188="http://schemas.microsoft.com/office/powerpoint/2018/8/main" r:id="rId3"/>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2"/>
          <p:cNvSpPr txBox="1">
            <a:spLocks noGrp="1"/>
          </p:cNvSpPr>
          <p:nvPr>
            <p:ph type="body" idx="1"/>
          </p:nvPr>
        </p:nvSpPr>
        <p:spPr>
          <a:xfrm>
            <a:off x="644133" y="1740179"/>
            <a:ext cx="8197114" cy="2857565"/>
          </a:xfrm>
          <a:prstGeom prst="rect">
            <a:avLst/>
          </a:prstGeom>
          <a:noFill/>
          <a:ln>
            <a:noFill/>
          </a:ln>
        </p:spPr>
        <p:txBody>
          <a:bodyPr spcFirstLastPara="1" wrap="square" lIns="68575" tIns="34275" rIns="68575" bIns="34275" anchor="t" anchorCtr="0">
            <a:noAutofit/>
          </a:bodyPr>
          <a:lstStyle/>
          <a:p>
            <a:pPr marL="254000" lvl="0" indent="-254000" algn="l" rtl="0">
              <a:spcBef>
                <a:spcPts val="0"/>
              </a:spcBef>
              <a:spcAft>
                <a:spcPts val="0"/>
              </a:spcAft>
              <a:buClr>
                <a:srgbClr val="FFFFFF"/>
              </a:buClr>
              <a:buSzPts val="1800"/>
              <a:buFont typeface="Merriweather Sans"/>
              <a:buChar char="&gt;"/>
            </a:pPr>
            <a:r>
              <a:rPr lang="en" b="0" dirty="0"/>
              <a:t>CONSUMPTION PLAN</a:t>
            </a:r>
            <a:endParaRPr dirty="0"/>
          </a:p>
          <a:p>
            <a:pPr marL="558800" lvl="1" indent="-209550" algn="l" rtl="0">
              <a:spcBef>
                <a:spcPts val="300"/>
              </a:spcBef>
              <a:spcAft>
                <a:spcPts val="0"/>
              </a:spcAft>
              <a:buClr>
                <a:srgbClr val="FFFFFF"/>
              </a:buClr>
              <a:buSzPts val="1500"/>
              <a:buChar char="–"/>
            </a:pPr>
            <a:r>
              <a:rPr lang="en" b="0" dirty="0"/>
              <a:t>Pay-per-call </a:t>
            </a:r>
            <a:endParaRPr dirty="0"/>
          </a:p>
          <a:p>
            <a:pPr marL="254000" lvl="0" indent="-139700" algn="l" rtl="0">
              <a:spcBef>
                <a:spcPts val="400"/>
              </a:spcBef>
              <a:spcAft>
                <a:spcPts val="0"/>
              </a:spcAft>
              <a:buClr>
                <a:srgbClr val="FFFFFF"/>
              </a:buClr>
              <a:buSzPts val="1800"/>
              <a:buFont typeface="Merriweather Sans"/>
              <a:buNone/>
            </a:pPr>
            <a:endParaRPr b="0" dirty="0"/>
          </a:p>
          <a:p>
            <a:pPr marL="558800" lvl="1" indent="-209550" algn="l" rtl="0">
              <a:spcBef>
                <a:spcPts val="300"/>
              </a:spcBef>
              <a:spcAft>
                <a:spcPts val="0"/>
              </a:spcAft>
              <a:buClr>
                <a:srgbClr val="FFFFFF"/>
              </a:buClr>
              <a:buSzPts val="1500"/>
              <a:buChar char="–"/>
            </a:pPr>
            <a:r>
              <a:rPr lang="en" b="0" dirty="0"/>
              <a:t>Pay-per-GB*seconds </a:t>
            </a:r>
            <a:endParaRPr dirty="0"/>
          </a:p>
          <a:p>
            <a:pPr marL="254000" lvl="0" indent="-139700" algn="l" rtl="0">
              <a:spcBef>
                <a:spcPts val="400"/>
              </a:spcBef>
              <a:spcAft>
                <a:spcPts val="0"/>
              </a:spcAft>
              <a:buClr>
                <a:srgbClr val="FFFFFF"/>
              </a:buClr>
              <a:buSzPts val="1800"/>
              <a:buFont typeface="Merriweather Sans"/>
              <a:buNone/>
            </a:pPr>
            <a:endParaRPr b="0" dirty="0"/>
          </a:p>
          <a:p>
            <a:pPr marL="254000" lvl="0" indent="-254000" algn="l" rtl="0">
              <a:spcBef>
                <a:spcPts val="400"/>
              </a:spcBef>
              <a:spcAft>
                <a:spcPts val="0"/>
              </a:spcAft>
              <a:buClr>
                <a:srgbClr val="FFFFFF"/>
              </a:buClr>
              <a:buSzPts val="1800"/>
              <a:buFont typeface="Merriweather Sans"/>
              <a:buChar char="&gt;"/>
            </a:pPr>
            <a:r>
              <a:rPr lang="en" b="0" dirty="0"/>
              <a:t>PREMIUM PLAN</a:t>
            </a:r>
            <a:endParaRPr dirty="0"/>
          </a:p>
          <a:p>
            <a:pPr marL="558800" lvl="1" indent="-209550" algn="l" rtl="0">
              <a:spcBef>
                <a:spcPts val="300"/>
              </a:spcBef>
              <a:spcAft>
                <a:spcPts val="0"/>
              </a:spcAft>
              <a:buClr>
                <a:srgbClr val="FFFFFF"/>
              </a:buClr>
              <a:buSzPts val="1500"/>
              <a:buChar char="–"/>
            </a:pPr>
            <a:r>
              <a:rPr lang="en" b="0" dirty="0"/>
              <a:t>no cold start, enhanced performance and VNET access.</a:t>
            </a:r>
            <a:endParaRPr dirty="0"/>
          </a:p>
          <a:p>
            <a:pPr marL="558800" lvl="1" indent="-114300" algn="l" rtl="0">
              <a:spcBef>
                <a:spcPts val="300"/>
              </a:spcBef>
              <a:spcAft>
                <a:spcPts val="0"/>
              </a:spcAft>
              <a:buClr>
                <a:srgbClr val="FFFFFF"/>
              </a:buClr>
              <a:buSzPts val="1500"/>
              <a:buNone/>
            </a:pPr>
            <a:endParaRPr b="0" dirty="0"/>
          </a:p>
          <a:p>
            <a:pPr marL="254000" lvl="0" indent="-139700" algn="l" rtl="0">
              <a:spcBef>
                <a:spcPts val="400"/>
              </a:spcBef>
              <a:spcAft>
                <a:spcPts val="0"/>
              </a:spcAft>
              <a:buClr>
                <a:srgbClr val="FFFFFF"/>
              </a:buClr>
              <a:buSzPts val="1800"/>
              <a:buFont typeface="Merriweather Sans"/>
              <a:buNone/>
            </a:pPr>
            <a:endParaRPr b="0" dirty="0"/>
          </a:p>
        </p:txBody>
      </p:sp>
      <p:sp>
        <p:nvSpPr>
          <p:cNvPr id="188" name="Google Shape;188;p32"/>
          <p:cNvSpPr txBox="1">
            <a:spLocks noGrp="1"/>
          </p:cNvSpPr>
          <p:nvPr>
            <p:ph type="body" idx="2"/>
          </p:nvPr>
        </p:nvSpPr>
        <p:spPr>
          <a:xfrm>
            <a:off x="671757" y="1298000"/>
            <a:ext cx="8184662" cy="308378"/>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Clr>
                <a:srgbClr val="FFFFFF"/>
              </a:buClr>
              <a:buSzPts val="1800"/>
              <a:buNone/>
            </a:pPr>
            <a:r>
              <a:rPr lang="en"/>
              <a:t>COST </a:t>
            </a:r>
            <a:endParaRPr/>
          </a:p>
        </p:txBody>
      </p:sp>
      <p:sp>
        <p:nvSpPr>
          <p:cNvPr id="189" name="Google Shape;189;p32"/>
          <p:cNvSpPr txBox="1">
            <a:spLocks noGrp="1"/>
          </p:cNvSpPr>
          <p:nvPr>
            <p:ph type="title"/>
          </p:nvPr>
        </p:nvSpPr>
        <p:spPr>
          <a:xfrm>
            <a:off x="671757" y="273802"/>
            <a:ext cx="8184662" cy="748830"/>
          </a:xfrm>
          <a:prstGeom prst="rect">
            <a:avLst/>
          </a:prstGeom>
          <a:noFill/>
          <a:ln>
            <a:noFill/>
          </a:ln>
        </p:spPr>
        <p:txBody>
          <a:bodyPr spcFirstLastPara="1" wrap="square" lIns="68575" tIns="34275" rIns="68575" bIns="34275" anchor="b" anchorCtr="0">
            <a:noAutofit/>
          </a:bodyPr>
          <a:lstStyle/>
          <a:p>
            <a:pPr marL="0" lvl="0" indent="0" algn="l" rtl="0">
              <a:spcBef>
                <a:spcPts val="0"/>
              </a:spcBef>
              <a:spcAft>
                <a:spcPts val="0"/>
              </a:spcAft>
              <a:buClr>
                <a:schemeClr val="lt2"/>
              </a:buClr>
              <a:buSzPts val="2300"/>
              <a:buFont typeface="Encode Sans Black"/>
              <a:buNone/>
            </a:pPr>
            <a:r>
              <a:rPr lang="en">
                <a:latin typeface="Encode Sans Black"/>
                <a:ea typeface="Encode Sans Black"/>
                <a:cs typeface="Encode Sans Black"/>
                <a:sym typeface="Encode Sans Black"/>
              </a:rPr>
              <a:t>AZURE FUNCTION</a:t>
            </a:r>
            <a:endParaRPr/>
          </a:p>
        </p:txBody>
      </p:sp>
      <p:graphicFrame>
        <p:nvGraphicFramePr>
          <p:cNvPr id="190" name="Google Shape;190;p32"/>
          <p:cNvGraphicFramePr/>
          <p:nvPr/>
        </p:nvGraphicFramePr>
        <p:xfrm>
          <a:off x="3171066" y="2048296"/>
          <a:ext cx="5705200" cy="384810"/>
        </p:xfrm>
        <a:graphic>
          <a:graphicData uri="http://schemas.openxmlformats.org/drawingml/2006/table">
            <a:tbl>
              <a:tblPr firstRow="1" bandRow="1">
                <a:noFill/>
                <a:tableStyleId>{7BB3FD1D-FD71-44A4-81D1-51A9CF00A348}</a:tableStyleId>
              </a:tblPr>
              <a:tblGrid>
                <a:gridCol w="2852600">
                  <a:extLst>
                    <a:ext uri="{9D8B030D-6E8A-4147-A177-3AD203B41FA5}">
                      <a16:colId xmlns:a16="http://schemas.microsoft.com/office/drawing/2014/main" val="20000"/>
                    </a:ext>
                  </a:extLst>
                </a:gridCol>
                <a:gridCol w="2852600">
                  <a:extLst>
                    <a:ext uri="{9D8B030D-6E8A-4147-A177-3AD203B41FA5}">
                      <a16:colId xmlns:a16="http://schemas.microsoft.com/office/drawing/2014/main" val="20001"/>
                    </a:ext>
                  </a:extLst>
                </a:gridCol>
              </a:tblGrid>
              <a:tr h="0">
                <a:tc>
                  <a:txBody>
                    <a:bodyPr/>
                    <a:lstStyle/>
                    <a:p>
                      <a:pPr marL="0" marR="0" lvl="0" indent="0" algn="l" rtl="0">
                        <a:spcBef>
                          <a:spcPts val="0"/>
                        </a:spcBef>
                        <a:spcAft>
                          <a:spcPts val="0"/>
                        </a:spcAft>
                        <a:buNone/>
                      </a:pPr>
                      <a:r>
                        <a:rPr lang="en" sz="1400" u="none" strike="noStrike" cap="none"/>
                        <a:t>$0.20 per million executions</a:t>
                      </a:r>
                      <a:endParaRPr sz="1100"/>
                    </a:p>
                  </a:txBody>
                  <a:tcPr marL="85725" marR="85725" marT="85725" marB="85725"/>
                </a:tc>
                <a:tc>
                  <a:txBody>
                    <a:bodyPr/>
                    <a:lstStyle/>
                    <a:p>
                      <a:pPr marL="0" marR="0" lvl="0" indent="0" algn="l" rtl="0">
                        <a:spcBef>
                          <a:spcPts val="0"/>
                        </a:spcBef>
                        <a:spcAft>
                          <a:spcPts val="0"/>
                        </a:spcAft>
                        <a:buNone/>
                      </a:pPr>
                      <a:r>
                        <a:rPr lang="en" sz="1400" u="none" strike="noStrike" cap="none"/>
                        <a:t>FREE 1 million executions</a:t>
                      </a:r>
                      <a:endParaRPr sz="1100"/>
                    </a:p>
                  </a:txBody>
                  <a:tcPr marL="85725" marR="85725" marT="85725" marB="85725"/>
                </a:tc>
                <a:extLst>
                  <a:ext uri="{0D108BD9-81ED-4DB2-BD59-A6C34878D82A}">
                    <a16:rowId xmlns:a16="http://schemas.microsoft.com/office/drawing/2014/main" val="10000"/>
                  </a:ext>
                </a:extLst>
              </a:tr>
            </a:tbl>
          </a:graphicData>
        </a:graphic>
      </p:graphicFrame>
      <p:graphicFrame>
        <p:nvGraphicFramePr>
          <p:cNvPr id="191" name="Google Shape;191;p32"/>
          <p:cNvGraphicFramePr/>
          <p:nvPr/>
        </p:nvGraphicFramePr>
        <p:xfrm>
          <a:off x="3170581" y="2570284"/>
          <a:ext cx="5673600" cy="384810"/>
        </p:xfrm>
        <a:graphic>
          <a:graphicData uri="http://schemas.openxmlformats.org/drawingml/2006/table">
            <a:tbl>
              <a:tblPr firstRow="1" bandRow="1">
                <a:noFill/>
                <a:tableStyleId>{7BB3FD1D-FD71-44A4-81D1-51A9CF00A348}</a:tableStyleId>
              </a:tblPr>
              <a:tblGrid>
                <a:gridCol w="2836800">
                  <a:extLst>
                    <a:ext uri="{9D8B030D-6E8A-4147-A177-3AD203B41FA5}">
                      <a16:colId xmlns:a16="http://schemas.microsoft.com/office/drawing/2014/main" val="20000"/>
                    </a:ext>
                  </a:extLst>
                </a:gridCol>
                <a:gridCol w="2836800">
                  <a:extLst>
                    <a:ext uri="{9D8B030D-6E8A-4147-A177-3AD203B41FA5}">
                      <a16:colId xmlns:a16="http://schemas.microsoft.com/office/drawing/2014/main" val="20001"/>
                    </a:ext>
                  </a:extLst>
                </a:gridCol>
              </a:tblGrid>
              <a:tr h="379300">
                <a:tc>
                  <a:txBody>
                    <a:bodyPr/>
                    <a:lstStyle/>
                    <a:p>
                      <a:pPr marL="0" marR="0" lvl="0" indent="0" algn="l" rtl="0">
                        <a:spcBef>
                          <a:spcPts val="0"/>
                        </a:spcBef>
                        <a:spcAft>
                          <a:spcPts val="0"/>
                        </a:spcAft>
                        <a:buNone/>
                      </a:pPr>
                      <a:r>
                        <a:rPr lang="en" sz="1400" u="none" strike="noStrike" cap="none" dirty="0"/>
                        <a:t>$0.000016/GB-s</a:t>
                      </a:r>
                      <a:endParaRPr sz="1100" dirty="0"/>
                    </a:p>
                  </a:txBody>
                  <a:tcPr marL="85725" marR="85725" marT="85725" marB="85725"/>
                </a:tc>
                <a:tc>
                  <a:txBody>
                    <a:bodyPr/>
                    <a:lstStyle/>
                    <a:p>
                      <a:pPr marL="0" marR="0" lvl="0" indent="0" algn="l" rtl="0">
                        <a:spcBef>
                          <a:spcPts val="0"/>
                        </a:spcBef>
                        <a:spcAft>
                          <a:spcPts val="0"/>
                        </a:spcAft>
                        <a:buNone/>
                      </a:pPr>
                      <a:r>
                        <a:rPr lang="en" sz="1400" u="none" strike="noStrike" cap="none" dirty="0"/>
                        <a:t>FREE 400,000 GB-s</a:t>
                      </a:r>
                      <a:endParaRPr sz="1100" dirty="0"/>
                    </a:p>
                  </a:txBody>
                  <a:tcPr marL="85725" marR="85725" marT="85725" marB="85725"/>
                </a:tc>
                <a:extLst>
                  <a:ext uri="{0D108BD9-81ED-4DB2-BD59-A6C34878D82A}">
                    <a16:rowId xmlns:a16="http://schemas.microsoft.com/office/drawing/2014/main" val="10000"/>
                  </a:ext>
                </a:extLst>
              </a:tr>
            </a:tbl>
          </a:graphicData>
        </a:graphic>
      </p:graphicFrame>
      <p:graphicFrame>
        <p:nvGraphicFramePr>
          <p:cNvPr id="192" name="Google Shape;192;p32"/>
          <p:cNvGraphicFramePr/>
          <p:nvPr/>
        </p:nvGraphicFramePr>
        <p:xfrm>
          <a:off x="950329" y="3838255"/>
          <a:ext cx="6495450" cy="769620"/>
        </p:xfrm>
        <a:graphic>
          <a:graphicData uri="http://schemas.openxmlformats.org/drawingml/2006/table">
            <a:tbl>
              <a:tblPr firstRow="1" bandRow="1">
                <a:noFill/>
                <a:tableStyleId>{7BB3FD1D-FD71-44A4-81D1-51A9CF00A348}</a:tableStyleId>
              </a:tblPr>
              <a:tblGrid>
                <a:gridCol w="3247725">
                  <a:extLst>
                    <a:ext uri="{9D8B030D-6E8A-4147-A177-3AD203B41FA5}">
                      <a16:colId xmlns:a16="http://schemas.microsoft.com/office/drawing/2014/main" val="20000"/>
                    </a:ext>
                  </a:extLst>
                </a:gridCol>
                <a:gridCol w="3247725">
                  <a:extLst>
                    <a:ext uri="{9D8B030D-6E8A-4147-A177-3AD203B41FA5}">
                      <a16:colId xmlns:a16="http://schemas.microsoft.com/office/drawing/2014/main" val="20001"/>
                    </a:ext>
                  </a:extLst>
                </a:gridCol>
              </a:tblGrid>
              <a:tr h="267925">
                <a:tc>
                  <a:txBody>
                    <a:bodyPr/>
                    <a:lstStyle/>
                    <a:p>
                      <a:pPr marL="0" marR="0" lvl="0" indent="0" algn="l" rtl="0">
                        <a:spcBef>
                          <a:spcPts val="0"/>
                        </a:spcBef>
                        <a:spcAft>
                          <a:spcPts val="0"/>
                        </a:spcAft>
                        <a:buNone/>
                      </a:pPr>
                      <a:r>
                        <a:rPr lang="en" sz="1400" u="none" strike="noStrike" cap="none"/>
                        <a:t>vCPU duration</a:t>
                      </a:r>
                      <a:endParaRPr sz="1100"/>
                    </a:p>
                  </a:txBody>
                  <a:tcPr marL="85725" marR="85725" marT="85725" marB="85725"/>
                </a:tc>
                <a:tc>
                  <a:txBody>
                    <a:bodyPr/>
                    <a:lstStyle/>
                    <a:p>
                      <a:pPr marL="0" marR="0" lvl="0" indent="0" algn="l" rtl="0">
                        <a:spcBef>
                          <a:spcPts val="0"/>
                        </a:spcBef>
                        <a:spcAft>
                          <a:spcPts val="0"/>
                        </a:spcAft>
                        <a:buNone/>
                      </a:pPr>
                      <a:r>
                        <a:rPr lang="en" sz="1400" u="none" strike="noStrike" cap="none"/>
                        <a:t>vCPU: $0.16 vCPU/hour</a:t>
                      </a:r>
                      <a:endParaRPr sz="1100"/>
                    </a:p>
                  </a:txBody>
                  <a:tcPr marL="85725" marR="85725" marT="85725" marB="85725"/>
                </a:tc>
                <a:extLst>
                  <a:ext uri="{0D108BD9-81ED-4DB2-BD59-A6C34878D82A}">
                    <a16:rowId xmlns:a16="http://schemas.microsoft.com/office/drawing/2014/main" val="10000"/>
                  </a:ext>
                </a:extLst>
              </a:tr>
              <a:tr h="267925">
                <a:tc>
                  <a:txBody>
                    <a:bodyPr/>
                    <a:lstStyle/>
                    <a:p>
                      <a:pPr marL="0" marR="0" lvl="0" indent="0" algn="l" rtl="0">
                        <a:spcBef>
                          <a:spcPts val="0"/>
                        </a:spcBef>
                        <a:spcAft>
                          <a:spcPts val="0"/>
                        </a:spcAft>
                        <a:buNone/>
                      </a:pPr>
                      <a:r>
                        <a:rPr lang="en" sz="1400" u="none" strike="noStrike" cap="none"/>
                        <a:t>Memory duration</a:t>
                      </a:r>
                      <a:endParaRPr sz="1100"/>
                    </a:p>
                  </a:txBody>
                  <a:tcPr marL="85725" marR="85725" marT="85725" marB="85725"/>
                </a:tc>
                <a:tc>
                  <a:txBody>
                    <a:bodyPr/>
                    <a:lstStyle/>
                    <a:p>
                      <a:pPr marL="0" marR="0" lvl="0" indent="0" algn="l" rtl="0">
                        <a:spcBef>
                          <a:spcPts val="0"/>
                        </a:spcBef>
                        <a:spcAft>
                          <a:spcPts val="0"/>
                        </a:spcAft>
                        <a:buNone/>
                      </a:pPr>
                      <a:r>
                        <a:rPr lang="en" sz="1400" u="none" strike="noStrike" cap="none"/>
                        <a:t>Memory: $0.0114 GB/hour</a:t>
                      </a:r>
                      <a:endParaRPr sz="1100"/>
                    </a:p>
                  </a:txBody>
                  <a:tcPr marL="85725" marR="85725" marT="85725" marB="85725"/>
                </a:tc>
                <a:extLst>
                  <a:ext uri="{0D108BD9-81ED-4DB2-BD59-A6C34878D82A}">
                    <a16:rowId xmlns:a16="http://schemas.microsoft.com/office/drawing/2014/main" val="10001"/>
                  </a:ext>
                </a:extLst>
              </a:tr>
            </a:tbl>
          </a:graphicData>
        </a:graphic>
      </p:graphicFrame>
      <p:sp>
        <p:nvSpPr>
          <p:cNvPr id="193" name="Google Shape;193;p3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extLst>
    <p:ext uri="{6950BFC3-D8DA-4A85-94F7-54DA5524770B}">
      <p188:commentRel xmlns:p188="http://schemas.microsoft.com/office/powerpoint/2018/8/main" r:id="rId3"/>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3"/>
          <p:cNvSpPr txBox="1">
            <a:spLocks noGrp="1"/>
          </p:cNvSpPr>
          <p:nvPr>
            <p:ph type="body" idx="1"/>
          </p:nvPr>
        </p:nvSpPr>
        <p:spPr>
          <a:xfrm>
            <a:off x="659306" y="1740179"/>
            <a:ext cx="8197114" cy="2857565"/>
          </a:xfrm>
          <a:prstGeom prst="rect">
            <a:avLst/>
          </a:prstGeom>
          <a:noFill/>
          <a:ln>
            <a:noFill/>
          </a:ln>
        </p:spPr>
        <p:txBody>
          <a:bodyPr spcFirstLastPara="1" wrap="square" lIns="68575" tIns="34275" rIns="68575" bIns="34275" anchor="t" anchorCtr="0">
            <a:noAutofit/>
          </a:bodyPr>
          <a:lstStyle/>
          <a:p>
            <a:pPr marL="254000" lvl="0" indent="-254000" algn="l" rtl="0">
              <a:spcBef>
                <a:spcPts val="0"/>
              </a:spcBef>
              <a:spcAft>
                <a:spcPts val="0"/>
              </a:spcAft>
              <a:buClr>
                <a:srgbClr val="FFFFFF"/>
              </a:buClr>
              <a:buSzPts val="1800"/>
              <a:buFont typeface="Merriweather Sans"/>
              <a:buChar char="&gt;"/>
            </a:pPr>
            <a:r>
              <a:rPr lang="en" b="0" dirty="0"/>
              <a:t>Resource Consumption in</a:t>
            </a:r>
            <a:endParaRPr dirty="0"/>
          </a:p>
          <a:p>
            <a:pPr marL="558800" lvl="1" indent="-209550" algn="l" rtl="0">
              <a:spcBef>
                <a:spcPts val="300"/>
              </a:spcBef>
              <a:spcAft>
                <a:spcPts val="0"/>
              </a:spcAft>
              <a:buClr>
                <a:srgbClr val="FFFFFF"/>
              </a:buClr>
              <a:buSzPts val="1500"/>
              <a:buChar char="–"/>
            </a:pPr>
            <a:r>
              <a:rPr lang="en" b="0" dirty="0"/>
              <a:t>1 second:- 3 million executions / sec=3m sec</a:t>
            </a:r>
            <a:endParaRPr dirty="0"/>
          </a:p>
          <a:p>
            <a:pPr marL="558800" lvl="1" indent="-209550" algn="l" rtl="0">
              <a:spcBef>
                <a:spcPts val="300"/>
              </a:spcBef>
              <a:spcAft>
                <a:spcPts val="0"/>
              </a:spcAft>
              <a:buClr>
                <a:srgbClr val="FFFFFF"/>
              </a:buClr>
              <a:buSzPts val="1500"/>
              <a:buChar char="–"/>
            </a:pPr>
            <a:r>
              <a:rPr lang="en" b="0" dirty="0"/>
              <a:t>GB/s:- 512 MB / 1,024 MB  *3 million sec = 1.5 m GB/sec</a:t>
            </a:r>
            <a:endParaRPr dirty="0"/>
          </a:p>
          <a:p>
            <a:pPr marL="254000" lvl="0" indent="-254000" algn="l" rtl="0">
              <a:spcBef>
                <a:spcPts val="400"/>
              </a:spcBef>
              <a:spcAft>
                <a:spcPts val="0"/>
              </a:spcAft>
              <a:buClr>
                <a:srgbClr val="FFFFFF"/>
              </a:buClr>
              <a:buSzPts val="1800"/>
              <a:buFont typeface="Merriweather Sans"/>
              <a:buChar char="&gt;"/>
            </a:pPr>
            <a:r>
              <a:rPr lang="en" b="0" dirty="0"/>
              <a:t>Monthly free grant</a:t>
            </a:r>
            <a:endParaRPr dirty="0"/>
          </a:p>
          <a:p>
            <a:pPr marL="558800" lvl="1" indent="-209550" algn="l" rtl="0">
              <a:spcBef>
                <a:spcPts val="300"/>
              </a:spcBef>
              <a:spcAft>
                <a:spcPts val="0"/>
              </a:spcAft>
              <a:buClr>
                <a:srgbClr val="FFFFFF"/>
              </a:buClr>
              <a:buSzPts val="1500"/>
              <a:buChar char="–"/>
            </a:pPr>
            <a:r>
              <a:rPr lang="en" b="0" dirty="0"/>
              <a:t>1.5 m GB/sec - 0.4 Gb/sec= 1.1 GB/sec</a:t>
            </a:r>
            <a:endParaRPr dirty="0"/>
          </a:p>
          <a:p>
            <a:pPr marL="558800" lvl="1" indent="-209550" algn="l" rtl="0">
              <a:spcBef>
                <a:spcPts val="300"/>
              </a:spcBef>
              <a:spcAft>
                <a:spcPts val="0"/>
              </a:spcAft>
              <a:buClr>
                <a:srgbClr val="FFFFFF"/>
              </a:buClr>
              <a:buSzPts val="1500"/>
              <a:buChar char="–"/>
            </a:pPr>
            <a:r>
              <a:rPr lang="en" b="0" dirty="0"/>
              <a:t> 3 m executions – 1 m executions = 2 m executions</a:t>
            </a:r>
            <a:endParaRPr dirty="0"/>
          </a:p>
          <a:p>
            <a:pPr marL="254000" lvl="0" indent="-254000" algn="l" rtl="0">
              <a:spcBef>
                <a:spcPts val="400"/>
              </a:spcBef>
              <a:spcAft>
                <a:spcPts val="0"/>
              </a:spcAft>
              <a:buClr>
                <a:srgbClr val="FFFFFF"/>
              </a:buClr>
              <a:buSzPts val="1800"/>
              <a:buFont typeface="Merriweather Sans"/>
              <a:buChar char="&gt;"/>
            </a:pPr>
            <a:r>
              <a:rPr lang="en" b="0" dirty="0"/>
              <a:t>Cost after free usage</a:t>
            </a:r>
            <a:endParaRPr dirty="0"/>
          </a:p>
          <a:p>
            <a:pPr marL="558800" lvl="1" indent="-209550" algn="l" rtl="0">
              <a:spcBef>
                <a:spcPts val="300"/>
              </a:spcBef>
              <a:spcAft>
                <a:spcPts val="0"/>
              </a:spcAft>
              <a:buClr>
                <a:srgbClr val="FFFFFF"/>
              </a:buClr>
              <a:buSzPts val="1500"/>
              <a:buChar char="–"/>
            </a:pPr>
            <a:r>
              <a:rPr lang="en" b="0" dirty="0"/>
              <a:t>1.1 GB/sec *$0.000016/GB/s = </a:t>
            </a:r>
            <a:r>
              <a:rPr lang="en" u="sng" dirty="0"/>
              <a:t>$17.60</a:t>
            </a:r>
            <a:endParaRPr dirty="0"/>
          </a:p>
          <a:p>
            <a:pPr marL="558800" lvl="1" indent="-209550" algn="l" rtl="0">
              <a:spcBef>
                <a:spcPts val="300"/>
              </a:spcBef>
              <a:spcAft>
                <a:spcPts val="0"/>
              </a:spcAft>
              <a:buClr>
                <a:srgbClr val="FFFFFF"/>
              </a:buClr>
              <a:buSzPts val="1500"/>
              <a:buChar char="–"/>
            </a:pPr>
            <a:r>
              <a:rPr lang="en" b="0" dirty="0"/>
              <a:t>2 million executions  *$0.20 =  </a:t>
            </a:r>
            <a:r>
              <a:rPr lang="en" u="sng" dirty="0"/>
              <a:t>$0.40</a:t>
            </a:r>
            <a:endParaRPr dirty="0"/>
          </a:p>
          <a:p>
            <a:pPr marL="254000" lvl="0" indent="-254000" algn="l" rtl="0">
              <a:spcBef>
                <a:spcPts val="400"/>
              </a:spcBef>
              <a:spcAft>
                <a:spcPts val="0"/>
              </a:spcAft>
              <a:buClr>
                <a:srgbClr val="FFFFFF"/>
              </a:buClr>
              <a:buSzPts val="1800"/>
              <a:buFont typeface="Merriweather Sans"/>
              <a:buChar char="&gt;"/>
            </a:pPr>
            <a:r>
              <a:rPr lang="en" u="sng" dirty="0"/>
              <a:t>TOTAL= $18</a:t>
            </a:r>
            <a:endParaRPr dirty="0"/>
          </a:p>
          <a:p>
            <a:pPr marL="254000" lvl="0" indent="-139700" algn="l" rtl="0">
              <a:spcBef>
                <a:spcPts val="400"/>
              </a:spcBef>
              <a:spcAft>
                <a:spcPts val="0"/>
              </a:spcAft>
              <a:buClr>
                <a:srgbClr val="FFFFFF"/>
              </a:buClr>
              <a:buSzPts val="1800"/>
              <a:buFont typeface="Merriweather Sans"/>
              <a:buNone/>
            </a:pPr>
            <a:endParaRPr b="0" dirty="0"/>
          </a:p>
          <a:p>
            <a:pPr marL="254000" lvl="0" indent="-139700" algn="l" rtl="0">
              <a:spcBef>
                <a:spcPts val="400"/>
              </a:spcBef>
              <a:spcAft>
                <a:spcPts val="0"/>
              </a:spcAft>
              <a:buClr>
                <a:srgbClr val="FFFFFF"/>
              </a:buClr>
              <a:buSzPts val="1800"/>
              <a:buFont typeface="Merriweather Sans"/>
              <a:buNone/>
            </a:pPr>
            <a:endParaRPr b="0" dirty="0"/>
          </a:p>
          <a:p>
            <a:pPr marL="558800" lvl="1" indent="-114300" algn="l" rtl="0">
              <a:spcBef>
                <a:spcPts val="300"/>
              </a:spcBef>
              <a:spcAft>
                <a:spcPts val="0"/>
              </a:spcAft>
              <a:buClr>
                <a:srgbClr val="FFFFFF"/>
              </a:buClr>
              <a:buSzPts val="1500"/>
              <a:buNone/>
            </a:pPr>
            <a:endParaRPr b="0" dirty="0"/>
          </a:p>
          <a:p>
            <a:pPr marL="254000" lvl="0" indent="-139700" algn="l" rtl="0">
              <a:spcBef>
                <a:spcPts val="400"/>
              </a:spcBef>
              <a:spcAft>
                <a:spcPts val="0"/>
              </a:spcAft>
              <a:buClr>
                <a:srgbClr val="FFFFFF"/>
              </a:buClr>
              <a:buSzPts val="1800"/>
              <a:buFont typeface="Merriweather Sans"/>
              <a:buNone/>
            </a:pPr>
            <a:endParaRPr b="0" dirty="0"/>
          </a:p>
          <a:p>
            <a:pPr marL="254000" lvl="0" indent="-139700" algn="l" rtl="0">
              <a:spcBef>
                <a:spcPts val="400"/>
              </a:spcBef>
              <a:spcAft>
                <a:spcPts val="0"/>
              </a:spcAft>
              <a:buClr>
                <a:srgbClr val="FFFFFF"/>
              </a:buClr>
              <a:buSzPts val="1800"/>
              <a:buFont typeface="Merriweather Sans"/>
              <a:buNone/>
            </a:pPr>
            <a:endParaRPr b="0" dirty="0"/>
          </a:p>
          <a:p>
            <a:pPr marL="0" lvl="0" indent="0" algn="l" rtl="0">
              <a:spcBef>
                <a:spcPts val="400"/>
              </a:spcBef>
              <a:spcAft>
                <a:spcPts val="0"/>
              </a:spcAft>
              <a:buClr>
                <a:srgbClr val="FFFFFF"/>
              </a:buClr>
              <a:buSzPts val="1800"/>
              <a:buNone/>
            </a:pPr>
            <a:endParaRPr b="0" dirty="0"/>
          </a:p>
          <a:p>
            <a:pPr marL="254000" lvl="0" indent="-139700" algn="l" rtl="0">
              <a:spcBef>
                <a:spcPts val="400"/>
              </a:spcBef>
              <a:spcAft>
                <a:spcPts val="0"/>
              </a:spcAft>
              <a:buClr>
                <a:srgbClr val="FFFFFF"/>
              </a:buClr>
              <a:buSzPts val="1800"/>
              <a:buFont typeface="Merriweather Sans"/>
              <a:buNone/>
            </a:pPr>
            <a:endParaRPr b="0" dirty="0"/>
          </a:p>
          <a:p>
            <a:pPr marL="254000" lvl="0" indent="-139700" algn="l" rtl="0">
              <a:spcBef>
                <a:spcPts val="400"/>
              </a:spcBef>
              <a:spcAft>
                <a:spcPts val="0"/>
              </a:spcAft>
              <a:buClr>
                <a:srgbClr val="FFFFFF"/>
              </a:buClr>
              <a:buSzPts val="1800"/>
              <a:buFont typeface="Merriweather Sans"/>
              <a:buNone/>
            </a:pPr>
            <a:endParaRPr b="0" dirty="0"/>
          </a:p>
        </p:txBody>
      </p:sp>
      <p:sp>
        <p:nvSpPr>
          <p:cNvPr id="199" name="Google Shape;199;p33"/>
          <p:cNvSpPr txBox="1">
            <a:spLocks noGrp="1"/>
          </p:cNvSpPr>
          <p:nvPr>
            <p:ph type="body" idx="2"/>
          </p:nvPr>
        </p:nvSpPr>
        <p:spPr>
          <a:xfrm>
            <a:off x="671757" y="1298000"/>
            <a:ext cx="8184662" cy="308378"/>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Clr>
                <a:srgbClr val="FFFFFF"/>
              </a:buClr>
              <a:buSzPts val="1800"/>
              <a:buNone/>
            </a:pPr>
            <a:r>
              <a:rPr lang="en" dirty="0"/>
              <a:t>COST USAGE</a:t>
            </a:r>
            <a:endParaRPr dirty="0"/>
          </a:p>
        </p:txBody>
      </p:sp>
      <p:sp>
        <p:nvSpPr>
          <p:cNvPr id="200" name="Google Shape;200;p33"/>
          <p:cNvSpPr txBox="1">
            <a:spLocks noGrp="1"/>
          </p:cNvSpPr>
          <p:nvPr>
            <p:ph type="title"/>
          </p:nvPr>
        </p:nvSpPr>
        <p:spPr>
          <a:xfrm>
            <a:off x="671757" y="273802"/>
            <a:ext cx="8184662" cy="748830"/>
          </a:xfrm>
          <a:prstGeom prst="rect">
            <a:avLst/>
          </a:prstGeom>
          <a:noFill/>
          <a:ln>
            <a:noFill/>
          </a:ln>
        </p:spPr>
        <p:txBody>
          <a:bodyPr spcFirstLastPara="1" wrap="square" lIns="68575" tIns="34275" rIns="68575" bIns="34275" anchor="b" anchorCtr="0">
            <a:noAutofit/>
          </a:bodyPr>
          <a:lstStyle/>
          <a:p>
            <a:pPr marL="0" lvl="0" indent="0" algn="l" rtl="0">
              <a:spcBef>
                <a:spcPts val="0"/>
              </a:spcBef>
              <a:spcAft>
                <a:spcPts val="0"/>
              </a:spcAft>
              <a:buClr>
                <a:schemeClr val="lt2"/>
              </a:buClr>
              <a:buSzPts val="2300"/>
              <a:buFont typeface="Encode Sans Black"/>
              <a:buNone/>
            </a:pPr>
            <a:r>
              <a:rPr lang="en">
                <a:latin typeface="Encode Sans Black"/>
                <a:ea typeface="Encode Sans Black"/>
                <a:cs typeface="Encode Sans Black"/>
                <a:sym typeface="Encode Sans Black"/>
              </a:rPr>
              <a:t>AZURE FUNCTION</a:t>
            </a:r>
            <a:endParaRPr/>
          </a:p>
        </p:txBody>
      </p:sp>
      <p:sp>
        <p:nvSpPr>
          <p:cNvPr id="201" name="Google Shape;201;p3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extLst>
    <p:ext uri="{6950BFC3-D8DA-4A85-94F7-54DA5524770B}">
      <p188:commentRel xmlns:p188="http://schemas.microsoft.com/office/powerpoint/2018/8/main" r:id="rId3"/>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4"/>
          <p:cNvSpPr txBox="1">
            <a:spLocks noGrp="1"/>
          </p:cNvSpPr>
          <p:nvPr>
            <p:ph type="body" idx="1"/>
          </p:nvPr>
        </p:nvSpPr>
        <p:spPr>
          <a:xfrm>
            <a:off x="659306" y="1740179"/>
            <a:ext cx="8197114" cy="2857565"/>
          </a:xfrm>
          <a:prstGeom prst="rect">
            <a:avLst/>
          </a:prstGeom>
          <a:noFill/>
          <a:ln>
            <a:noFill/>
          </a:ln>
        </p:spPr>
        <p:txBody>
          <a:bodyPr spcFirstLastPara="1" wrap="square" lIns="68575" tIns="34275" rIns="68575" bIns="34275" anchor="t" anchorCtr="0">
            <a:noAutofit/>
          </a:bodyPr>
          <a:lstStyle/>
          <a:p>
            <a:pPr marL="254000" lvl="0" indent="-254000" algn="l" rtl="0">
              <a:spcBef>
                <a:spcPts val="0"/>
              </a:spcBef>
              <a:spcAft>
                <a:spcPts val="0"/>
              </a:spcAft>
              <a:buClr>
                <a:srgbClr val="FFFFFF"/>
              </a:buClr>
              <a:buSzPts val="1800"/>
              <a:buFont typeface="Merriweather Sans"/>
              <a:buChar char="&gt;"/>
            </a:pPr>
            <a:r>
              <a:rPr lang="en" dirty="0"/>
              <a:t>Choose the correct hosting plan</a:t>
            </a:r>
            <a:endParaRPr dirty="0"/>
          </a:p>
          <a:p>
            <a:pPr marL="254000" lvl="0" indent="-254000" algn="l" rtl="0">
              <a:spcBef>
                <a:spcPts val="400"/>
              </a:spcBef>
              <a:spcAft>
                <a:spcPts val="0"/>
              </a:spcAft>
              <a:buClr>
                <a:srgbClr val="FFFFFF"/>
              </a:buClr>
              <a:buSzPts val="1800"/>
              <a:buFont typeface="Merriweather Sans"/>
              <a:buChar char="&gt;"/>
            </a:pPr>
            <a:r>
              <a:rPr lang="en" dirty="0"/>
              <a:t>Configure storage correctly</a:t>
            </a:r>
            <a:endParaRPr dirty="0"/>
          </a:p>
          <a:p>
            <a:pPr marL="254000" lvl="0" indent="-254000" algn="l" rtl="0">
              <a:spcBef>
                <a:spcPts val="400"/>
              </a:spcBef>
              <a:spcAft>
                <a:spcPts val="0"/>
              </a:spcAft>
              <a:buClr>
                <a:srgbClr val="FFFFFF"/>
              </a:buClr>
              <a:buSzPts val="1800"/>
              <a:buFont typeface="Merriweather Sans"/>
              <a:buChar char="&gt;"/>
            </a:pPr>
            <a:r>
              <a:rPr lang="en" dirty="0"/>
              <a:t>Organize your functions</a:t>
            </a:r>
            <a:endParaRPr dirty="0"/>
          </a:p>
          <a:p>
            <a:pPr marL="254000" lvl="0" indent="-254000" algn="l" rtl="0">
              <a:spcBef>
                <a:spcPts val="400"/>
              </a:spcBef>
              <a:spcAft>
                <a:spcPts val="0"/>
              </a:spcAft>
              <a:buClr>
                <a:srgbClr val="FFFFFF"/>
              </a:buClr>
              <a:buSzPts val="1800"/>
              <a:buFont typeface="Merriweather Sans"/>
              <a:buChar char="&gt;"/>
            </a:pPr>
            <a:r>
              <a:rPr lang="en" dirty="0"/>
              <a:t>WRITE ROBUST FUNCTIONS</a:t>
            </a:r>
            <a:endParaRPr dirty="0"/>
          </a:p>
          <a:p>
            <a:pPr marL="558800" lvl="1" indent="-209550" algn="l" rtl="0">
              <a:spcBef>
                <a:spcPts val="300"/>
              </a:spcBef>
              <a:spcAft>
                <a:spcPts val="0"/>
              </a:spcAft>
              <a:buClr>
                <a:srgbClr val="FFFFFF"/>
              </a:buClr>
              <a:buSzPts val="1500"/>
              <a:buChar char="–"/>
            </a:pPr>
            <a:r>
              <a:rPr lang="en" dirty="0"/>
              <a:t>Avoid long running functions</a:t>
            </a:r>
            <a:endParaRPr dirty="0"/>
          </a:p>
          <a:p>
            <a:pPr marL="558800" lvl="1" indent="-209550" algn="l" rtl="0">
              <a:spcBef>
                <a:spcPts val="300"/>
              </a:spcBef>
              <a:spcAft>
                <a:spcPts val="0"/>
              </a:spcAft>
              <a:buClr>
                <a:srgbClr val="FFFFFF"/>
              </a:buClr>
              <a:buSzPts val="1500"/>
              <a:buChar char="–"/>
            </a:pPr>
            <a:r>
              <a:rPr lang="en" dirty="0"/>
              <a:t>Plan cross function communication</a:t>
            </a:r>
            <a:endParaRPr dirty="0"/>
          </a:p>
          <a:p>
            <a:pPr marL="254000" lvl="0" indent="-139700" algn="l" rtl="0">
              <a:spcBef>
                <a:spcPts val="400"/>
              </a:spcBef>
              <a:spcAft>
                <a:spcPts val="0"/>
              </a:spcAft>
              <a:buClr>
                <a:srgbClr val="FFFFFF"/>
              </a:buClr>
              <a:buSzPts val="1800"/>
              <a:buFont typeface="Merriweather Sans"/>
              <a:buNone/>
            </a:pPr>
            <a:endParaRPr dirty="0"/>
          </a:p>
          <a:p>
            <a:pPr marL="254000" lvl="0" indent="-139700" algn="l" rtl="0">
              <a:spcBef>
                <a:spcPts val="400"/>
              </a:spcBef>
              <a:spcAft>
                <a:spcPts val="0"/>
              </a:spcAft>
              <a:buClr>
                <a:srgbClr val="FFFFFF"/>
              </a:buClr>
              <a:buSzPts val="1800"/>
              <a:buFont typeface="Merriweather Sans"/>
              <a:buNone/>
            </a:pPr>
            <a:endParaRPr dirty="0"/>
          </a:p>
          <a:p>
            <a:pPr marL="254000" lvl="0" indent="-139700" algn="l" rtl="0">
              <a:spcBef>
                <a:spcPts val="400"/>
              </a:spcBef>
              <a:spcAft>
                <a:spcPts val="0"/>
              </a:spcAft>
              <a:buClr>
                <a:srgbClr val="FFFFFF"/>
              </a:buClr>
              <a:buSzPts val="1800"/>
              <a:buFont typeface="Merriweather Sans"/>
              <a:buNone/>
            </a:pPr>
            <a:endParaRPr b="0" dirty="0"/>
          </a:p>
          <a:p>
            <a:pPr marL="254000" lvl="0" indent="-139700" algn="l" rtl="0">
              <a:spcBef>
                <a:spcPts val="400"/>
              </a:spcBef>
              <a:spcAft>
                <a:spcPts val="0"/>
              </a:spcAft>
              <a:buClr>
                <a:srgbClr val="FFFFFF"/>
              </a:buClr>
              <a:buSzPts val="1800"/>
              <a:buFont typeface="Merriweather Sans"/>
              <a:buNone/>
            </a:pPr>
            <a:endParaRPr dirty="0"/>
          </a:p>
        </p:txBody>
      </p:sp>
      <p:sp>
        <p:nvSpPr>
          <p:cNvPr id="207" name="Google Shape;207;p34"/>
          <p:cNvSpPr txBox="1">
            <a:spLocks noGrp="1"/>
          </p:cNvSpPr>
          <p:nvPr>
            <p:ph type="body" idx="2"/>
          </p:nvPr>
        </p:nvSpPr>
        <p:spPr>
          <a:xfrm>
            <a:off x="671757" y="1298000"/>
            <a:ext cx="8184662" cy="308378"/>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Clr>
                <a:srgbClr val="FFFFFF"/>
              </a:buClr>
              <a:buSzPts val="1800"/>
              <a:buNone/>
            </a:pPr>
            <a:r>
              <a:rPr lang="en" dirty="0"/>
              <a:t>BEST PRACTICES</a:t>
            </a:r>
            <a:endParaRPr dirty="0"/>
          </a:p>
        </p:txBody>
      </p:sp>
      <p:sp>
        <p:nvSpPr>
          <p:cNvPr id="208" name="Google Shape;208;p34"/>
          <p:cNvSpPr txBox="1">
            <a:spLocks noGrp="1"/>
          </p:cNvSpPr>
          <p:nvPr>
            <p:ph type="title"/>
          </p:nvPr>
        </p:nvSpPr>
        <p:spPr>
          <a:xfrm>
            <a:off x="671757" y="273802"/>
            <a:ext cx="8184662" cy="748830"/>
          </a:xfrm>
          <a:prstGeom prst="rect">
            <a:avLst/>
          </a:prstGeom>
          <a:noFill/>
          <a:ln>
            <a:noFill/>
          </a:ln>
        </p:spPr>
        <p:txBody>
          <a:bodyPr spcFirstLastPara="1" wrap="square" lIns="68575" tIns="34275" rIns="68575" bIns="34275" anchor="b" anchorCtr="0">
            <a:noAutofit/>
          </a:bodyPr>
          <a:lstStyle/>
          <a:p>
            <a:pPr marL="0" lvl="0" indent="0" algn="l" rtl="0">
              <a:spcBef>
                <a:spcPts val="0"/>
              </a:spcBef>
              <a:spcAft>
                <a:spcPts val="0"/>
              </a:spcAft>
              <a:buClr>
                <a:schemeClr val="lt2"/>
              </a:buClr>
              <a:buSzPts val="2300"/>
              <a:buFont typeface="Encode Sans Black"/>
              <a:buNone/>
            </a:pPr>
            <a:r>
              <a:rPr lang="en" dirty="0">
                <a:latin typeface="Encode Sans Black"/>
                <a:ea typeface="Encode Sans Black"/>
                <a:cs typeface="Encode Sans Black"/>
                <a:sym typeface="Encode Sans Black"/>
              </a:rPr>
              <a:t>AZURE f</a:t>
            </a:r>
            <a:endParaRPr dirty="0"/>
          </a:p>
        </p:txBody>
      </p:sp>
      <p:sp>
        <p:nvSpPr>
          <p:cNvPr id="209" name="Google Shape;209;p3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extLst>
    <p:ext uri="{6950BFC3-D8DA-4A85-94F7-54DA5524770B}">
      <p188:commentRel xmlns:p188="http://schemas.microsoft.com/office/powerpoint/2018/8/main" r:id="rId3"/>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5"/>
          <p:cNvSpPr txBox="1">
            <a:spLocks noGrp="1"/>
          </p:cNvSpPr>
          <p:nvPr>
            <p:ph type="body" idx="1"/>
          </p:nvPr>
        </p:nvSpPr>
        <p:spPr>
          <a:xfrm>
            <a:off x="659306" y="1740179"/>
            <a:ext cx="8197200" cy="2857500"/>
          </a:xfrm>
          <a:prstGeom prst="rect">
            <a:avLst/>
          </a:prstGeom>
        </p:spPr>
        <p:txBody>
          <a:bodyPr spcFirstLastPara="1" wrap="square" lIns="68575" tIns="34275" rIns="68575" bIns="34275" anchor="t" anchorCtr="0">
            <a:noAutofit/>
          </a:bodyPr>
          <a:lstStyle/>
          <a:p>
            <a:pPr marL="0" lvl="0" indent="0" algn="l" rtl="0">
              <a:spcBef>
                <a:spcPts val="400"/>
              </a:spcBef>
              <a:spcAft>
                <a:spcPts val="0"/>
              </a:spcAft>
              <a:buNone/>
            </a:pPr>
            <a:endParaRPr/>
          </a:p>
        </p:txBody>
      </p:sp>
      <p:sp>
        <p:nvSpPr>
          <p:cNvPr id="215" name="Google Shape;215;p35"/>
          <p:cNvSpPr txBox="1">
            <a:spLocks noGrp="1"/>
          </p:cNvSpPr>
          <p:nvPr>
            <p:ph type="body" idx="2"/>
          </p:nvPr>
        </p:nvSpPr>
        <p:spPr>
          <a:xfrm>
            <a:off x="671757" y="1298000"/>
            <a:ext cx="8184600" cy="308400"/>
          </a:xfrm>
          <a:prstGeom prst="rect">
            <a:avLst/>
          </a:prstGeom>
        </p:spPr>
        <p:txBody>
          <a:bodyPr spcFirstLastPara="1" wrap="square" lIns="68575" tIns="34275" rIns="68575" bIns="34275" anchor="t" anchorCtr="0">
            <a:noAutofit/>
          </a:bodyPr>
          <a:lstStyle/>
          <a:p>
            <a:pPr marL="0" lvl="0" indent="0" algn="l" rtl="0">
              <a:spcBef>
                <a:spcPts val="400"/>
              </a:spcBef>
              <a:spcAft>
                <a:spcPts val="0"/>
              </a:spcAft>
              <a:buNone/>
            </a:pPr>
            <a:endParaRPr/>
          </a:p>
        </p:txBody>
      </p:sp>
      <p:sp>
        <p:nvSpPr>
          <p:cNvPr id="216" name="Google Shape;216;p35"/>
          <p:cNvSpPr txBox="1">
            <a:spLocks noGrp="1"/>
          </p:cNvSpPr>
          <p:nvPr>
            <p:ph type="title"/>
          </p:nvPr>
        </p:nvSpPr>
        <p:spPr>
          <a:xfrm>
            <a:off x="671757" y="273802"/>
            <a:ext cx="8184600" cy="7488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None/>
            </a:pPr>
            <a:r>
              <a:rPr lang="en"/>
              <a:t>Demo</a:t>
            </a:r>
            <a:endParaRPr/>
          </a:p>
        </p:txBody>
      </p:sp>
      <p:sp>
        <p:nvSpPr>
          <p:cNvPr id="217" name="Google Shape;217;p3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pic>
        <p:nvPicPr>
          <p:cNvPr id="218" name="Google Shape;218;p35"/>
          <p:cNvPicPr preferRelativeResize="0"/>
          <p:nvPr/>
        </p:nvPicPr>
        <p:blipFill>
          <a:blip r:embed="rId4">
            <a:alphaModFix/>
          </a:blip>
          <a:stretch>
            <a:fillRect/>
          </a:stretch>
        </p:blipFill>
        <p:spPr>
          <a:xfrm>
            <a:off x="271850" y="1137425"/>
            <a:ext cx="8777549" cy="3970301"/>
          </a:xfrm>
          <a:prstGeom prst="rect">
            <a:avLst/>
          </a:prstGeom>
          <a:noFill/>
          <a:ln>
            <a:noFill/>
          </a:ln>
        </p:spPr>
      </p:pic>
    </p:spTree>
  </p:cSld>
  <p:clrMapOvr>
    <a:masterClrMapping/>
  </p:clrMapOvr>
  <p:extLst>
    <p:ext uri="{6950BFC3-D8DA-4A85-94F7-54DA5524770B}">
      <p188:commentRel xmlns:p188="http://schemas.microsoft.com/office/powerpoint/2018/8/main" r:id="rId3"/>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6"/>
          <p:cNvSpPr txBox="1">
            <a:spLocks noGrp="1"/>
          </p:cNvSpPr>
          <p:nvPr>
            <p:ph type="body" idx="1"/>
          </p:nvPr>
        </p:nvSpPr>
        <p:spPr>
          <a:xfrm>
            <a:off x="659306" y="1740179"/>
            <a:ext cx="8197200" cy="2857500"/>
          </a:xfrm>
          <a:prstGeom prst="rect">
            <a:avLst/>
          </a:prstGeom>
        </p:spPr>
        <p:txBody>
          <a:bodyPr spcFirstLastPara="1" wrap="square" lIns="68575" tIns="34275" rIns="68575" bIns="34275" anchor="t" anchorCtr="0">
            <a:noAutofit/>
          </a:bodyPr>
          <a:lstStyle/>
          <a:p>
            <a:pPr marL="0" lvl="0" indent="0" algn="l" rtl="0">
              <a:spcBef>
                <a:spcPts val="400"/>
              </a:spcBef>
              <a:spcAft>
                <a:spcPts val="0"/>
              </a:spcAft>
              <a:buNone/>
            </a:pPr>
            <a:endParaRPr/>
          </a:p>
        </p:txBody>
      </p:sp>
      <p:sp>
        <p:nvSpPr>
          <p:cNvPr id="224" name="Google Shape;224;p36"/>
          <p:cNvSpPr txBox="1">
            <a:spLocks noGrp="1"/>
          </p:cNvSpPr>
          <p:nvPr>
            <p:ph type="body" idx="2"/>
          </p:nvPr>
        </p:nvSpPr>
        <p:spPr>
          <a:xfrm>
            <a:off x="671757" y="1298000"/>
            <a:ext cx="8184600" cy="308400"/>
          </a:xfrm>
          <a:prstGeom prst="rect">
            <a:avLst/>
          </a:prstGeom>
        </p:spPr>
        <p:txBody>
          <a:bodyPr spcFirstLastPara="1" wrap="square" lIns="68575" tIns="34275" rIns="68575" bIns="34275" anchor="t" anchorCtr="0">
            <a:noAutofit/>
          </a:bodyPr>
          <a:lstStyle/>
          <a:p>
            <a:pPr marL="0" lvl="0" indent="0" algn="l" rtl="0">
              <a:spcBef>
                <a:spcPts val="400"/>
              </a:spcBef>
              <a:spcAft>
                <a:spcPts val="0"/>
              </a:spcAft>
              <a:buNone/>
            </a:pPr>
            <a:endParaRPr/>
          </a:p>
        </p:txBody>
      </p:sp>
      <p:sp>
        <p:nvSpPr>
          <p:cNvPr id="225" name="Google Shape;225;p36"/>
          <p:cNvSpPr txBox="1">
            <a:spLocks noGrp="1"/>
          </p:cNvSpPr>
          <p:nvPr>
            <p:ph type="title"/>
          </p:nvPr>
        </p:nvSpPr>
        <p:spPr>
          <a:xfrm>
            <a:off x="671757" y="273802"/>
            <a:ext cx="8184600" cy="7488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None/>
            </a:pPr>
            <a:r>
              <a:rPr lang="en"/>
              <a:t>Demo</a:t>
            </a:r>
            <a:endParaRPr/>
          </a:p>
        </p:txBody>
      </p:sp>
      <p:sp>
        <p:nvSpPr>
          <p:cNvPr id="226" name="Google Shape;226;p3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pic>
        <p:nvPicPr>
          <p:cNvPr id="227" name="Google Shape;227;p36"/>
          <p:cNvPicPr preferRelativeResize="0"/>
          <p:nvPr/>
        </p:nvPicPr>
        <p:blipFill>
          <a:blip r:embed="rId3">
            <a:alphaModFix/>
          </a:blip>
          <a:stretch>
            <a:fillRect/>
          </a:stretch>
        </p:blipFill>
        <p:spPr>
          <a:xfrm>
            <a:off x="364850" y="1173200"/>
            <a:ext cx="8527174" cy="36412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7"/>
          <p:cNvSpPr txBox="1">
            <a:spLocks noGrp="1"/>
          </p:cNvSpPr>
          <p:nvPr>
            <p:ph type="body" idx="1"/>
          </p:nvPr>
        </p:nvSpPr>
        <p:spPr>
          <a:xfrm>
            <a:off x="659306" y="1740179"/>
            <a:ext cx="8197200" cy="2857500"/>
          </a:xfrm>
          <a:prstGeom prst="rect">
            <a:avLst/>
          </a:prstGeom>
        </p:spPr>
        <p:txBody>
          <a:bodyPr spcFirstLastPara="1" wrap="square" lIns="68575" tIns="34275" rIns="68575" bIns="34275" anchor="t" anchorCtr="0">
            <a:noAutofit/>
          </a:bodyPr>
          <a:lstStyle/>
          <a:p>
            <a:pPr marL="0" lvl="0" indent="0" algn="l" rtl="0">
              <a:spcBef>
                <a:spcPts val="400"/>
              </a:spcBef>
              <a:spcAft>
                <a:spcPts val="0"/>
              </a:spcAft>
              <a:buNone/>
            </a:pPr>
            <a:endParaRPr/>
          </a:p>
        </p:txBody>
      </p:sp>
      <p:sp>
        <p:nvSpPr>
          <p:cNvPr id="233" name="Google Shape;233;p37"/>
          <p:cNvSpPr txBox="1">
            <a:spLocks noGrp="1"/>
          </p:cNvSpPr>
          <p:nvPr>
            <p:ph type="body" idx="2"/>
          </p:nvPr>
        </p:nvSpPr>
        <p:spPr>
          <a:xfrm>
            <a:off x="671757" y="1298000"/>
            <a:ext cx="8184600" cy="308400"/>
          </a:xfrm>
          <a:prstGeom prst="rect">
            <a:avLst/>
          </a:prstGeom>
        </p:spPr>
        <p:txBody>
          <a:bodyPr spcFirstLastPara="1" wrap="square" lIns="68575" tIns="34275" rIns="68575" bIns="34275" anchor="t" anchorCtr="0">
            <a:noAutofit/>
          </a:bodyPr>
          <a:lstStyle/>
          <a:p>
            <a:pPr marL="0" lvl="0" indent="0" algn="l" rtl="0">
              <a:spcBef>
                <a:spcPts val="400"/>
              </a:spcBef>
              <a:spcAft>
                <a:spcPts val="0"/>
              </a:spcAft>
              <a:buNone/>
            </a:pPr>
            <a:endParaRPr/>
          </a:p>
        </p:txBody>
      </p:sp>
      <p:sp>
        <p:nvSpPr>
          <p:cNvPr id="234" name="Google Shape;234;p37"/>
          <p:cNvSpPr txBox="1">
            <a:spLocks noGrp="1"/>
          </p:cNvSpPr>
          <p:nvPr>
            <p:ph type="title"/>
          </p:nvPr>
        </p:nvSpPr>
        <p:spPr>
          <a:xfrm>
            <a:off x="671757" y="273802"/>
            <a:ext cx="8184600" cy="7488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None/>
            </a:pPr>
            <a:r>
              <a:rPr lang="en"/>
              <a:t>Demo</a:t>
            </a:r>
            <a:endParaRPr/>
          </a:p>
        </p:txBody>
      </p:sp>
      <p:sp>
        <p:nvSpPr>
          <p:cNvPr id="235" name="Google Shape;235;p3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pic>
        <p:nvPicPr>
          <p:cNvPr id="236" name="Google Shape;236;p37"/>
          <p:cNvPicPr preferRelativeResize="0"/>
          <p:nvPr/>
        </p:nvPicPr>
        <p:blipFill>
          <a:blip r:embed="rId3">
            <a:alphaModFix/>
          </a:blip>
          <a:stretch>
            <a:fillRect/>
          </a:stretch>
        </p:blipFill>
        <p:spPr>
          <a:xfrm>
            <a:off x="257525" y="1170250"/>
            <a:ext cx="8640473" cy="39017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8"/>
          <p:cNvSpPr txBox="1">
            <a:spLocks noGrp="1"/>
          </p:cNvSpPr>
          <p:nvPr>
            <p:ph type="body" idx="1"/>
          </p:nvPr>
        </p:nvSpPr>
        <p:spPr>
          <a:xfrm>
            <a:off x="659306" y="1740179"/>
            <a:ext cx="8197200" cy="2857500"/>
          </a:xfrm>
          <a:prstGeom prst="rect">
            <a:avLst/>
          </a:prstGeom>
        </p:spPr>
        <p:txBody>
          <a:bodyPr spcFirstLastPara="1" wrap="square" lIns="68575" tIns="34275" rIns="68575" bIns="34275" anchor="t" anchorCtr="0">
            <a:noAutofit/>
          </a:bodyPr>
          <a:lstStyle/>
          <a:p>
            <a:pPr marL="0" lvl="0" indent="0" algn="l" rtl="0">
              <a:spcBef>
                <a:spcPts val="400"/>
              </a:spcBef>
              <a:spcAft>
                <a:spcPts val="0"/>
              </a:spcAft>
              <a:buNone/>
            </a:pPr>
            <a:endParaRPr/>
          </a:p>
        </p:txBody>
      </p:sp>
      <p:sp>
        <p:nvSpPr>
          <p:cNvPr id="242" name="Google Shape;242;p38"/>
          <p:cNvSpPr txBox="1">
            <a:spLocks noGrp="1"/>
          </p:cNvSpPr>
          <p:nvPr>
            <p:ph type="body" idx="2"/>
          </p:nvPr>
        </p:nvSpPr>
        <p:spPr>
          <a:xfrm>
            <a:off x="671757" y="1298000"/>
            <a:ext cx="8184600" cy="308400"/>
          </a:xfrm>
          <a:prstGeom prst="rect">
            <a:avLst/>
          </a:prstGeom>
        </p:spPr>
        <p:txBody>
          <a:bodyPr spcFirstLastPara="1" wrap="square" lIns="68575" tIns="34275" rIns="68575" bIns="34275" anchor="t" anchorCtr="0">
            <a:noAutofit/>
          </a:bodyPr>
          <a:lstStyle/>
          <a:p>
            <a:pPr marL="0" lvl="0" indent="0" algn="l" rtl="0">
              <a:spcBef>
                <a:spcPts val="400"/>
              </a:spcBef>
              <a:spcAft>
                <a:spcPts val="0"/>
              </a:spcAft>
              <a:buNone/>
            </a:pPr>
            <a:endParaRPr/>
          </a:p>
        </p:txBody>
      </p:sp>
      <p:sp>
        <p:nvSpPr>
          <p:cNvPr id="243" name="Google Shape;243;p38"/>
          <p:cNvSpPr txBox="1">
            <a:spLocks noGrp="1"/>
          </p:cNvSpPr>
          <p:nvPr>
            <p:ph type="title"/>
          </p:nvPr>
        </p:nvSpPr>
        <p:spPr>
          <a:xfrm>
            <a:off x="671757" y="273802"/>
            <a:ext cx="8184600" cy="7488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None/>
            </a:pPr>
            <a:r>
              <a:rPr lang="en"/>
              <a:t>Demo</a:t>
            </a:r>
            <a:endParaRPr/>
          </a:p>
        </p:txBody>
      </p:sp>
      <p:sp>
        <p:nvSpPr>
          <p:cNvPr id="244" name="Google Shape;244;p3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pic>
        <p:nvPicPr>
          <p:cNvPr id="245" name="Google Shape;245;p38"/>
          <p:cNvPicPr preferRelativeResize="0"/>
          <p:nvPr/>
        </p:nvPicPr>
        <p:blipFill>
          <a:blip r:embed="rId3">
            <a:alphaModFix/>
          </a:blip>
          <a:stretch>
            <a:fillRect/>
          </a:stretch>
        </p:blipFill>
        <p:spPr>
          <a:xfrm>
            <a:off x="608075" y="1187500"/>
            <a:ext cx="8334026" cy="3755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1"/>
          <p:cNvSpPr txBox="1">
            <a:spLocks noGrp="1"/>
          </p:cNvSpPr>
          <p:nvPr>
            <p:ph type="body" idx="1"/>
          </p:nvPr>
        </p:nvSpPr>
        <p:spPr>
          <a:xfrm>
            <a:off x="757856" y="1552979"/>
            <a:ext cx="8197200" cy="2857500"/>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None/>
            </a:pPr>
            <a:endParaRPr b="0" dirty="0"/>
          </a:p>
          <a:p>
            <a:pPr marL="254000" lvl="0" indent="-254000" algn="l" rtl="0">
              <a:spcBef>
                <a:spcPts val="0"/>
              </a:spcBef>
              <a:spcAft>
                <a:spcPts val="0"/>
              </a:spcAft>
              <a:buSzPts val="1800"/>
              <a:buChar char="&gt;"/>
            </a:pPr>
            <a:r>
              <a:rPr lang="en" b="0" dirty="0"/>
              <a:t>Serverless FaaS computing platform</a:t>
            </a:r>
            <a:endParaRPr b="0" dirty="0"/>
          </a:p>
          <a:p>
            <a:pPr marL="254000" lvl="0" indent="0" algn="l" rtl="0">
              <a:spcBef>
                <a:spcPts val="0"/>
              </a:spcBef>
              <a:spcAft>
                <a:spcPts val="0"/>
              </a:spcAft>
              <a:buNone/>
            </a:pPr>
            <a:endParaRPr b="0" dirty="0"/>
          </a:p>
          <a:p>
            <a:pPr marL="254000" lvl="0" indent="-254000" algn="l" rtl="0">
              <a:spcBef>
                <a:spcPts val="0"/>
              </a:spcBef>
              <a:spcAft>
                <a:spcPts val="0"/>
              </a:spcAft>
              <a:buSzPts val="1800"/>
              <a:buChar char="&gt;"/>
            </a:pPr>
            <a:r>
              <a:rPr lang="en" b="0" dirty="0"/>
              <a:t>Event driven - an event driven architecture where the function is driven by the trigger</a:t>
            </a:r>
            <a:endParaRPr b="0" dirty="0"/>
          </a:p>
          <a:p>
            <a:pPr marL="254000" lvl="0" indent="0" algn="l" rtl="0">
              <a:spcBef>
                <a:spcPts val="0"/>
              </a:spcBef>
              <a:spcAft>
                <a:spcPts val="0"/>
              </a:spcAft>
              <a:buNone/>
            </a:pPr>
            <a:endParaRPr b="0" dirty="0"/>
          </a:p>
          <a:p>
            <a:pPr marL="254000" lvl="0" indent="-254000" algn="l" rtl="0">
              <a:spcBef>
                <a:spcPts val="0"/>
              </a:spcBef>
              <a:spcAft>
                <a:spcPts val="0"/>
              </a:spcAft>
              <a:buSzPts val="1800"/>
              <a:buChar char="&gt;"/>
            </a:pPr>
            <a:r>
              <a:rPr lang="en" b="0" dirty="0"/>
              <a:t>Pay as you go scalable model</a:t>
            </a:r>
            <a:endParaRPr b="0" dirty="0"/>
          </a:p>
        </p:txBody>
      </p:sp>
      <p:sp>
        <p:nvSpPr>
          <p:cNvPr id="101" name="Google Shape;101;p21"/>
          <p:cNvSpPr txBox="1">
            <a:spLocks noGrp="1"/>
          </p:cNvSpPr>
          <p:nvPr>
            <p:ph type="body" idx="2"/>
          </p:nvPr>
        </p:nvSpPr>
        <p:spPr>
          <a:xfrm>
            <a:off x="671757" y="1298000"/>
            <a:ext cx="8184662" cy="308378"/>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Clr>
                <a:srgbClr val="FFFFFF"/>
              </a:buClr>
              <a:buSzPts val="1800"/>
              <a:buNone/>
            </a:pPr>
            <a:r>
              <a:rPr lang="en"/>
              <a:t>What are Azure Functions?</a:t>
            </a:r>
            <a:endParaRPr/>
          </a:p>
        </p:txBody>
      </p:sp>
      <p:sp>
        <p:nvSpPr>
          <p:cNvPr id="102" name="Google Shape;102;p21"/>
          <p:cNvSpPr txBox="1">
            <a:spLocks noGrp="1"/>
          </p:cNvSpPr>
          <p:nvPr>
            <p:ph type="title"/>
          </p:nvPr>
        </p:nvSpPr>
        <p:spPr>
          <a:xfrm>
            <a:off x="671757" y="273802"/>
            <a:ext cx="8184662" cy="748830"/>
          </a:xfrm>
          <a:prstGeom prst="rect">
            <a:avLst/>
          </a:prstGeom>
          <a:noFill/>
          <a:ln>
            <a:noFill/>
          </a:ln>
        </p:spPr>
        <p:txBody>
          <a:bodyPr spcFirstLastPara="1" wrap="square" lIns="68575" tIns="34275" rIns="68575" bIns="34275" anchor="b" anchorCtr="0">
            <a:noAutofit/>
          </a:bodyPr>
          <a:lstStyle/>
          <a:p>
            <a:pPr marL="0" lvl="0" indent="0" algn="l" rtl="0">
              <a:spcBef>
                <a:spcPts val="0"/>
              </a:spcBef>
              <a:spcAft>
                <a:spcPts val="0"/>
              </a:spcAft>
              <a:buClr>
                <a:schemeClr val="lt2"/>
              </a:buClr>
              <a:buSzPts val="2300"/>
              <a:buFont typeface="Encode Sans Black"/>
              <a:buNone/>
            </a:pPr>
            <a:r>
              <a:rPr lang="en">
                <a:latin typeface="Encode Sans Black"/>
                <a:ea typeface="Encode Sans Black"/>
                <a:cs typeface="Encode Sans Black"/>
                <a:sym typeface="Encode Sans Black"/>
              </a:rPr>
              <a:t>INTRODUCTION</a:t>
            </a:r>
            <a:endParaRPr/>
          </a:p>
        </p:txBody>
      </p:sp>
      <p:sp>
        <p:nvSpPr>
          <p:cNvPr id="103" name="Google Shape;103;p2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extLst>
    <p:ext uri="{6950BFC3-D8DA-4A85-94F7-54DA5524770B}">
      <p188:commentRel xmlns:p188="http://schemas.microsoft.com/office/powerpoint/2018/8/main" r:id="rId3"/>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9"/>
          <p:cNvSpPr txBox="1">
            <a:spLocks noGrp="1"/>
          </p:cNvSpPr>
          <p:nvPr>
            <p:ph type="body" idx="1"/>
          </p:nvPr>
        </p:nvSpPr>
        <p:spPr>
          <a:xfrm>
            <a:off x="659306" y="1740179"/>
            <a:ext cx="8197200" cy="2857500"/>
          </a:xfrm>
          <a:prstGeom prst="rect">
            <a:avLst/>
          </a:prstGeom>
        </p:spPr>
        <p:txBody>
          <a:bodyPr spcFirstLastPara="1" wrap="square" lIns="68575" tIns="34275" rIns="68575" bIns="34275" anchor="t" anchorCtr="0">
            <a:noAutofit/>
          </a:bodyPr>
          <a:lstStyle/>
          <a:p>
            <a:pPr marL="0" lvl="0" indent="0" algn="l" rtl="0">
              <a:spcBef>
                <a:spcPts val="400"/>
              </a:spcBef>
              <a:spcAft>
                <a:spcPts val="0"/>
              </a:spcAft>
              <a:buNone/>
            </a:pPr>
            <a:endParaRPr/>
          </a:p>
        </p:txBody>
      </p:sp>
      <p:sp>
        <p:nvSpPr>
          <p:cNvPr id="251" name="Google Shape;251;p39"/>
          <p:cNvSpPr txBox="1">
            <a:spLocks noGrp="1"/>
          </p:cNvSpPr>
          <p:nvPr>
            <p:ph type="body" idx="2"/>
          </p:nvPr>
        </p:nvSpPr>
        <p:spPr>
          <a:xfrm>
            <a:off x="671757" y="1298000"/>
            <a:ext cx="8184600" cy="308400"/>
          </a:xfrm>
          <a:prstGeom prst="rect">
            <a:avLst/>
          </a:prstGeom>
        </p:spPr>
        <p:txBody>
          <a:bodyPr spcFirstLastPara="1" wrap="square" lIns="68575" tIns="34275" rIns="68575" bIns="34275" anchor="t" anchorCtr="0">
            <a:noAutofit/>
          </a:bodyPr>
          <a:lstStyle/>
          <a:p>
            <a:pPr marL="0" lvl="0" indent="0" algn="l" rtl="0">
              <a:spcBef>
                <a:spcPts val="400"/>
              </a:spcBef>
              <a:spcAft>
                <a:spcPts val="0"/>
              </a:spcAft>
              <a:buNone/>
            </a:pPr>
            <a:r>
              <a:rPr lang="en"/>
              <a:t>Output</a:t>
            </a:r>
            <a:endParaRPr/>
          </a:p>
        </p:txBody>
      </p:sp>
      <p:sp>
        <p:nvSpPr>
          <p:cNvPr id="252" name="Google Shape;252;p39"/>
          <p:cNvSpPr txBox="1">
            <a:spLocks noGrp="1"/>
          </p:cNvSpPr>
          <p:nvPr>
            <p:ph type="title"/>
          </p:nvPr>
        </p:nvSpPr>
        <p:spPr>
          <a:xfrm>
            <a:off x="671757" y="273802"/>
            <a:ext cx="8184600" cy="7488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None/>
            </a:pPr>
            <a:r>
              <a:rPr lang="en"/>
              <a:t>Demo</a:t>
            </a:r>
            <a:endParaRPr/>
          </a:p>
        </p:txBody>
      </p:sp>
      <p:sp>
        <p:nvSpPr>
          <p:cNvPr id="253" name="Google Shape;253;p3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pic>
        <p:nvPicPr>
          <p:cNvPr id="254" name="Google Shape;254;p39"/>
          <p:cNvPicPr preferRelativeResize="0"/>
          <p:nvPr/>
        </p:nvPicPr>
        <p:blipFill>
          <a:blip r:embed="rId4">
            <a:alphaModFix/>
          </a:blip>
          <a:stretch>
            <a:fillRect/>
          </a:stretch>
        </p:blipFill>
        <p:spPr>
          <a:xfrm>
            <a:off x="779750" y="1740175"/>
            <a:ext cx="7740300" cy="1743675"/>
          </a:xfrm>
          <a:prstGeom prst="rect">
            <a:avLst/>
          </a:prstGeom>
          <a:noFill/>
          <a:ln>
            <a:noFill/>
          </a:ln>
        </p:spPr>
      </p:pic>
    </p:spTree>
  </p:cSld>
  <p:clrMapOvr>
    <a:masterClrMapping/>
  </p:clrMapOvr>
  <p:extLst>
    <p:ext uri="{6950BFC3-D8DA-4A85-94F7-54DA5524770B}">
      <p188:commentRel xmlns:p188="http://schemas.microsoft.com/office/powerpoint/2018/8/main" r:id="rId3"/>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0"/>
          <p:cNvSpPr txBox="1">
            <a:spLocks noGrp="1"/>
          </p:cNvSpPr>
          <p:nvPr>
            <p:ph type="body" idx="1"/>
          </p:nvPr>
        </p:nvSpPr>
        <p:spPr>
          <a:xfrm>
            <a:off x="665600" y="1284375"/>
            <a:ext cx="8076900" cy="3291300"/>
          </a:xfrm>
          <a:prstGeom prst="rect">
            <a:avLst/>
          </a:prstGeom>
          <a:solidFill>
            <a:schemeClr val="lt1"/>
          </a:solidFill>
        </p:spPr>
        <p:txBody>
          <a:bodyPr spcFirstLastPara="1" wrap="square" lIns="68575" tIns="34275" rIns="68575" bIns="34275" anchor="t" anchorCtr="0">
            <a:noAutofit/>
          </a:bodyPr>
          <a:lstStyle/>
          <a:p>
            <a:pPr marL="457200" lvl="0" indent="-292100" algn="l" rtl="0">
              <a:spcBef>
                <a:spcPts val="400"/>
              </a:spcBef>
              <a:spcAft>
                <a:spcPts val="0"/>
              </a:spcAft>
              <a:buClr>
                <a:srgbClr val="000000"/>
              </a:buClr>
              <a:buSzPts val="1000"/>
              <a:buChar char="&gt;"/>
            </a:pPr>
            <a:r>
              <a:rPr lang="en" sz="1000" b="0" dirty="0">
                <a:solidFill>
                  <a:srgbClr val="000000"/>
                </a:solidFill>
                <a:highlight>
                  <a:srgbClr val="FFFFFF"/>
                </a:highlight>
              </a:rPr>
              <a:t>Docs.microsoft.com. 2021. </a:t>
            </a:r>
            <a:r>
              <a:rPr lang="en" sz="1000" b="0" i="1" dirty="0">
                <a:solidFill>
                  <a:srgbClr val="000000"/>
                </a:solidFill>
                <a:highlight>
                  <a:srgbClr val="FFFFFF"/>
                </a:highlight>
              </a:rPr>
              <a:t>Create your first function in the Azure portal</a:t>
            </a:r>
            <a:r>
              <a:rPr lang="en" sz="1000" b="0" dirty="0">
                <a:solidFill>
                  <a:srgbClr val="000000"/>
                </a:solidFill>
                <a:highlight>
                  <a:srgbClr val="FFFFFF"/>
                </a:highlight>
              </a:rPr>
              <a:t>. [online] Available at: &lt;https://docs.microsoft.com/en-us/azure/azure-functions/functions-create-function-app-portal&gt; [Accessed 8 December 2021].</a:t>
            </a:r>
            <a:endParaRPr sz="1000" b="0" dirty="0">
              <a:solidFill>
                <a:srgbClr val="000000"/>
              </a:solidFill>
              <a:highlight>
                <a:srgbClr val="FFFFFF"/>
              </a:highlight>
            </a:endParaRPr>
          </a:p>
          <a:p>
            <a:pPr marL="457200" lvl="0" indent="-292100" algn="l" rtl="0">
              <a:spcBef>
                <a:spcPts val="0"/>
              </a:spcBef>
              <a:spcAft>
                <a:spcPts val="0"/>
              </a:spcAft>
              <a:buClr>
                <a:srgbClr val="000000"/>
              </a:buClr>
              <a:buSzPts val="1000"/>
              <a:buChar char="&gt;"/>
            </a:pPr>
            <a:r>
              <a:rPr lang="en" sz="1000" b="0" dirty="0">
                <a:solidFill>
                  <a:srgbClr val="000000"/>
                </a:solidFill>
                <a:highlight>
                  <a:srgbClr val="FFFFFF"/>
                </a:highlight>
              </a:rPr>
              <a:t>Docs.microsoft.com. 2021. </a:t>
            </a:r>
            <a:r>
              <a:rPr lang="en" sz="1000" b="0" i="1" dirty="0">
                <a:solidFill>
                  <a:srgbClr val="000000"/>
                </a:solidFill>
                <a:highlight>
                  <a:srgbClr val="FFFFFF"/>
                </a:highlight>
              </a:rPr>
              <a:t>Create serverless APIs in Visual Studio using Azure Functions and API Management</a:t>
            </a:r>
            <a:r>
              <a:rPr lang="en" sz="1000" b="0" dirty="0">
                <a:solidFill>
                  <a:srgbClr val="000000"/>
                </a:solidFill>
                <a:highlight>
                  <a:srgbClr val="FFFFFF"/>
                </a:highlight>
              </a:rPr>
              <a:t>. [online] Available at: &lt;https://docs.microsoft.com/en-us/azure/azure-functions/openapi-apim-integrate-visual-studio&gt; [Accessed 8 December 2021].</a:t>
            </a:r>
            <a:endParaRPr sz="1000" b="0" dirty="0">
              <a:solidFill>
                <a:srgbClr val="000000"/>
              </a:solidFill>
              <a:highlight>
                <a:srgbClr val="FFFFFF"/>
              </a:highlight>
            </a:endParaRPr>
          </a:p>
          <a:p>
            <a:pPr marL="457200" lvl="0" indent="-292100" algn="l" rtl="0">
              <a:spcBef>
                <a:spcPts val="0"/>
              </a:spcBef>
              <a:spcAft>
                <a:spcPts val="0"/>
              </a:spcAft>
              <a:buClr>
                <a:srgbClr val="000000"/>
              </a:buClr>
              <a:buSzPts val="1000"/>
              <a:buChar char="&gt;"/>
            </a:pPr>
            <a:r>
              <a:rPr lang="en" sz="1000" b="0" dirty="0">
                <a:solidFill>
                  <a:srgbClr val="000000"/>
                </a:solidFill>
                <a:highlight>
                  <a:srgbClr val="FFFFFF"/>
                </a:highlight>
              </a:rPr>
              <a:t>Docs.microsoft.com. 2021. </a:t>
            </a:r>
            <a:r>
              <a:rPr lang="en" sz="1000" b="0" i="1" dirty="0">
                <a:solidFill>
                  <a:srgbClr val="000000"/>
                </a:solidFill>
                <a:highlight>
                  <a:srgbClr val="FFFFFF"/>
                </a:highlight>
              </a:rPr>
              <a:t>Create your first function in the Azure portal</a:t>
            </a:r>
            <a:r>
              <a:rPr lang="en" sz="1000" b="0" dirty="0">
                <a:solidFill>
                  <a:srgbClr val="000000"/>
                </a:solidFill>
                <a:highlight>
                  <a:srgbClr val="FFFFFF"/>
                </a:highlight>
              </a:rPr>
              <a:t>. [online] Available at: &lt;https://docs.microsoft.com/en-us/azure/azure-functions/functions-create-function-app-portal&gt; [Accessed 8 December 2021].</a:t>
            </a:r>
            <a:endParaRPr sz="1000" b="0" dirty="0">
              <a:solidFill>
                <a:srgbClr val="000000"/>
              </a:solidFill>
              <a:highlight>
                <a:srgbClr val="FFFFFF"/>
              </a:highlight>
            </a:endParaRPr>
          </a:p>
          <a:p>
            <a:pPr marL="457200" lvl="0" indent="-292100" algn="l" rtl="0">
              <a:spcBef>
                <a:spcPts val="0"/>
              </a:spcBef>
              <a:spcAft>
                <a:spcPts val="0"/>
              </a:spcAft>
              <a:buClr>
                <a:srgbClr val="000000"/>
              </a:buClr>
              <a:buSzPts val="1000"/>
              <a:buChar char="&gt;"/>
            </a:pPr>
            <a:r>
              <a:rPr lang="en" sz="1000" b="0" dirty="0">
                <a:solidFill>
                  <a:srgbClr val="000000"/>
                </a:solidFill>
                <a:highlight>
                  <a:srgbClr val="FFFFFF"/>
                </a:highlight>
              </a:rPr>
              <a:t>Talking Serverless. 2021. </a:t>
            </a:r>
            <a:r>
              <a:rPr lang="en" sz="1000" b="0" i="1" dirty="0">
                <a:solidFill>
                  <a:srgbClr val="000000"/>
                </a:solidFill>
                <a:highlight>
                  <a:srgbClr val="FFFFFF"/>
                </a:highlight>
              </a:rPr>
              <a:t>The Pros and Cons of Azure Functions - Talking Serverless</a:t>
            </a:r>
            <a:r>
              <a:rPr lang="en" sz="1000" b="0" dirty="0">
                <a:solidFill>
                  <a:srgbClr val="000000"/>
                </a:solidFill>
                <a:highlight>
                  <a:srgbClr val="FFFFFF"/>
                </a:highlight>
              </a:rPr>
              <a:t>. [online] Available at: &lt;https://talkingserverless.com/2020/11/24/the-pros-and-cons-of-azure-functions/&gt; [Accessed 8 December 2021].</a:t>
            </a:r>
            <a:endParaRPr sz="1000" b="0" dirty="0">
              <a:solidFill>
                <a:srgbClr val="000000"/>
              </a:solidFill>
              <a:highlight>
                <a:srgbClr val="FFFFFF"/>
              </a:highlight>
            </a:endParaRPr>
          </a:p>
          <a:p>
            <a:pPr marL="457200" lvl="0" indent="-292100" algn="l" rtl="0">
              <a:spcBef>
                <a:spcPts val="0"/>
              </a:spcBef>
              <a:spcAft>
                <a:spcPts val="0"/>
              </a:spcAft>
              <a:buClr>
                <a:srgbClr val="000000"/>
              </a:buClr>
              <a:buSzPts val="1000"/>
              <a:buChar char="&gt;"/>
            </a:pPr>
            <a:r>
              <a:rPr lang="en" sz="1000" b="0" dirty="0">
                <a:solidFill>
                  <a:srgbClr val="000000"/>
                </a:solidFill>
                <a:highlight>
                  <a:srgbClr val="FFFFFF"/>
                </a:highlight>
              </a:rPr>
              <a:t>Docs.microsoft.com. 2021. </a:t>
            </a:r>
            <a:r>
              <a:rPr lang="en" sz="1000" b="0" i="1" dirty="0">
                <a:solidFill>
                  <a:srgbClr val="000000"/>
                </a:solidFill>
                <a:highlight>
                  <a:srgbClr val="FFFFFF"/>
                </a:highlight>
              </a:rPr>
              <a:t>Azure Functions Overview</a:t>
            </a:r>
            <a:r>
              <a:rPr lang="en" sz="1000" b="0" dirty="0">
                <a:solidFill>
                  <a:srgbClr val="000000"/>
                </a:solidFill>
                <a:highlight>
                  <a:srgbClr val="FFFFFF"/>
                </a:highlight>
              </a:rPr>
              <a:t>. [online] Available at: &lt;https://docs.microsoft.com/en-us/azure/azure-functions/functions-overview&gt; [Accessed 8 December 2021].</a:t>
            </a:r>
            <a:endParaRPr sz="1000" b="0" dirty="0">
              <a:solidFill>
                <a:srgbClr val="000000"/>
              </a:solidFill>
              <a:highlight>
                <a:srgbClr val="FFFFFF"/>
              </a:highlight>
            </a:endParaRPr>
          </a:p>
          <a:p>
            <a:pPr marL="457200" lvl="0" indent="-292100" algn="l" rtl="0">
              <a:spcBef>
                <a:spcPts val="0"/>
              </a:spcBef>
              <a:spcAft>
                <a:spcPts val="0"/>
              </a:spcAft>
              <a:buClr>
                <a:srgbClr val="000000"/>
              </a:buClr>
              <a:buSzPts val="1000"/>
              <a:buChar char="&gt;"/>
            </a:pPr>
            <a:r>
              <a:rPr lang="en" sz="1000" b="0" dirty="0">
                <a:solidFill>
                  <a:srgbClr val="000000"/>
                </a:solidFill>
                <a:highlight>
                  <a:srgbClr val="FFFFFF"/>
                </a:highlight>
              </a:rPr>
              <a:t>Docs.microsoft.com. 2021. </a:t>
            </a:r>
            <a:r>
              <a:rPr lang="en" sz="1000" b="0" i="1" dirty="0">
                <a:solidFill>
                  <a:srgbClr val="000000"/>
                </a:solidFill>
                <a:highlight>
                  <a:srgbClr val="FFFFFF"/>
                </a:highlight>
              </a:rPr>
              <a:t>Azure Functions Overview</a:t>
            </a:r>
            <a:r>
              <a:rPr lang="en" sz="1000" b="0" dirty="0">
                <a:solidFill>
                  <a:srgbClr val="000000"/>
                </a:solidFill>
                <a:highlight>
                  <a:srgbClr val="FFFFFF"/>
                </a:highlight>
              </a:rPr>
              <a:t>. [online] Available at: &lt;https://docs.microsoft.com/en-us/azure/azure-functions/functions-overview&gt; [Accessed 8 December 2021].</a:t>
            </a:r>
            <a:endParaRPr sz="1000" b="0" dirty="0">
              <a:solidFill>
                <a:srgbClr val="000000"/>
              </a:solidFill>
              <a:highlight>
                <a:srgbClr val="FFFFFF"/>
              </a:highlight>
            </a:endParaRPr>
          </a:p>
          <a:p>
            <a:pPr marL="457200" lvl="0" indent="-292100" algn="l" rtl="0">
              <a:spcBef>
                <a:spcPts val="0"/>
              </a:spcBef>
              <a:spcAft>
                <a:spcPts val="0"/>
              </a:spcAft>
              <a:buClr>
                <a:srgbClr val="000000"/>
              </a:buClr>
              <a:buSzPts val="1000"/>
              <a:buChar char="&gt;"/>
            </a:pPr>
            <a:r>
              <a:rPr lang="en" sz="1000" b="0" dirty="0">
                <a:solidFill>
                  <a:srgbClr val="000000"/>
                </a:solidFill>
                <a:highlight>
                  <a:srgbClr val="FFFFFF"/>
                </a:highlight>
              </a:rPr>
              <a:t>Azure.microsoft.com. 2021. </a:t>
            </a:r>
            <a:r>
              <a:rPr lang="en" sz="1000" b="0" i="1" dirty="0">
                <a:solidFill>
                  <a:srgbClr val="000000"/>
                </a:solidFill>
                <a:highlight>
                  <a:srgbClr val="FFFFFF"/>
                </a:highlight>
              </a:rPr>
              <a:t>Pricing - Functions | Microsoft Azure</a:t>
            </a:r>
            <a:r>
              <a:rPr lang="en" sz="1000" b="0" dirty="0">
                <a:solidFill>
                  <a:srgbClr val="000000"/>
                </a:solidFill>
                <a:highlight>
                  <a:srgbClr val="FFFFFF"/>
                </a:highlight>
              </a:rPr>
              <a:t>. [online] Available at: &lt;https://azure.microsoft.com/en-us/pricing/details/functions/&gt; [Accessed 8 December 2021].</a:t>
            </a:r>
            <a:endParaRPr sz="1000" b="0" dirty="0">
              <a:solidFill>
                <a:srgbClr val="000000"/>
              </a:solidFill>
              <a:highlight>
                <a:srgbClr val="FFFFFF"/>
              </a:highlight>
            </a:endParaRPr>
          </a:p>
          <a:p>
            <a:pPr marL="457200" lvl="0" indent="-292100" algn="l" rtl="0">
              <a:spcBef>
                <a:spcPts val="0"/>
              </a:spcBef>
              <a:spcAft>
                <a:spcPts val="0"/>
              </a:spcAft>
              <a:buClr>
                <a:srgbClr val="000000"/>
              </a:buClr>
              <a:buSzPts val="1000"/>
              <a:buChar char="&gt;"/>
            </a:pPr>
            <a:r>
              <a:rPr lang="en" sz="1000" b="0" dirty="0">
                <a:solidFill>
                  <a:srgbClr val="000000"/>
                </a:solidFill>
                <a:highlight>
                  <a:srgbClr val="FFFFFF"/>
                </a:highlight>
              </a:rPr>
              <a:t>Shilkov, b., 2021. </a:t>
            </a:r>
            <a:r>
              <a:rPr lang="en" sz="1000" b="0" i="1" dirty="0">
                <a:solidFill>
                  <a:srgbClr val="000000"/>
                </a:solidFill>
                <a:highlight>
                  <a:srgbClr val="FFFFFF"/>
                </a:highlight>
              </a:rPr>
              <a:t>AWS Lambda vs. Azure Functions: 10 Major Differences - IOD</a:t>
            </a:r>
            <a:r>
              <a:rPr lang="en" sz="1000" b="0" dirty="0">
                <a:solidFill>
                  <a:srgbClr val="000000"/>
                </a:solidFill>
                <a:highlight>
                  <a:srgbClr val="FFFFFF"/>
                </a:highlight>
              </a:rPr>
              <a:t>. [online] IOD. Available at: &lt;https://iamondemand.com/blog/aws-lambda-vs-azure-functions-ten-major-differences/&gt; [Accessed 8 December 2021].</a:t>
            </a:r>
            <a:endParaRPr sz="1000" b="0" dirty="0">
              <a:solidFill>
                <a:srgbClr val="000000"/>
              </a:solidFill>
              <a:highlight>
                <a:srgbClr val="FFFFFF"/>
              </a:highlight>
            </a:endParaRPr>
          </a:p>
          <a:p>
            <a:pPr marL="457200" lvl="0" indent="-292100" algn="l" rtl="0">
              <a:spcBef>
                <a:spcPts val="0"/>
              </a:spcBef>
              <a:spcAft>
                <a:spcPts val="0"/>
              </a:spcAft>
              <a:buClr>
                <a:srgbClr val="000000"/>
              </a:buClr>
              <a:buSzPts val="1000"/>
              <a:buChar char="&gt;"/>
            </a:pPr>
            <a:r>
              <a:rPr lang="en" sz="1000" b="0" dirty="0">
                <a:solidFill>
                  <a:srgbClr val="000000"/>
                </a:solidFill>
                <a:highlight>
                  <a:srgbClr val="FFFFFF"/>
                </a:highlight>
              </a:rPr>
              <a:t>Medium. 2021. </a:t>
            </a:r>
            <a:r>
              <a:rPr lang="en" sz="1000" b="0" i="1" dirty="0">
                <a:solidFill>
                  <a:srgbClr val="000000"/>
                </a:solidFill>
                <a:highlight>
                  <a:srgbClr val="FFFFFF"/>
                </a:highlight>
              </a:rPr>
              <a:t>AWS Lambda Vs Azure Functions</a:t>
            </a:r>
            <a:r>
              <a:rPr lang="en" sz="1000" b="0" dirty="0">
                <a:solidFill>
                  <a:srgbClr val="000000"/>
                </a:solidFill>
                <a:highlight>
                  <a:srgbClr val="FFFFFF"/>
                </a:highlight>
              </a:rPr>
              <a:t>. [online] Available at: &lt;https://fintelics.medium.com/aws-lambda-vs-azure-functions-e26c8f2ec2bc&gt; [Accessed 8 December 2021].</a:t>
            </a:r>
            <a:endParaRPr sz="1000" b="0" dirty="0">
              <a:solidFill>
                <a:srgbClr val="000000"/>
              </a:solidFill>
              <a:highlight>
                <a:srgbClr val="FFFFFF"/>
              </a:highlight>
            </a:endParaRPr>
          </a:p>
          <a:p>
            <a:pPr marL="457200" lvl="0" indent="-292100" algn="l" rtl="0">
              <a:spcBef>
                <a:spcPts val="0"/>
              </a:spcBef>
              <a:spcAft>
                <a:spcPts val="0"/>
              </a:spcAft>
              <a:buClr>
                <a:srgbClr val="000000"/>
              </a:buClr>
              <a:buSzPts val="1000"/>
              <a:buChar char="&gt;"/>
            </a:pPr>
            <a:r>
              <a:rPr lang="en" sz="1000" b="0" u="sng" dirty="0">
                <a:solidFill>
                  <a:schemeClr val="hlink"/>
                </a:solidFill>
                <a:highlight>
                  <a:srgbClr val="FFFFFF"/>
                </a:highlight>
                <a:hlinkClick r:id="rId4"/>
              </a:rPr>
              <a:t>https://docs.microsoft.com/en-us/azure/azure-functions/create-first-function-cli-python?tabs=azure-powershell%2Cpowershell%2Ccurl</a:t>
            </a:r>
            <a:endParaRPr sz="1000" b="0" dirty="0">
              <a:solidFill>
                <a:srgbClr val="000000"/>
              </a:solidFill>
              <a:highlight>
                <a:srgbClr val="FFFFFF"/>
              </a:highlight>
            </a:endParaRPr>
          </a:p>
          <a:p>
            <a:pPr marL="457200" lvl="0" indent="-292100" algn="l" rtl="0">
              <a:spcBef>
                <a:spcPts val="0"/>
              </a:spcBef>
              <a:spcAft>
                <a:spcPts val="0"/>
              </a:spcAft>
              <a:buClr>
                <a:srgbClr val="000000"/>
              </a:buClr>
              <a:buSzPts val="1000"/>
              <a:buChar char="&gt;"/>
            </a:pPr>
            <a:r>
              <a:rPr lang="en" sz="1000" b="0" dirty="0">
                <a:solidFill>
                  <a:srgbClr val="000000"/>
                </a:solidFill>
                <a:highlight>
                  <a:srgbClr val="FFFFFF"/>
                </a:highlight>
              </a:rPr>
              <a:t>https://docs.microsoft.com/en-us/dotnet/architecture/serverless/serverless-business-scenarios</a:t>
            </a:r>
            <a:endParaRPr sz="1000" b="0" dirty="0">
              <a:solidFill>
                <a:srgbClr val="000000"/>
              </a:solidFill>
              <a:highlight>
                <a:srgbClr val="FFFFFF"/>
              </a:highlight>
            </a:endParaRPr>
          </a:p>
          <a:p>
            <a:pPr marL="457200" lvl="0" indent="0" algn="l" rtl="0">
              <a:spcBef>
                <a:spcPts val="400"/>
              </a:spcBef>
              <a:spcAft>
                <a:spcPts val="0"/>
              </a:spcAft>
              <a:buNone/>
            </a:pPr>
            <a:endParaRPr sz="1000" b="0" dirty="0">
              <a:solidFill>
                <a:srgbClr val="000000"/>
              </a:solidFill>
              <a:highlight>
                <a:srgbClr val="FFFFFF"/>
              </a:highlight>
            </a:endParaRPr>
          </a:p>
        </p:txBody>
      </p:sp>
      <p:sp>
        <p:nvSpPr>
          <p:cNvPr id="260" name="Google Shape;260;p40"/>
          <p:cNvSpPr txBox="1">
            <a:spLocks noGrp="1"/>
          </p:cNvSpPr>
          <p:nvPr>
            <p:ph type="title"/>
          </p:nvPr>
        </p:nvSpPr>
        <p:spPr>
          <a:xfrm>
            <a:off x="671757" y="278633"/>
            <a:ext cx="8064600" cy="7440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None/>
            </a:pPr>
            <a:r>
              <a:rPr lang="en" dirty="0"/>
              <a:t>REFERENCES</a:t>
            </a:r>
            <a:endParaRPr dirty="0"/>
          </a:p>
        </p:txBody>
      </p:sp>
      <p:sp>
        <p:nvSpPr>
          <p:cNvPr id="261" name="Google Shape;261;p4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extLst>
    <p:ext uri="{6950BFC3-D8DA-4A85-94F7-54DA5524770B}">
      <p188:commentRel xmlns:p188="http://schemas.microsoft.com/office/powerpoint/2018/8/main" r:id="rId3"/>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body" idx="1"/>
          </p:nvPr>
        </p:nvSpPr>
        <p:spPr>
          <a:xfrm>
            <a:off x="659306" y="1740179"/>
            <a:ext cx="8197200" cy="2857500"/>
          </a:xfrm>
          <a:prstGeom prst="rect">
            <a:avLst/>
          </a:prstGeom>
        </p:spPr>
        <p:txBody>
          <a:bodyPr spcFirstLastPara="1" wrap="square" lIns="68575" tIns="34275" rIns="68575" bIns="34275" anchor="t" anchorCtr="0">
            <a:noAutofit/>
          </a:bodyPr>
          <a:lstStyle/>
          <a:p>
            <a:pPr marL="0" lvl="0" indent="0" algn="l" rtl="0">
              <a:spcBef>
                <a:spcPts val="400"/>
              </a:spcBef>
              <a:spcAft>
                <a:spcPts val="0"/>
              </a:spcAft>
              <a:buNone/>
            </a:pPr>
            <a:endParaRPr/>
          </a:p>
        </p:txBody>
      </p:sp>
      <p:sp>
        <p:nvSpPr>
          <p:cNvPr id="109" name="Google Shape;109;p22"/>
          <p:cNvSpPr txBox="1">
            <a:spLocks noGrp="1"/>
          </p:cNvSpPr>
          <p:nvPr>
            <p:ph type="body" idx="2"/>
          </p:nvPr>
        </p:nvSpPr>
        <p:spPr>
          <a:xfrm>
            <a:off x="671757" y="1298000"/>
            <a:ext cx="8184600" cy="308400"/>
          </a:xfrm>
          <a:prstGeom prst="rect">
            <a:avLst/>
          </a:prstGeom>
        </p:spPr>
        <p:txBody>
          <a:bodyPr spcFirstLastPara="1" wrap="square" lIns="68575" tIns="34275" rIns="68575" bIns="34275" anchor="t" anchorCtr="0">
            <a:noAutofit/>
          </a:bodyPr>
          <a:lstStyle/>
          <a:p>
            <a:pPr marL="0" lvl="0" indent="0" algn="l" rtl="0">
              <a:spcBef>
                <a:spcPts val="400"/>
              </a:spcBef>
              <a:spcAft>
                <a:spcPts val="0"/>
              </a:spcAft>
              <a:buNone/>
            </a:pPr>
            <a:endParaRPr/>
          </a:p>
        </p:txBody>
      </p:sp>
      <p:sp>
        <p:nvSpPr>
          <p:cNvPr id="110" name="Google Shape;110;p22"/>
          <p:cNvSpPr txBox="1">
            <a:spLocks noGrp="1"/>
          </p:cNvSpPr>
          <p:nvPr>
            <p:ph type="title"/>
          </p:nvPr>
        </p:nvSpPr>
        <p:spPr>
          <a:xfrm>
            <a:off x="671757" y="273802"/>
            <a:ext cx="8184600" cy="7488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None/>
            </a:pPr>
            <a:r>
              <a:rPr lang="en"/>
              <a:t>INTRODUCTION</a:t>
            </a:r>
            <a:endParaRPr/>
          </a:p>
        </p:txBody>
      </p:sp>
      <p:pic>
        <p:nvPicPr>
          <p:cNvPr id="111" name="Google Shape;111;p22"/>
          <p:cNvPicPr preferRelativeResize="0"/>
          <p:nvPr/>
        </p:nvPicPr>
        <p:blipFill>
          <a:blip r:embed="rId4">
            <a:alphaModFix/>
          </a:blip>
          <a:stretch>
            <a:fillRect/>
          </a:stretch>
        </p:blipFill>
        <p:spPr>
          <a:xfrm>
            <a:off x="0" y="1298000"/>
            <a:ext cx="9105476" cy="3829298"/>
          </a:xfrm>
          <a:prstGeom prst="rect">
            <a:avLst/>
          </a:prstGeom>
          <a:noFill/>
          <a:ln>
            <a:noFill/>
          </a:ln>
        </p:spPr>
      </p:pic>
      <p:sp>
        <p:nvSpPr>
          <p:cNvPr id="112" name="Google Shape;112;p2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3"/>
          <p:cNvSpPr txBox="1">
            <a:spLocks noGrp="1"/>
          </p:cNvSpPr>
          <p:nvPr>
            <p:ph type="body" idx="1"/>
          </p:nvPr>
        </p:nvSpPr>
        <p:spPr>
          <a:xfrm>
            <a:off x="659306" y="1740179"/>
            <a:ext cx="8197200" cy="2857500"/>
          </a:xfrm>
          <a:prstGeom prst="rect">
            <a:avLst/>
          </a:prstGeom>
        </p:spPr>
        <p:txBody>
          <a:bodyPr spcFirstLastPara="1" wrap="square" lIns="68575" tIns="34275" rIns="68575" bIns="34275" anchor="t" anchorCtr="0">
            <a:noAutofit/>
          </a:bodyPr>
          <a:lstStyle/>
          <a:p>
            <a:pPr marL="0" lvl="0" indent="0" algn="l" rtl="0">
              <a:spcBef>
                <a:spcPts val="400"/>
              </a:spcBef>
              <a:spcAft>
                <a:spcPts val="0"/>
              </a:spcAft>
              <a:buNone/>
            </a:pPr>
            <a:endParaRPr/>
          </a:p>
        </p:txBody>
      </p:sp>
      <p:sp>
        <p:nvSpPr>
          <p:cNvPr id="118" name="Google Shape;118;p23"/>
          <p:cNvSpPr txBox="1">
            <a:spLocks noGrp="1"/>
          </p:cNvSpPr>
          <p:nvPr>
            <p:ph type="body" idx="2"/>
          </p:nvPr>
        </p:nvSpPr>
        <p:spPr>
          <a:xfrm>
            <a:off x="671757" y="1298000"/>
            <a:ext cx="8184600" cy="308400"/>
          </a:xfrm>
          <a:prstGeom prst="rect">
            <a:avLst/>
          </a:prstGeom>
        </p:spPr>
        <p:txBody>
          <a:bodyPr spcFirstLastPara="1" wrap="square" lIns="68575" tIns="34275" rIns="68575" bIns="34275" anchor="t" anchorCtr="0">
            <a:noAutofit/>
          </a:bodyPr>
          <a:lstStyle/>
          <a:p>
            <a:pPr marL="0" lvl="0" indent="0" algn="l" rtl="0">
              <a:spcBef>
                <a:spcPts val="400"/>
              </a:spcBef>
              <a:spcAft>
                <a:spcPts val="0"/>
              </a:spcAft>
              <a:buNone/>
            </a:pPr>
            <a:endParaRPr/>
          </a:p>
        </p:txBody>
      </p:sp>
      <p:sp>
        <p:nvSpPr>
          <p:cNvPr id="119" name="Google Shape;119;p23"/>
          <p:cNvSpPr txBox="1">
            <a:spLocks noGrp="1"/>
          </p:cNvSpPr>
          <p:nvPr>
            <p:ph type="title"/>
          </p:nvPr>
        </p:nvSpPr>
        <p:spPr>
          <a:xfrm>
            <a:off x="671757" y="273802"/>
            <a:ext cx="8184600" cy="7488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None/>
            </a:pPr>
            <a:r>
              <a:rPr lang="en"/>
              <a:t>INTRODUCTION</a:t>
            </a:r>
            <a:endParaRPr/>
          </a:p>
        </p:txBody>
      </p:sp>
      <p:sp>
        <p:nvSpPr>
          <p:cNvPr id="120" name="Google Shape;120;p2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pic>
        <p:nvPicPr>
          <p:cNvPr id="121" name="Google Shape;121;p23"/>
          <p:cNvPicPr preferRelativeResize="0"/>
          <p:nvPr/>
        </p:nvPicPr>
        <p:blipFill>
          <a:blip r:embed="rId4">
            <a:alphaModFix/>
          </a:blip>
          <a:stretch>
            <a:fillRect/>
          </a:stretch>
        </p:blipFill>
        <p:spPr>
          <a:xfrm>
            <a:off x="0" y="1231675"/>
            <a:ext cx="9144002" cy="3518175"/>
          </a:xfrm>
          <a:prstGeom prst="rect">
            <a:avLst/>
          </a:prstGeom>
          <a:noFill/>
          <a:ln>
            <a:noFill/>
          </a:ln>
        </p:spPr>
      </p:pic>
    </p:spTree>
  </p:cSld>
  <p:clrMapOvr>
    <a:masterClrMapping/>
  </p:clrMapOvr>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4"/>
          <p:cNvSpPr txBox="1">
            <a:spLocks noGrp="1"/>
          </p:cNvSpPr>
          <p:nvPr>
            <p:ph type="body" idx="1"/>
          </p:nvPr>
        </p:nvSpPr>
        <p:spPr>
          <a:xfrm>
            <a:off x="659305" y="1302544"/>
            <a:ext cx="8076900" cy="3011700"/>
          </a:xfrm>
          <a:prstGeom prst="rect">
            <a:avLst/>
          </a:prstGeom>
          <a:noFill/>
          <a:ln>
            <a:noFill/>
          </a:ln>
        </p:spPr>
        <p:txBody>
          <a:bodyPr spcFirstLastPara="1" wrap="square" lIns="68575" tIns="34275" rIns="68575" bIns="34275" anchor="t" anchorCtr="0">
            <a:noAutofit/>
          </a:bodyPr>
          <a:lstStyle/>
          <a:p>
            <a:pPr marL="254000" lvl="0" indent="-254000" algn="l" rtl="0">
              <a:spcBef>
                <a:spcPts val="0"/>
              </a:spcBef>
              <a:spcAft>
                <a:spcPts val="0"/>
              </a:spcAft>
              <a:buClr>
                <a:srgbClr val="FFFFFF"/>
              </a:buClr>
              <a:buSzPts val="1800"/>
              <a:buFont typeface="Merriweather Sans"/>
              <a:buChar char="&gt;"/>
            </a:pPr>
            <a:r>
              <a:rPr lang="en" b="0"/>
              <a:t>Started in preview in March 2016.</a:t>
            </a:r>
            <a:endParaRPr b="0"/>
          </a:p>
          <a:p>
            <a:pPr marL="254000" lvl="0" indent="-254000" algn="l" rtl="0">
              <a:spcBef>
                <a:spcPts val="0"/>
              </a:spcBef>
              <a:spcAft>
                <a:spcPts val="0"/>
              </a:spcAft>
              <a:buSzPts val="1800"/>
              <a:buChar char="&gt;"/>
            </a:pPr>
            <a:r>
              <a:rPr lang="en" b="0"/>
              <a:t>General Availability started in November 2016.</a:t>
            </a:r>
            <a:endParaRPr b="0">
              <a:solidFill>
                <a:schemeClr val="lt2"/>
              </a:solidFill>
            </a:endParaRPr>
          </a:p>
          <a:p>
            <a:pPr marL="254000" lvl="0" indent="-254000" algn="l" rtl="0">
              <a:spcBef>
                <a:spcPts val="0"/>
              </a:spcBef>
              <a:spcAft>
                <a:spcPts val="0"/>
              </a:spcAft>
              <a:buSzPts val="1800"/>
              <a:buChar char="&gt;"/>
            </a:pPr>
            <a:r>
              <a:rPr lang="en" b="0"/>
              <a:t>Competitors:</a:t>
            </a:r>
            <a:endParaRPr b="0"/>
          </a:p>
          <a:p>
            <a:pPr marL="558800" lvl="1" indent="-209550" algn="l" rtl="0">
              <a:spcBef>
                <a:spcPts val="0"/>
              </a:spcBef>
              <a:spcAft>
                <a:spcPts val="0"/>
              </a:spcAft>
              <a:buSzPts val="1500"/>
              <a:buChar char="–"/>
            </a:pPr>
            <a:r>
              <a:rPr lang="en" b="0"/>
              <a:t>AWS Lambda</a:t>
            </a:r>
            <a:endParaRPr b="0"/>
          </a:p>
          <a:p>
            <a:pPr marL="558800" lvl="1" indent="-209550" algn="l" rtl="0">
              <a:spcBef>
                <a:spcPts val="0"/>
              </a:spcBef>
              <a:spcAft>
                <a:spcPts val="0"/>
              </a:spcAft>
              <a:buSzPts val="1500"/>
              <a:buChar char="–"/>
            </a:pPr>
            <a:r>
              <a:rPr lang="en" b="0"/>
              <a:t>Google Cloud Functions</a:t>
            </a:r>
            <a:endParaRPr b="0"/>
          </a:p>
          <a:p>
            <a:pPr marL="558800" lvl="1" indent="-209550" algn="l" rtl="0">
              <a:spcBef>
                <a:spcPts val="0"/>
              </a:spcBef>
              <a:spcAft>
                <a:spcPts val="0"/>
              </a:spcAft>
              <a:buSzPts val="1500"/>
              <a:buChar char="–"/>
            </a:pPr>
            <a:r>
              <a:rPr lang="en" b="0"/>
              <a:t>IBM OpenWhisk</a:t>
            </a:r>
            <a:endParaRPr b="0"/>
          </a:p>
          <a:p>
            <a:pPr marL="558800" lvl="1" indent="-209550" algn="l" rtl="0">
              <a:spcBef>
                <a:spcPts val="0"/>
              </a:spcBef>
              <a:spcAft>
                <a:spcPts val="0"/>
              </a:spcAft>
              <a:buSzPts val="1500"/>
              <a:buChar char="–"/>
            </a:pPr>
            <a:r>
              <a:rPr lang="en" b="0"/>
              <a:t>Auth0 Webtask</a:t>
            </a:r>
            <a:endParaRPr b="0"/>
          </a:p>
          <a:p>
            <a:pPr marL="254000" lvl="0" indent="0" algn="l" rtl="0">
              <a:spcBef>
                <a:spcPts val="0"/>
              </a:spcBef>
              <a:spcAft>
                <a:spcPts val="0"/>
              </a:spcAft>
              <a:buNone/>
            </a:pPr>
            <a:endParaRPr b="0"/>
          </a:p>
        </p:txBody>
      </p:sp>
      <p:sp>
        <p:nvSpPr>
          <p:cNvPr id="127" name="Google Shape;127;p24"/>
          <p:cNvSpPr txBox="1">
            <a:spLocks noGrp="1"/>
          </p:cNvSpPr>
          <p:nvPr>
            <p:ph type="title"/>
          </p:nvPr>
        </p:nvSpPr>
        <p:spPr>
          <a:xfrm>
            <a:off x="671757" y="278633"/>
            <a:ext cx="8064600" cy="744000"/>
          </a:xfrm>
          <a:prstGeom prst="rect">
            <a:avLst/>
          </a:prstGeom>
          <a:noFill/>
          <a:ln>
            <a:noFill/>
          </a:ln>
        </p:spPr>
        <p:txBody>
          <a:bodyPr spcFirstLastPara="1" wrap="square" lIns="68575" tIns="34275" rIns="68575" bIns="34275" anchor="b" anchorCtr="0">
            <a:noAutofit/>
          </a:bodyPr>
          <a:lstStyle/>
          <a:p>
            <a:pPr marL="0" lvl="0" indent="0" algn="l" rtl="0">
              <a:spcBef>
                <a:spcPts val="0"/>
              </a:spcBef>
              <a:spcAft>
                <a:spcPts val="0"/>
              </a:spcAft>
              <a:buClr>
                <a:schemeClr val="lt2"/>
              </a:buClr>
              <a:buSzPts val="2300"/>
              <a:buFont typeface="Encode Sans Black"/>
              <a:buNone/>
            </a:pPr>
            <a:r>
              <a:rPr lang="en">
                <a:latin typeface="Encode Sans Black"/>
                <a:ea typeface="Encode Sans Black"/>
                <a:cs typeface="Encode Sans Black"/>
                <a:sym typeface="Encode Sans Black"/>
              </a:rPr>
              <a:t>HISTORY</a:t>
            </a:r>
            <a:endParaRPr/>
          </a:p>
        </p:txBody>
      </p:sp>
      <p:sp>
        <p:nvSpPr>
          <p:cNvPr id="128" name="Google Shape;128;p2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5"/>
          <p:cNvSpPr txBox="1">
            <a:spLocks noGrp="1"/>
          </p:cNvSpPr>
          <p:nvPr>
            <p:ph type="body" idx="1"/>
          </p:nvPr>
        </p:nvSpPr>
        <p:spPr>
          <a:xfrm>
            <a:off x="671750" y="1386201"/>
            <a:ext cx="8184600" cy="3211500"/>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None/>
            </a:pPr>
            <a:endParaRPr b="0" dirty="0"/>
          </a:p>
          <a:p>
            <a:pPr marL="254000" lvl="0" indent="-254000" algn="l" rtl="0">
              <a:spcBef>
                <a:spcPts val="0"/>
              </a:spcBef>
              <a:spcAft>
                <a:spcPts val="0"/>
              </a:spcAft>
              <a:buSzPts val="1800"/>
              <a:buChar char="&gt;"/>
            </a:pPr>
            <a:r>
              <a:rPr lang="en" b="0" dirty="0"/>
              <a:t>Azure is a serverless solution that enables writing less code, maintain less infrastructure and saves on cost.</a:t>
            </a:r>
            <a:endParaRPr b="0" dirty="0"/>
          </a:p>
          <a:p>
            <a:pPr marL="254000" lvl="0" indent="0" algn="l" rtl="0">
              <a:spcBef>
                <a:spcPts val="0"/>
              </a:spcBef>
              <a:spcAft>
                <a:spcPts val="0"/>
              </a:spcAft>
              <a:buNone/>
            </a:pPr>
            <a:endParaRPr b="0" dirty="0"/>
          </a:p>
          <a:p>
            <a:pPr marL="254000" lvl="0" indent="-254000" algn="l" rtl="0">
              <a:spcBef>
                <a:spcPts val="0"/>
              </a:spcBef>
              <a:spcAft>
                <a:spcPts val="0"/>
              </a:spcAft>
              <a:buSzPts val="1800"/>
              <a:buChar char="&gt;"/>
            </a:pPr>
            <a:r>
              <a:rPr lang="en" b="0" dirty="0"/>
              <a:t>Enable developer to connect to data sources making it easy to process and react to events</a:t>
            </a:r>
            <a:endParaRPr b="0" dirty="0"/>
          </a:p>
          <a:p>
            <a:pPr marL="254000" lvl="0" indent="-254000" algn="l" rtl="0">
              <a:spcBef>
                <a:spcPts val="0"/>
              </a:spcBef>
              <a:spcAft>
                <a:spcPts val="0"/>
              </a:spcAft>
              <a:buSzPts val="1800"/>
              <a:buChar char="&gt;"/>
            </a:pPr>
            <a:r>
              <a:rPr lang="en" b="0" dirty="0"/>
              <a:t>Also, allows to build HTTP-based APIs.</a:t>
            </a:r>
            <a:endParaRPr b="0" dirty="0"/>
          </a:p>
          <a:p>
            <a:pPr marL="254000" lvl="0" indent="0" algn="l" rtl="0">
              <a:spcBef>
                <a:spcPts val="0"/>
              </a:spcBef>
              <a:spcAft>
                <a:spcPts val="0"/>
              </a:spcAft>
              <a:buNone/>
            </a:pPr>
            <a:endParaRPr b="0" dirty="0"/>
          </a:p>
          <a:p>
            <a:pPr marL="254000" lvl="0" indent="0" algn="l" rtl="0">
              <a:spcBef>
                <a:spcPts val="0"/>
              </a:spcBef>
              <a:spcAft>
                <a:spcPts val="0"/>
              </a:spcAft>
              <a:buNone/>
            </a:pPr>
            <a:endParaRPr b="0" dirty="0"/>
          </a:p>
          <a:p>
            <a:pPr marL="254000" lvl="0" indent="0" algn="l" rtl="0">
              <a:spcBef>
                <a:spcPts val="0"/>
              </a:spcBef>
              <a:spcAft>
                <a:spcPts val="0"/>
              </a:spcAft>
              <a:buNone/>
            </a:pPr>
            <a:endParaRPr b="0" dirty="0"/>
          </a:p>
        </p:txBody>
      </p:sp>
      <p:sp>
        <p:nvSpPr>
          <p:cNvPr id="134" name="Google Shape;134;p25"/>
          <p:cNvSpPr txBox="1">
            <a:spLocks noGrp="1"/>
          </p:cNvSpPr>
          <p:nvPr>
            <p:ph type="title"/>
          </p:nvPr>
        </p:nvSpPr>
        <p:spPr>
          <a:xfrm>
            <a:off x="671757" y="273802"/>
            <a:ext cx="8184662" cy="748830"/>
          </a:xfrm>
          <a:prstGeom prst="rect">
            <a:avLst/>
          </a:prstGeom>
          <a:noFill/>
          <a:ln>
            <a:noFill/>
          </a:ln>
        </p:spPr>
        <p:txBody>
          <a:bodyPr spcFirstLastPara="1" wrap="square" lIns="68575" tIns="34275" rIns="68575" bIns="34275" anchor="b" anchorCtr="0">
            <a:noAutofit/>
          </a:bodyPr>
          <a:lstStyle/>
          <a:p>
            <a:pPr marL="0" lvl="0" indent="0" algn="l" rtl="0">
              <a:spcBef>
                <a:spcPts val="0"/>
              </a:spcBef>
              <a:spcAft>
                <a:spcPts val="0"/>
              </a:spcAft>
              <a:buClr>
                <a:schemeClr val="lt2"/>
              </a:buClr>
              <a:buSzPts val="2300"/>
              <a:buFont typeface="Encode Sans Black"/>
              <a:buNone/>
            </a:pPr>
            <a:r>
              <a:rPr lang="en" dirty="0"/>
              <a:t>Azure Function</a:t>
            </a:r>
            <a:endParaRPr dirty="0"/>
          </a:p>
        </p:txBody>
      </p:sp>
      <p:sp>
        <p:nvSpPr>
          <p:cNvPr id="135" name="Google Shape;135;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6"/>
          <p:cNvSpPr txBox="1">
            <a:spLocks noGrp="1"/>
          </p:cNvSpPr>
          <p:nvPr>
            <p:ph type="body" idx="1"/>
          </p:nvPr>
        </p:nvSpPr>
        <p:spPr>
          <a:xfrm>
            <a:off x="565425" y="1234863"/>
            <a:ext cx="8291100" cy="3363000"/>
          </a:xfrm>
          <a:prstGeom prst="rect">
            <a:avLst/>
          </a:prstGeom>
          <a:noFill/>
          <a:ln>
            <a:noFill/>
          </a:ln>
        </p:spPr>
        <p:txBody>
          <a:bodyPr spcFirstLastPara="1" wrap="square" lIns="68575" tIns="34275" rIns="68575" bIns="34275" anchor="t" anchorCtr="0">
            <a:noAutofit/>
          </a:bodyPr>
          <a:lstStyle/>
          <a:p>
            <a:pPr marL="254000" lvl="0" indent="0" algn="l" rtl="0">
              <a:spcBef>
                <a:spcPts val="0"/>
              </a:spcBef>
              <a:spcAft>
                <a:spcPts val="0"/>
              </a:spcAft>
              <a:buNone/>
            </a:pPr>
            <a:endParaRPr/>
          </a:p>
        </p:txBody>
      </p:sp>
      <p:sp>
        <p:nvSpPr>
          <p:cNvPr id="141" name="Google Shape;141;p26"/>
          <p:cNvSpPr txBox="1">
            <a:spLocks noGrp="1"/>
          </p:cNvSpPr>
          <p:nvPr>
            <p:ph type="title"/>
          </p:nvPr>
        </p:nvSpPr>
        <p:spPr>
          <a:xfrm>
            <a:off x="671757" y="273802"/>
            <a:ext cx="8184662" cy="748830"/>
          </a:xfrm>
          <a:prstGeom prst="rect">
            <a:avLst/>
          </a:prstGeom>
          <a:noFill/>
          <a:ln>
            <a:noFill/>
          </a:ln>
        </p:spPr>
        <p:txBody>
          <a:bodyPr spcFirstLastPara="1" wrap="square" lIns="68575" tIns="34275" rIns="68575" bIns="34275" anchor="b" anchorCtr="0">
            <a:noAutofit/>
          </a:bodyPr>
          <a:lstStyle/>
          <a:p>
            <a:pPr marL="0" lvl="0" indent="0" algn="l" rtl="0">
              <a:spcBef>
                <a:spcPts val="0"/>
              </a:spcBef>
              <a:spcAft>
                <a:spcPts val="0"/>
              </a:spcAft>
              <a:buClr>
                <a:schemeClr val="lt2"/>
              </a:buClr>
              <a:buSzPts val="2300"/>
              <a:buFont typeface="Encode Sans Black"/>
              <a:buNone/>
            </a:pPr>
            <a:r>
              <a:rPr lang="en"/>
              <a:t>History</a:t>
            </a:r>
            <a:endParaRPr/>
          </a:p>
        </p:txBody>
      </p:sp>
      <p:sp>
        <p:nvSpPr>
          <p:cNvPr id="142" name="Google Shape;142;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pic>
        <p:nvPicPr>
          <p:cNvPr id="143" name="Google Shape;143;p26"/>
          <p:cNvPicPr preferRelativeResize="0"/>
          <p:nvPr/>
        </p:nvPicPr>
        <p:blipFill>
          <a:blip r:embed="rId4">
            <a:alphaModFix/>
          </a:blip>
          <a:stretch>
            <a:fillRect/>
          </a:stretch>
        </p:blipFill>
        <p:spPr>
          <a:xfrm>
            <a:off x="565425" y="1234875"/>
            <a:ext cx="8540050" cy="3363001"/>
          </a:xfrm>
          <a:prstGeom prst="rect">
            <a:avLst/>
          </a:prstGeom>
          <a:noFill/>
          <a:ln>
            <a:noFill/>
          </a:ln>
        </p:spPr>
      </p:pic>
    </p:spTree>
  </p:cSld>
  <p:clrMapOvr>
    <a:masterClrMapping/>
  </p:clrMapOvr>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7"/>
          <p:cNvSpPr txBox="1">
            <a:spLocks noGrp="1"/>
          </p:cNvSpPr>
          <p:nvPr>
            <p:ph type="body" idx="1"/>
          </p:nvPr>
        </p:nvSpPr>
        <p:spPr>
          <a:xfrm>
            <a:off x="671788" y="1161450"/>
            <a:ext cx="8184600" cy="2524800"/>
          </a:xfrm>
          <a:prstGeom prst="rect">
            <a:avLst/>
          </a:prstGeom>
          <a:noFill/>
          <a:ln>
            <a:noFill/>
          </a:ln>
        </p:spPr>
        <p:txBody>
          <a:bodyPr spcFirstLastPara="1" wrap="square" lIns="68575" tIns="34275" rIns="68575" bIns="34275" anchor="t" anchorCtr="0">
            <a:noAutofit/>
          </a:bodyPr>
          <a:lstStyle/>
          <a:p>
            <a:pPr marL="254000" lvl="0" indent="-266700" algn="l" rtl="0">
              <a:spcBef>
                <a:spcPts val="0"/>
              </a:spcBef>
              <a:spcAft>
                <a:spcPts val="0"/>
              </a:spcAft>
              <a:buClr>
                <a:srgbClr val="FFFFFF"/>
              </a:buClr>
              <a:buSzPts val="2000"/>
              <a:buFont typeface="Merriweather Sans"/>
              <a:buChar char="&gt;"/>
            </a:pPr>
            <a:r>
              <a:rPr lang="en" sz="2000" b="0" dirty="0"/>
              <a:t>Key Feature of Azure function 3:</a:t>
            </a:r>
            <a:endParaRPr sz="1400" b="0" dirty="0">
              <a:solidFill>
                <a:srgbClr val="202124"/>
              </a:solidFill>
              <a:highlight>
                <a:srgbClr val="FFFFFF"/>
              </a:highlight>
              <a:latin typeface="Roboto"/>
              <a:ea typeface="Roboto"/>
              <a:cs typeface="Roboto"/>
              <a:sym typeface="Roboto"/>
            </a:endParaRPr>
          </a:p>
          <a:p>
            <a:pPr marL="457200" lvl="0" indent="0" algn="l" rtl="0">
              <a:lnSpc>
                <a:spcPct val="115000"/>
              </a:lnSpc>
              <a:spcBef>
                <a:spcPts val="1200"/>
              </a:spcBef>
              <a:spcAft>
                <a:spcPts val="0"/>
              </a:spcAft>
              <a:buNone/>
            </a:pPr>
            <a:r>
              <a:rPr lang="en" sz="1500" b="0" dirty="0">
                <a:solidFill>
                  <a:schemeClr val="lt2"/>
                </a:solidFill>
                <a:latin typeface="Arial"/>
                <a:ea typeface="Arial"/>
                <a:cs typeface="Arial"/>
                <a:sym typeface="Arial"/>
              </a:rPr>
              <a:t>– Supports .NET Core 3.1 and Node 12</a:t>
            </a:r>
            <a:endParaRPr sz="1500" b="0" dirty="0">
              <a:solidFill>
                <a:schemeClr val="lt2"/>
              </a:solidFill>
              <a:latin typeface="Arial"/>
              <a:ea typeface="Arial"/>
              <a:cs typeface="Arial"/>
              <a:sym typeface="Arial"/>
            </a:endParaRPr>
          </a:p>
          <a:p>
            <a:pPr marL="457200" lvl="0" indent="0" algn="l" rtl="0">
              <a:lnSpc>
                <a:spcPct val="115000"/>
              </a:lnSpc>
              <a:spcBef>
                <a:spcPts val="1200"/>
              </a:spcBef>
              <a:spcAft>
                <a:spcPts val="0"/>
              </a:spcAft>
              <a:buNone/>
            </a:pPr>
            <a:r>
              <a:rPr lang="en" sz="1500" b="0" dirty="0">
                <a:solidFill>
                  <a:schemeClr val="lt2"/>
                </a:solidFill>
                <a:latin typeface="Arial"/>
                <a:ea typeface="Arial"/>
                <a:cs typeface="Arial"/>
                <a:sym typeface="Arial"/>
              </a:rPr>
              <a:t>– Deploy and scale containers on managed Kubernetes.</a:t>
            </a:r>
            <a:endParaRPr sz="1500" b="0" dirty="0">
              <a:solidFill>
                <a:schemeClr val="lt2"/>
              </a:solidFill>
              <a:latin typeface="Arial"/>
              <a:ea typeface="Arial"/>
              <a:cs typeface="Arial"/>
              <a:sym typeface="Arial"/>
            </a:endParaRPr>
          </a:p>
          <a:p>
            <a:pPr marL="457200" lvl="0" indent="0" algn="l" rtl="0">
              <a:lnSpc>
                <a:spcPct val="115000"/>
              </a:lnSpc>
              <a:spcBef>
                <a:spcPts val="1200"/>
              </a:spcBef>
              <a:spcAft>
                <a:spcPts val="0"/>
              </a:spcAft>
              <a:buNone/>
            </a:pPr>
            <a:r>
              <a:rPr lang="en" sz="1500" b="0" dirty="0">
                <a:solidFill>
                  <a:schemeClr val="lt2"/>
                </a:solidFill>
                <a:latin typeface="Arial"/>
                <a:ea typeface="Arial"/>
                <a:cs typeface="Arial"/>
                <a:sym typeface="Arial"/>
              </a:rPr>
              <a:t>– Add cognitive capabilities to apps with APIs and AI services.</a:t>
            </a:r>
            <a:endParaRPr sz="1500" b="0" dirty="0">
              <a:solidFill>
                <a:schemeClr val="lt2"/>
              </a:solidFill>
              <a:latin typeface="Arial"/>
              <a:ea typeface="Arial"/>
              <a:cs typeface="Arial"/>
              <a:sym typeface="Arial"/>
            </a:endParaRPr>
          </a:p>
          <a:p>
            <a:pPr marL="457200" lvl="0" indent="0" algn="l" rtl="0">
              <a:lnSpc>
                <a:spcPct val="115000"/>
              </a:lnSpc>
              <a:spcBef>
                <a:spcPts val="1200"/>
              </a:spcBef>
              <a:spcAft>
                <a:spcPts val="0"/>
              </a:spcAft>
              <a:buNone/>
            </a:pPr>
            <a:r>
              <a:rPr lang="en" sz="1500" b="0" dirty="0">
                <a:solidFill>
                  <a:schemeClr val="lt2"/>
                </a:solidFill>
                <a:latin typeface="Arial"/>
                <a:ea typeface="Arial"/>
                <a:cs typeface="Arial"/>
                <a:sym typeface="Arial"/>
              </a:rPr>
              <a:t>– Azure PlayFab. </a:t>
            </a:r>
            <a:endParaRPr sz="1500" b="0" dirty="0">
              <a:solidFill>
                <a:schemeClr val="lt2"/>
              </a:solidFill>
              <a:latin typeface="Arial"/>
              <a:ea typeface="Arial"/>
              <a:cs typeface="Arial"/>
              <a:sym typeface="Arial"/>
            </a:endParaRPr>
          </a:p>
          <a:p>
            <a:pPr marL="457200" lvl="0" indent="0" algn="l" rtl="0">
              <a:lnSpc>
                <a:spcPct val="115000"/>
              </a:lnSpc>
              <a:spcBef>
                <a:spcPts val="1200"/>
              </a:spcBef>
              <a:spcAft>
                <a:spcPts val="0"/>
              </a:spcAft>
              <a:buNone/>
            </a:pPr>
            <a:r>
              <a:rPr lang="en" sz="1500" b="0" dirty="0">
                <a:solidFill>
                  <a:schemeClr val="lt2"/>
                </a:solidFill>
                <a:latin typeface="Arial"/>
                <a:ea typeface="Arial"/>
                <a:cs typeface="Arial"/>
                <a:sym typeface="Arial"/>
              </a:rPr>
              <a:t>– Execute event-driven serverless code with an end-to-end development experience.</a:t>
            </a:r>
            <a:endParaRPr sz="1500" b="0" dirty="0">
              <a:solidFill>
                <a:schemeClr val="lt2"/>
              </a:solidFill>
              <a:latin typeface="Arial"/>
              <a:ea typeface="Arial"/>
              <a:cs typeface="Arial"/>
              <a:sym typeface="Arial"/>
            </a:endParaRPr>
          </a:p>
          <a:p>
            <a:pPr marL="0" lvl="0" indent="0" algn="l" rtl="0">
              <a:lnSpc>
                <a:spcPct val="115000"/>
              </a:lnSpc>
              <a:spcBef>
                <a:spcPts val="1200"/>
              </a:spcBef>
              <a:spcAft>
                <a:spcPts val="0"/>
              </a:spcAft>
              <a:buNone/>
            </a:pPr>
            <a:endParaRPr dirty="0">
              <a:solidFill>
                <a:schemeClr val="lt2"/>
              </a:solidFill>
              <a:latin typeface="Arial"/>
              <a:ea typeface="Arial"/>
              <a:cs typeface="Arial"/>
              <a:sym typeface="Arial"/>
            </a:endParaRPr>
          </a:p>
          <a:p>
            <a:pPr marL="457200" lvl="0" indent="0" algn="l" rtl="0">
              <a:spcBef>
                <a:spcPts val="1200"/>
              </a:spcBef>
              <a:spcAft>
                <a:spcPts val="0"/>
              </a:spcAft>
              <a:buNone/>
            </a:pPr>
            <a:endParaRPr b="0" dirty="0"/>
          </a:p>
        </p:txBody>
      </p:sp>
      <p:sp>
        <p:nvSpPr>
          <p:cNvPr id="149" name="Google Shape;149;p27"/>
          <p:cNvSpPr txBox="1">
            <a:spLocks noGrp="1"/>
          </p:cNvSpPr>
          <p:nvPr>
            <p:ph type="title"/>
          </p:nvPr>
        </p:nvSpPr>
        <p:spPr>
          <a:xfrm>
            <a:off x="671757" y="273802"/>
            <a:ext cx="8184662" cy="748830"/>
          </a:xfrm>
          <a:prstGeom prst="rect">
            <a:avLst/>
          </a:prstGeom>
          <a:noFill/>
          <a:ln>
            <a:noFill/>
          </a:ln>
        </p:spPr>
        <p:txBody>
          <a:bodyPr spcFirstLastPara="1" wrap="square" lIns="68575" tIns="34275" rIns="68575" bIns="34275" anchor="b" anchorCtr="0">
            <a:noAutofit/>
          </a:bodyPr>
          <a:lstStyle/>
          <a:p>
            <a:pPr marL="0" lvl="0" indent="0" algn="l" rtl="0">
              <a:spcBef>
                <a:spcPts val="0"/>
              </a:spcBef>
              <a:spcAft>
                <a:spcPts val="0"/>
              </a:spcAft>
              <a:buClr>
                <a:schemeClr val="lt2"/>
              </a:buClr>
              <a:buSzPts val="2300"/>
              <a:buFont typeface="Encode Sans Black"/>
              <a:buNone/>
            </a:pPr>
            <a:r>
              <a:rPr lang="en" sz="3600"/>
              <a:t>Features Summary</a:t>
            </a:r>
            <a:endParaRPr sz="3600"/>
          </a:p>
        </p:txBody>
      </p:sp>
      <p:sp>
        <p:nvSpPr>
          <p:cNvPr id="150" name="Google Shape;150;p2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extLst>
    <p:ext uri="{6950BFC3-D8DA-4A85-94F7-54DA5524770B}">
      <p188:commentRel xmlns:p188="http://schemas.microsoft.com/office/powerpoint/2018/8/main" r:id="rId3"/>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8"/>
          <p:cNvSpPr txBox="1">
            <a:spLocks noGrp="1"/>
          </p:cNvSpPr>
          <p:nvPr>
            <p:ph type="body" idx="1"/>
          </p:nvPr>
        </p:nvSpPr>
        <p:spPr>
          <a:xfrm>
            <a:off x="546500" y="1264449"/>
            <a:ext cx="8310000" cy="3333300"/>
          </a:xfrm>
          <a:prstGeom prst="rect">
            <a:avLst/>
          </a:prstGeom>
        </p:spPr>
        <p:txBody>
          <a:bodyPr spcFirstLastPara="1" wrap="square" lIns="68575" tIns="34275" rIns="68575" bIns="34275" anchor="t" anchorCtr="0">
            <a:noAutofit/>
          </a:bodyPr>
          <a:lstStyle/>
          <a:p>
            <a:pPr marL="0" lvl="0" indent="0" algn="l" rtl="0">
              <a:spcBef>
                <a:spcPts val="400"/>
              </a:spcBef>
              <a:spcAft>
                <a:spcPts val="0"/>
              </a:spcAft>
              <a:buNone/>
            </a:pPr>
            <a:r>
              <a:rPr lang="en" dirty="0">
                <a:latin typeface="Arial"/>
                <a:ea typeface="Arial"/>
                <a:cs typeface="Arial"/>
                <a:sym typeface="Arial"/>
              </a:rPr>
              <a:t>&gt;</a:t>
            </a:r>
            <a:r>
              <a:rPr lang="en" b="0" dirty="0">
                <a:latin typeface="Arial"/>
                <a:ea typeface="Arial"/>
                <a:cs typeface="Arial"/>
                <a:sym typeface="Arial"/>
              </a:rPr>
              <a:t> Example Use Case Scenarios:</a:t>
            </a:r>
            <a:endParaRPr lang="en-US" b="0" dirty="0">
              <a:latin typeface="Arial"/>
              <a:ea typeface="Arial"/>
              <a:cs typeface="Arial"/>
              <a:sym typeface="Arial"/>
            </a:endParaRPr>
          </a:p>
          <a:p>
            <a:pPr marL="0" lvl="0" indent="0" algn="l" rtl="0">
              <a:spcBef>
                <a:spcPts val="400"/>
              </a:spcBef>
              <a:spcAft>
                <a:spcPts val="0"/>
              </a:spcAft>
              <a:buNone/>
            </a:pPr>
            <a:r>
              <a:rPr lang="en" b="0" dirty="0">
                <a:latin typeface="Arial"/>
                <a:ea typeface="Arial"/>
                <a:cs typeface="Arial"/>
                <a:sym typeface="Arial"/>
              </a:rPr>
              <a:t>       </a:t>
            </a:r>
            <a:r>
              <a:rPr lang="en" sz="1500" b="0" dirty="0">
                <a:latin typeface="Arial"/>
                <a:ea typeface="Arial"/>
                <a:cs typeface="Arial"/>
                <a:sym typeface="Arial"/>
              </a:rPr>
              <a:t>– </a:t>
            </a:r>
            <a:r>
              <a:rPr lang="en-US" sz="1500" b="0" dirty="0">
                <a:latin typeface="Arial"/>
                <a:ea typeface="Arial"/>
                <a:cs typeface="Arial"/>
                <a:sym typeface="Arial"/>
              </a:rPr>
              <a:t>Big data Processing</a:t>
            </a:r>
          </a:p>
          <a:p>
            <a:pPr marL="0" lvl="0" indent="0" algn="l" rtl="0">
              <a:spcBef>
                <a:spcPts val="400"/>
              </a:spcBef>
              <a:spcAft>
                <a:spcPts val="0"/>
              </a:spcAft>
              <a:buNone/>
            </a:pPr>
            <a:r>
              <a:rPr lang="en" sz="1500" b="0" dirty="0">
                <a:latin typeface="Arial"/>
                <a:ea typeface="Arial"/>
                <a:cs typeface="Arial"/>
                <a:sym typeface="Arial"/>
              </a:rPr>
              <a:t>        – File Processing Validation</a:t>
            </a:r>
            <a:endParaRPr sz="1500" b="0" dirty="0">
              <a:latin typeface="Arial"/>
              <a:ea typeface="Arial"/>
              <a:cs typeface="Arial"/>
              <a:sym typeface="Arial"/>
            </a:endParaRPr>
          </a:p>
          <a:p>
            <a:pPr marL="0" lvl="0" indent="0" algn="l" rtl="0">
              <a:spcBef>
                <a:spcPts val="400"/>
              </a:spcBef>
              <a:spcAft>
                <a:spcPts val="0"/>
              </a:spcAft>
              <a:buNone/>
            </a:pPr>
            <a:r>
              <a:rPr lang="en" sz="1500" b="0" dirty="0">
                <a:latin typeface="Arial"/>
                <a:ea typeface="Arial"/>
                <a:cs typeface="Arial"/>
                <a:sym typeface="Arial"/>
              </a:rPr>
              <a:t>        – Game data visualization</a:t>
            </a:r>
            <a:endParaRPr sz="1500" b="0" dirty="0">
              <a:latin typeface="Arial"/>
              <a:ea typeface="Arial"/>
              <a:cs typeface="Arial"/>
              <a:sym typeface="Arial"/>
            </a:endParaRPr>
          </a:p>
          <a:p>
            <a:pPr marL="0" lvl="0" indent="0" algn="l" rtl="0">
              <a:spcBef>
                <a:spcPts val="400"/>
              </a:spcBef>
              <a:spcAft>
                <a:spcPts val="0"/>
              </a:spcAft>
              <a:buNone/>
            </a:pPr>
            <a:r>
              <a:rPr lang="en" sz="1500" b="0" dirty="0">
                <a:latin typeface="Arial"/>
                <a:ea typeface="Arial"/>
                <a:cs typeface="Arial"/>
                <a:sym typeface="Arial"/>
              </a:rPr>
              <a:t>        – IoT reliable edge relay</a:t>
            </a:r>
            <a:endParaRPr sz="1500" b="0" dirty="0">
              <a:latin typeface="Arial"/>
              <a:ea typeface="Arial"/>
              <a:cs typeface="Arial"/>
              <a:sym typeface="Arial"/>
            </a:endParaRPr>
          </a:p>
          <a:p>
            <a:pPr marL="1371600" lvl="0" indent="0" algn="l" rtl="0">
              <a:spcBef>
                <a:spcPts val="400"/>
              </a:spcBef>
              <a:spcAft>
                <a:spcPts val="0"/>
              </a:spcAft>
              <a:buNone/>
            </a:pPr>
            <a:endParaRPr b="0" dirty="0">
              <a:latin typeface="Arial"/>
              <a:ea typeface="Arial"/>
              <a:cs typeface="Arial"/>
              <a:sym typeface="Arial"/>
            </a:endParaRPr>
          </a:p>
          <a:p>
            <a:pPr marL="0" lvl="0" indent="0" algn="l" rtl="0">
              <a:spcBef>
                <a:spcPts val="400"/>
              </a:spcBef>
              <a:spcAft>
                <a:spcPts val="0"/>
              </a:spcAft>
              <a:buNone/>
            </a:pPr>
            <a:r>
              <a:rPr lang="en" dirty="0">
                <a:latin typeface="Arial"/>
                <a:ea typeface="Arial"/>
                <a:cs typeface="Arial"/>
                <a:sym typeface="Arial"/>
              </a:rPr>
              <a:t>&gt;</a:t>
            </a:r>
            <a:r>
              <a:rPr lang="en" b="0" dirty="0">
                <a:latin typeface="Arial"/>
                <a:ea typeface="Arial"/>
                <a:cs typeface="Arial"/>
                <a:sym typeface="Arial"/>
              </a:rPr>
              <a:t> Companies using Azure Function at large scale:</a:t>
            </a:r>
            <a:endParaRPr b="0" dirty="0">
              <a:latin typeface="Arial"/>
              <a:ea typeface="Arial"/>
              <a:cs typeface="Arial"/>
              <a:sym typeface="Arial"/>
            </a:endParaRPr>
          </a:p>
          <a:p>
            <a:pPr marL="457200" lvl="0" indent="0" algn="l" rtl="0">
              <a:spcBef>
                <a:spcPts val="400"/>
              </a:spcBef>
              <a:spcAft>
                <a:spcPts val="0"/>
              </a:spcAft>
              <a:buNone/>
            </a:pPr>
            <a:r>
              <a:rPr lang="en" sz="1500" b="0" dirty="0">
                <a:latin typeface="Arial"/>
                <a:ea typeface="Arial"/>
                <a:cs typeface="Arial"/>
                <a:sym typeface="Arial"/>
              </a:rPr>
              <a:t>– American Red Cross</a:t>
            </a:r>
            <a:endParaRPr sz="1500" b="0" dirty="0">
              <a:latin typeface="Arial"/>
              <a:ea typeface="Arial"/>
              <a:cs typeface="Arial"/>
              <a:sym typeface="Arial"/>
            </a:endParaRPr>
          </a:p>
          <a:p>
            <a:pPr marL="457200" lvl="0" indent="0" algn="l" rtl="0">
              <a:spcBef>
                <a:spcPts val="400"/>
              </a:spcBef>
              <a:spcAft>
                <a:spcPts val="0"/>
              </a:spcAft>
              <a:buNone/>
            </a:pPr>
            <a:r>
              <a:rPr lang="en" sz="1500" b="0" dirty="0">
                <a:latin typeface="Arial"/>
                <a:ea typeface="Arial"/>
                <a:cs typeface="Arial"/>
                <a:sym typeface="Arial"/>
              </a:rPr>
              <a:t>– Lorven Technology</a:t>
            </a:r>
            <a:r>
              <a:rPr lang="en" b="0" dirty="0">
                <a:latin typeface="Arial"/>
                <a:ea typeface="Arial"/>
                <a:cs typeface="Arial"/>
                <a:sym typeface="Arial"/>
              </a:rPr>
              <a:t> </a:t>
            </a:r>
            <a:endParaRPr b="0" dirty="0">
              <a:latin typeface="Arial"/>
              <a:ea typeface="Arial"/>
              <a:cs typeface="Arial"/>
              <a:sym typeface="Arial"/>
            </a:endParaRPr>
          </a:p>
          <a:p>
            <a:pPr marL="1371600" lvl="0" indent="0" algn="l" rtl="0">
              <a:spcBef>
                <a:spcPts val="400"/>
              </a:spcBef>
              <a:spcAft>
                <a:spcPts val="0"/>
              </a:spcAft>
              <a:buNone/>
            </a:pPr>
            <a:endParaRPr b="0" dirty="0">
              <a:latin typeface="Arial"/>
              <a:ea typeface="Arial"/>
              <a:cs typeface="Arial"/>
              <a:sym typeface="Arial"/>
            </a:endParaRPr>
          </a:p>
          <a:p>
            <a:pPr marL="1371600" lvl="0" indent="0" algn="l" rtl="0">
              <a:spcBef>
                <a:spcPts val="400"/>
              </a:spcBef>
              <a:spcAft>
                <a:spcPts val="0"/>
              </a:spcAft>
              <a:buNone/>
            </a:pPr>
            <a:endParaRPr b="0" dirty="0">
              <a:latin typeface="Arial"/>
              <a:ea typeface="Arial"/>
              <a:cs typeface="Arial"/>
              <a:sym typeface="Arial"/>
            </a:endParaRPr>
          </a:p>
          <a:p>
            <a:pPr marL="1371600" lvl="0" indent="0" algn="l" rtl="0">
              <a:spcBef>
                <a:spcPts val="400"/>
              </a:spcBef>
              <a:spcAft>
                <a:spcPts val="0"/>
              </a:spcAft>
              <a:buNone/>
            </a:pPr>
            <a:endParaRPr b="0" dirty="0">
              <a:latin typeface="Arial"/>
              <a:ea typeface="Arial"/>
              <a:cs typeface="Arial"/>
              <a:sym typeface="Arial"/>
            </a:endParaRPr>
          </a:p>
        </p:txBody>
      </p:sp>
      <p:sp>
        <p:nvSpPr>
          <p:cNvPr id="156" name="Google Shape;156;p28"/>
          <p:cNvSpPr txBox="1">
            <a:spLocks noGrp="1"/>
          </p:cNvSpPr>
          <p:nvPr>
            <p:ph type="title"/>
          </p:nvPr>
        </p:nvSpPr>
        <p:spPr>
          <a:xfrm>
            <a:off x="671757" y="273802"/>
            <a:ext cx="8184600" cy="7488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None/>
            </a:pPr>
            <a:r>
              <a:rPr lang="en"/>
              <a:t>Use Cases</a:t>
            </a:r>
            <a:endParaRPr/>
          </a:p>
        </p:txBody>
      </p:sp>
      <p:sp>
        <p:nvSpPr>
          <p:cNvPr id="157" name="Google Shape;157;p2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1017</Words>
  <Application>Microsoft Office PowerPoint</Application>
  <PresentationFormat>On-screen Show (16:9)</PresentationFormat>
  <Paragraphs>168</Paragraphs>
  <Slides>21</Slides>
  <Notes>21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21</vt:i4>
      </vt:variant>
    </vt:vector>
  </HeadingPairs>
  <TitlesOfParts>
    <vt:vector size="30" baseType="lpstr">
      <vt:lpstr>Encode Sans Black</vt:lpstr>
      <vt:lpstr>Roboto</vt:lpstr>
      <vt:lpstr>Open Sans</vt:lpstr>
      <vt:lpstr>Calibri</vt:lpstr>
      <vt:lpstr>Merriweather Sans</vt:lpstr>
      <vt:lpstr>Open Sans Light</vt:lpstr>
      <vt:lpstr>Arial</vt:lpstr>
      <vt:lpstr>Simple Light</vt:lpstr>
      <vt:lpstr>Custom Design</vt:lpstr>
      <vt:lpstr>AZURE FUNCTIONS VERSION 3</vt:lpstr>
      <vt:lpstr>INTRODUCTION</vt:lpstr>
      <vt:lpstr>INTRODUCTION</vt:lpstr>
      <vt:lpstr>INTRODUCTION</vt:lpstr>
      <vt:lpstr>HISTORY</vt:lpstr>
      <vt:lpstr>Azure Function</vt:lpstr>
      <vt:lpstr>History</vt:lpstr>
      <vt:lpstr>Features Summary</vt:lpstr>
      <vt:lpstr>Use Cases</vt:lpstr>
      <vt:lpstr>AZURE FUNCTION</vt:lpstr>
      <vt:lpstr>AZURE FUNCTION </vt:lpstr>
      <vt:lpstr>AZURE FUNCTION</vt:lpstr>
      <vt:lpstr>AZURE FUNCTION</vt:lpstr>
      <vt:lpstr>AZURE FUNCTION</vt:lpstr>
      <vt:lpstr>AZURE f</vt:lpstr>
      <vt:lpstr>Demo</vt:lpstr>
      <vt:lpstr>Demo</vt:lpstr>
      <vt:lpstr>Demo</vt:lpstr>
      <vt:lpstr>Demo</vt:lpstr>
      <vt:lpstr>Demo</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FUNCTIONS VERSION 3</dc:title>
  <cp:lastModifiedBy>Wes J. Lloyd</cp:lastModifiedBy>
  <cp:revision>1</cp:revision>
  <dcterms:modified xsi:type="dcterms:W3CDTF">2021-12-09T07:55:42Z</dcterms:modified>
</cp:coreProperties>
</file>