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58" r:id="rId4"/>
    <p:sldId id="259" r:id="rId5"/>
    <p:sldId id="264" r:id="rId6"/>
    <p:sldId id="262" r:id="rId7"/>
    <p:sldId id="263" r:id="rId8"/>
    <p:sldId id="260" r:id="rId9"/>
    <p:sldId id="265" r:id="rId10"/>
    <p:sldId id="267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C1B22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217A6-D42B-45C4-B24E-7FAAA434DDA6}" v="55" dt="2024-05-02T14:25:0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HENRIQUE MOREIRA ARAUJO" userId="0451f279-6440-4198-85b4-7ec59bca65bc" providerId="ADAL" clId="{262217A6-D42B-45C4-B24E-7FAAA434DDA6}"/>
    <pc:docChg chg="undo custSel addSld delSld modSld sldOrd">
      <pc:chgData name="PAULO HENRIQUE MOREIRA ARAUJO" userId="0451f279-6440-4198-85b4-7ec59bca65bc" providerId="ADAL" clId="{262217A6-D42B-45C4-B24E-7FAAA434DDA6}" dt="2024-05-02T14:39:26.190" v="784" actId="1036"/>
      <pc:docMkLst>
        <pc:docMk/>
      </pc:docMkLst>
      <pc:sldChg chg="modSp mod modTransition">
        <pc:chgData name="PAULO HENRIQUE MOREIRA ARAUJO" userId="0451f279-6440-4198-85b4-7ec59bca65bc" providerId="ADAL" clId="{262217A6-D42B-45C4-B24E-7FAAA434DDA6}" dt="2024-05-02T12:52:51.793" v="580"/>
        <pc:sldMkLst>
          <pc:docMk/>
          <pc:sldMk cId="4043737824" sldId="257"/>
        </pc:sldMkLst>
        <pc:spChg chg="mod">
          <ac:chgData name="PAULO HENRIQUE MOREIRA ARAUJO" userId="0451f279-6440-4198-85b4-7ec59bca65bc" providerId="ADAL" clId="{262217A6-D42B-45C4-B24E-7FAAA434DDA6}" dt="2024-05-02T11:19:16.675" v="4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modTransition">
        <pc:chgData name="PAULO HENRIQUE MOREIRA ARAUJO" userId="0451f279-6440-4198-85b4-7ec59bca65bc" providerId="ADAL" clId="{262217A6-D42B-45C4-B24E-7FAAA434DDA6}" dt="2024-05-02T12:49:45.358" v="557"/>
        <pc:sldMkLst>
          <pc:docMk/>
          <pc:sldMk cId="191714609" sldId="258"/>
        </pc:sldMkLst>
      </pc:sldChg>
      <pc:sldChg chg="modTransition">
        <pc:chgData name="PAULO HENRIQUE MOREIRA ARAUJO" userId="0451f279-6440-4198-85b4-7ec59bca65bc" providerId="ADAL" clId="{262217A6-D42B-45C4-B24E-7FAAA434DDA6}" dt="2024-05-02T12:49:47.148" v="558"/>
        <pc:sldMkLst>
          <pc:docMk/>
          <pc:sldMk cId="2694938603" sldId="259"/>
        </pc:sldMkLst>
      </pc:sldChg>
      <pc:sldChg chg="addSp delSp modSp mod ord modTransition">
        <pc:chgData name="PAULO HENRIQUE MOREIRA ARAUJO" userId="0451f279-6440-4198-85b4-7ec59bca65bc" providerId="ADAL" clId="{262217A6-D42B-45C4-B24E-7FAAA434DDA6}" dt="2024-05-02T14:27:41.279" v="756" actId="1076"/>
        <pc:sldMkLst>
          <pc:docMk/>
          <pc:sldMk cId="1162104696" sldId="260"/>
        </pc:sldMkLst>
        <pc:spChg chg="add mod">
          <ac:chgData name="PAULO HENRIQUE MOREIRA ARAUJO" userId="0451f279-6440-4198-85b4-7ec59bca65bc" providerId="ADAL" clId="{262217A6-D42B-45C4-B24E-7FAAA434DDA6}" dt="2024-05-02T14:27:32.246" v="755" actId="207"/>
          <ac:spMkLst>
            <pc:docMk/>
            <pc:sldMk cId="1162104696" sldId="260"/>
            <ac:spMk id="2" creationId="{BF8BA4AF-4A37-1AEB-BF38-A80AED48667C}"/>
          </ac:spMkLst>
        </pc:spChg>
        <pc:spChg chg="add mod">
          <ac:chgData name="PAULO HENRIQUE MOREIRA ARAUJO" userId="0451f279-6440-4198-85b4-7ec59bca65bc" providerId="ADAL" clId="{262217A6-D42B-45C4-B24E-7FAAA434DDA6}" dt="2024-05-02T14:27:32.246" v="755" actId="207"/>
          <ac:spMkLst>
            <pc:docMk/>
            <pc:sldMk cId="1162104696" sldId="260"/>
            <ac:spMk id="12" creationId="{BFDAF77A-676A-9F3F-580F-78A2C9E73BA4}"/>
          </ac:spMkLst>
        </pc:spChg>
        <pc:spChg chg="add mod">
          <ac:chgData name="PAULO HENRIQUE MOREIRA ARAUJO" userId="0451f279-6440-4198-85b4-7ec59bca65bc" providerId="ADAL" clId="{262217A6-D42B-45C4-B24E-7FAAA434DDA6}" dt="2024-05-02T14:27:41.279" v="756" actId="1076"/>
          <ac:spMkLst>
            <pc:docMk/>
            <pc:sldMk cId="1162104696" sldId="260"/>
            <ac:spMk id="14" creationId="{37260A53-22EA-57F5-5219-4FC764821EBC}"/>
          </ac:spMkLst>
        </pc:spChg>
        <pc:spChg chg="add mod">
          <ac:chgData name="PAULO HENRIQUE MOREIRA ARAUJO" userId="0451f279-6440-4198-85b4-7ec59bca65bc" providerId="ADAL" clId="{262217A6-D42B-45C4-B24E-7FAAA434DDA6}" dt="2024-05-02T14:27:32.246" v="755" actId="207"/>
          <ac:spMkLst>
            <pc:docMk/>
            <pc:sldMk cId="1162104696" sldId="260"/>
            <ac:spMk id="15" creationId="{9DD17AAF-4679-D2B4-1FAE-9D6333710B58}"/>
          </ac:spMkLst>
        </pc:spChg>
        <pc:spChg chg="add mod">
          <ac:chgData name="PAULO HENRIQUE MOREIRA ARAUJO" userId="0451f279-6440-4198-85b4-7ec59bca65bc" providerId="ADAL" clId="{262217A6-D42B-45C4-B24E-7FAAA434DDA6}" dt="2024-05-02T14:27:32.246" v="755" actId="207"/>
          <ac:spMkLst>
            <pc:docMk/>
            <pc:sldMk cId="1162104696" sldId="260"/>
            <ac:spMk id="16" creationId="{F0597F7B-7293-A689-EE2A-21B2B9C24609}"/>
          </ac:spMkLst>
        </pc:spChg>
        <pc:spChg chg="add mod">
          <ac:chgData name="PAULO HENRIQUE MOREIRA ARAUJO" userId="0451f279-6440-4198-85b4-7ec59bca65bc" providerId="ADAL" clId="{262217A6-D42B-45C4-B24E-7FAAA434DDA6}" dt="2024-05-02T14:27:32.246" v="755" actId="207"/>
          <ac:spMkLst>
            <pc:docMk/>
            <pc:sldMk cId="1162104696" sldId="260"/>
            <ac:spMk id="17" creationId="{0F5C6218-36AD-BCA7-A51B-0FFA1B1FB9B6}"/>
          </ac:spMkLst>
        </pc:spChg>
        <pc:spChg chg="add del mod">
          <ac:chgData name="PAULO HENRIQUE MOREIRA ARAUJO" userId="0451f279-6440-4198-85b4-7ec59bca65bc" providerId="ADAL" clId="{262217A6-D42B-45C4-B24E-7FAAA434DDA6}" dt="2024-05-02T14:25:15.230" v="737" actId="478"/>
          <ac:spMkLst>
            <pc:docMk/>
            <pc:sldMk cId="1162104696" sldId="260"/>
            <ac:spMk id="18" creationId="{E03F69CC-E9C5-8FF3-D946-E4FBB85B2443}"/>
          </ac:spMkLst>
        </pc:spChg>
        <pc:spChg chg="add del mod">
          <ac:chgData name="PAULO HENRIQUE MOREIRA ARAUJO" userId="0451f279-6440-4198-85b4-7ec59bca65bc" providerId="ADAL" clId="{262217A6-D42B-45C4-B24E-7FAAA434DDA6}" dt="2024-05-02T14:25:16.918" v="738" actId="478"/>
          <ac:spMkLst>
            <pc:docMk/>
            <pc:sldMk cId="1162104696" sldId="260"/>
            <ac:spMk id="19" creationId="{F48130B3-BB8C-9D08-ADB2-92D1E86AF02D}"/>
          </ac:spMkLst>
        </pc:spChg>
        <pc:picChg chg="add mod">
          <ac:chgData name="PAULO HENRIQUE MOREIRA ARAUJO" userId="0451f279-6440-4198-85b4-7ec59bca65bc" providerId="ADAL" clId="{262217A6-D42B-45C4-B24E-7FAAA434DDA6}" dt="2024-05-02T12:03:26.717" v="343" actId="1036"/>
          <ac:picMkLst>
            <pc:docMk/>
            <pc:sldMk cId="1162104696" sldId="260"/>
            <ac:picMk id="4" creationId="{3827E241-2C25-4F5F-20C8-60B7AFC8E384}"/>
          </ac:picMkLst>
        </pc:picChg>
        <pc:picChg chg="mod">
          <ac:chgData name="PAULO HENRIQUE MOREIRA ARAUJO" userId="0451f279-6440-4198-85b4-7ec59bca65bc" providerId="ADAL" clId="{262217A6-D42B-45C4-B24E-7FAAA434DDA6}" dt="2024-05-02T12:03:26.717" v="343" actId="1036"/>
          <ac:picMkLst>
            <pc:docMk/>
            <pc:sldMk cId="1162104696" sldId="260"/>
            <ac:picMk id="5" creationId="{97F1C755-DA4B-6C7B-7AA1-1EC10754105A}"/>
          </ac:picMkLst>
        </pc:picChg>
        <pc:picChg chg="mod">
          <ac:chgData name="PAULO HENRIQUE MOREIRA ARAUJO" userId="0451f279-6440-4198-85b4-7ec59bca65bc" providerId="ADAL" clId="{262217A6-D42B-45C4-B24E-7FAAA434DDA6}" dt="2024-05-02T12:03:26.717" v="343" actId="1036"/>
          <ac:picMkLst>
            <pc:docMk/>
            <pc:sldMk cId="1162104696" sldId="260"/>
            <ac:picMk id="7" creationId="{083A8F55-12F2-64CA-5F1A-399D357ABBE8}"/>
          </ac:picMkLst>
        </pc:picChg>
        <pc:picChg chg="add mod">
          <ac:chgData name="PAULO HENRIQUE MOREIRA ARAUJO" userId="0451f279-6440-4198-85b4-7ec59bca65bc" providerId="ADAL" clId="{262217A6-D42B-45C4-B24E-7FAAA434DDA6}" dt="2024-05-02T12:04:29.044" v="346" actId="1035"/>
          <ac:picMkLst>
            <pc:docMk/>
            <pc:sldMk cId="1162104696" sldId="260"/>
            <ac:picMk id="8" creationId="{4F07BED2-A40A-AE52-E1AB-9362DD8196E1}"/>
          </ac:picMkLst>
        </pc:picChg>
        <pc:picChg chg="mod">
          <ac:chgData name="PAULO HENRIQUE MOREIRA ARAUJO" userId="0451f279-6440-4198-85b4-7ec59bca65bc" providerId="ADAL" clId="{262217A6-D42B-45C4-B24E-7FAAA434DDA6}" dt="2024-05-02T12:03:26.717" v="343" actId="1036"/>
          <ac:picMkLst>
            <pc:docMk/>
            <pc:sldMk cId="1162104696" sldId="260"/>
            <ac:picMk id="9" creationId="{1573374F-39A0-3815-132A-F453EB887911}"/>
          </ac:picMkLst>
        </pc:picChg>
        <pc:picChg chg="add del">
          <ac:chgData name="PAULO HENRIQUE MOREIRA ARAUJO" userId="0451f279-6440-4198-85b4-7ec59bca65bc" providerId="ADAL" clId="{262217A6-D42B-45C4-B24E-7FAAA434DDA6}" dt="2024-05-02T14:23:36.453" v="655" actId="22"/>
          <ac:picMkLst>
            <pc:docMk/>
            <pc:sldMk cId="1162104696" sldId="260"/>
            <ac:picMk id="10" creationId="{DA2FA546-4387-0BF8-E3B2-03FFEADA487A}"/>
          </ac:picMkLst>
        </pc:picChg>
        <pc:picChg chg="mod">
          <ac:chgData name="PAULO HENRIQUE MOREIRA ARAUJO" userId="0451f279-6440-4198-85b4-7ec59bca65bc" providerId="ADAL" clId="{262217A6-D42B-45C4-B24E-7FAAA434DDA6}" dt="2024-05-02T12:03:26.717" v="343" actId="1036"/>
          <ac:picMkLst>
            <pc:docMk/>
            <pc:sldMk cId="1162104696" sldId="260"/>
            <ac:picMk id="11" creationId="{5F898053-F5C3-D75D-153A-0B58353343CA}"/>
          </ac:picMkLst>
        </pc:picChg>
        <pc:picChg chg="mod">
          <ac:chgData name="PAULO HENRIQUE MOREIRA ARAUJO" userId="0451f279-6440-4198-85b4-7ec59bca65bc" providerId="ADAL" clId="{262217A6-D42B-45C4-B24E-7FAAA434DDA6}" dt="2024-05-02T12:03:26.717" v="343" actId="1036"/>
          <ac:picMkLst>
            <pc:docMk/>
            <pc:sldMk cId="1162104696" sldId="260"/>
            <ac:picMk id="13" creationId="{2AB287F5-E04C-DD22-4524-6A447BA064A0}"/>
          </ac:picMkLst>
        </pc:picChg>
        <pc:picChg chg="mod">
          <ac:chgData name="PAULO HENRIQUE MOREIRA ARAUJO" userId="0451f279-6440-4198-85b4-7ec59bca65bc" providerId="ADAL" clId="{262217A6-D42B-45C4-B24E-7FAAA434DDA6}" dt="2024-05-02T12:03:26.717" v="343" actId="1036"/>
          <ac:picMkLst>
            <pc:docMk/>
            <pc:sldMk cId="1162104696" sldId="260"/>
            <ac:picMk id="25" creationId="{2D4DC4BD-C1CC-7290-2012-FD70F14E6DF3}"/>
          </ac:picMkLst>
        </pc:picChg>
      </pc:sldChg>
      <pc:sldChg chg="addSp delSp modSp mod modTransition">
        <pc:chgData name="PAULO HENRIQUE MOREIRA ARAUJO" userId="0451f279-6440-4198-85b4-7ec59bca65bc" providerId="ADAL" clId="{262217A6-D42B-45C4-B24E-7FAAA434DDA6}" dt="2024-05-02T12:49:15.963" v="553"/>
        <pc:sldMkLst>
          <pc:docMk/>
          <pc:sldMk cId="1762456631" sldId="261"/>
        </pc:sldMkLst>
        <pc:spChg chg="mod">
          <ac:chgData name="PAULO HENRIQUE MOREIRA ARAUJO" userId="0451f279-6440-4198-85b4-7ec59bca65bc" providerId="ADAL" clId="{262217A6-D42B-45C4-B24E-7FAAA434DDA6}" dt="2024-05-02T12:13:34.660" v="392" actId="2711"/>
          <ac:spMkLst>
            <pc:docMk/>
            <pc:sldMk cId="1762456631" sldId="261"/>
            <ac:spMk id="2" creationId="{78FD68DA-43BA-4508-8DE2-BA9BB7B2FA5B}"/>
          </ac:spMkLst>
        </pc:spChg>
        <pc:spChg chg="del">
          <ac:chgData name="PAULO HENRIQUE MOREIRA ARAUJO" userId="0451f279-6440-4198-85b4-7ec59bca65bc" providerId="ADAL" clId="{262217A6-D42B-45C4-B24E-7FAAA434DDA6}" dt="2024-04-30T14:56:34.609" v="0" actId="478"/>
          <ac:spMkLst>
            <pc:docMk/>
            <pc:sldMk cId="1762456631" sldId="261"/>
            <ac:spMk id="3" creationId="{A8E9CFF2-3777-4FF4-A759-8491175B0B7C}"/>
          </ac:spMkLst>
        </pc:spChg>
        <pc:spChg chg="add del mod">
          <ac:chgData name="PAULO HENRIQUE MOREIRA ARAUJO" userId="0451f279-6440-4198-85b4-7ec59bca65bc" providerId="ADAL" clId="{262217A6-D42B-45C4-B24E-7FAAA434DDA6}" dt="2024-04-30T14:56:37.273" v="1" actId="478"/>
          <ac:spMkLst>
            <pc:docMk/>
            <pc:sldMk cId="1762456631" sldId="261"/>
            <ac:spMk id="9" creationId="{C27C94D3-76D8-E656-7F16-83DCBEFCB458}"/>
          </ac:spMkLst>
        </pc:spChg>
        <pc:picChg chg="del">
          <ac:chgData name="PAULO HENRIQUE MOREIRA ARAUJO" userId="0451f279-6440-4198-85b4-7ec59bca65bc" providerId="ADAL" clId="{262217A6-D42B-45C4-B24E-7FAAA434DDA6}" dt="2024-05-02T12:01:15.135" v="322" actId="478"/>
          <ac:picMkLst>
            <pc:docMk/>
            <pc:sldMk cId="1762456631" sldId="261"/>
            <ac:picMk id="5" creationId="{282CF6DD-7FE8-4063-9551-1B7BBCE92ABE}"/>
          </ac:picMkLst>
        </pc:picChg>
        <pc:picChg chg="mod">
          <ac:chgData name="PAULO HENRIQUE MOREIRA ARAUJO" userId="0451f279-6440-4198-85b4-7ec59bca65bc" providerId="ADAL" clId="{262217A6-D42B-45C4-B24E-7FAAA434DDA6}" dt="2024-05-02T12:01:32.246" v="326" actId="1076"/>
          <ac:picMkLst>
            <pc:docMk/>
            <pc:sldMk cId="1762456631" sldId="261"/>
            <ac:picMk id="27" creationId="{6B1193E7-D40E-8231-23CD-0263509E8EB9}"/>
          </ac:picMkLst>
        </pc:picChg>
        <pc:inkChg chg="del">
          <ac:chgData name="PAULO HENRIQUE MOREIRA ARAUJO" userId="0451f279-6440-4198-85b4-7ec59bca65bc" providerId="ADAL" clId="{262217A6-D42B-45C4-B24E-7FAAA434DDA6}" dt="2024-05-02T11:58:41.873" v="247" actId="478"/>
          <ac:inkMkLst>
            <pc:docMk/>
            <pc:sldMk cId="1762456631" sldId="261"/>
            <ac:inkMk id="6" creationId="{7598FA31-B296-C7FE-E9DF-391A0E93DB4E}"/>
          </ac:inkMkLst>
        </pc:inkChg>
        <pc:inkChg chg="del">
          <ac:chgData name="PAULO HENRIQUE MOREIRA ARAUJO" userId="0451f279-6440-4198-85b4-7ec59bca65bc" providerId="ADAL" clId="{262217A6-D42B-45C4-B24E-7FAAA434DDA6}" dt="2024-05-02T11:58:47.009" v="249" actId="478"/>
          <ac:inkMkLst>
            <pc:docMk/>
            <pc:sldMk cId="1762456631" sldId="261"/>
            <ac:inkMk id="7" creationId="{0ADDD81B-D4EB-10FF-6CC1-B17BEE828769}"/>
          </ac:inkMkLst>
        </pc:inkChg>
        <pc:inkChg chg="del">
          <ac:chgData name="PAULO HENRIQUE MOREIRA ARAUJO" userId="0451f279-6440-4198-85b4-7ec59bca65bc" providerId="ADAL" clId="{262217A6-D42B-45C4-B24E-7FAAA434DDA6}" dt="2024-05-02T11:58:49.133" v="250" actId="478"/>
          <ac:inkMkLst>
            <pc:docMk/>
            <pc:sldMk cId="1762456631" sldId="261"/>
            <ac:inkMk id="8" creationId="{890B69C4-B4EC-DD8A-C336-4CF2D9614204}"/>
          </ac:inkMkLst>
        </pc:inkChg>
        <pc:cxnChg chg="add del mod">
          <ac:chgData name="PAULO HENRIQUE MOREIRA ARAUJO" userId="0451f279-6440-4198-85b4-7ec59bca65bc" providerId="ADAL" clId="{262217A6-D42B-45C4-B24E-7FAAA434DDA6}" dt="2024-05-02T12:05:41.741" v="348" actId="11529"/>
          <ac:cxnSpMkLst>
            <pc:docMk/>
            <pc:sldMk cId="1762456631" sldId="261"/>
            <ac:cxnSpMk id="4" creationId="{CDF834F3-82F4-8B88-1D17-DF99D618C9DC}"/>
          </ac:cxnSpMkLst>
        </pc:cxnChg>
        <pc:cxnChg chg="add mod">
          <ac:chgData name="PAULO HENRIQUE MOREIRA ARAUJO" userId="0451f279-6440-4198-85b4-7ec59bca65bc" providerId="ADAL" clId="{262217A6-D42B-45C4-B24E-7FAAA434DDA6}" dt="2024-05-02T12:07:52.097" v="383" actId="1038"/>
          <ac:cxnSpMkLst>
            <pc:docMk/>
            <pc:sldMk cId="1762456631" sldId="261"/>
            <ac:cxnSpMk id="10" creationId="{30C117BE-696D-38B4-B093-A6D96C1DE4CA}"/>
          </ac:cxnSpMkLst>
        </pc:cxnChg>
      </pc:sldChg>
      <pc:sldChg chg="addSp delSp modSp mod modTransition">
        <pc:chgData name="PAULO HENRIQUE MOREIRA ARAUJO" userId="0451f279-6440-4198-85b4-7ec59bca65bc" providerId="ADAL" clId="{262217A6-D42B-45C4-B24E-7FAAA434DDA6}" dt="2024-05-02T12:49:51.543" v="560"/>
        <pc:sldMkLst>
          <pc:docMk/>
          <pc:sldMk cId="3514967951" sldId="262"/>
        </pc:sldMkLst>
        <pc:picChg chg="add del mod">
          <ac:chgData name="PAULO HENRIQUE MOREIRA ARAUJO" userId="0451f279-6440-4198-85b4-7ec59bca65bc" providerId="ADAL" clId="{262217A6-D42B-45C4-B24E-7FAAA434DDA6}" dt="2024-05-02T11:26:00.825" v="8" actId="478"/>
          <ac:picMkLst>
            <pc:docMk/>
            <pc:sldMk cId="3514967951" sldId="262"/>
            <ac:picMk id="4" creationId="{99816E09-28DA-501B-76C5-6FFA3DB4A2D1}"/>
          </ac:picMkLst>
        </pc:picChg>
        <pc:picChg chg="add mod">
          <ac:chgData name="PAULO HENRIQUE MOREIRA ARAUJO" userId="0451f279-6440-4198-85b4-7ec59bca65bc" providerId="ADAL" clId="{262217A6-D42B-45C4-B24E-7FAAA434DDA6}" dt="2024-05-02T11:30:52.486" v="27" actId="1076"/>
          <ac:picMkLst>
            <pc:docMk/>
            <pc:sldMk cId="3514967951" sldId="262"/>
            <ac:picMk id="6" creationId="{55C118A3-6578-9C3A-BE84-7D26015408BB}"/>
          </ac:picMkLst>
        </pc:picChg>
        <pc:picChg chg="add mod">
          <ac:chgData name="PAULO HENRIQUE MOREIRA ARAUJO" userId="0451f279-6440-4198-85b4-7ec59bca65bc" providerId="ADAL" clId="{262217A6-D42B-45C4-B24E-7FAAA434DDA6}" dt="2024-05-02T11:30:52.486" v="27" actId="1076"/>
          <ac:picMkLst>
            <pc:docMk/>
            <pc:sldMk cId="3514967951" sldId="262"/>
            <ac:picMk id="8" creationId="{ADE1BDCA-69F9-D8AB-31BA-86137A94D4B6}"/>
          </ac:picMkLst>
        </pc:picChg>
        <pc:picChg chg="add mod">
          <ac:chgData name="PAULO HENRIQUE MOREIRA ARAUJO" userId="0451f279-6440-4198-85b4-7ec59bca65bc" providerId="ADAL" clId="{262217A6-D42B-45C4-B24E-7FAAA434DDA6}" dt="2024-05-02T11:30:52.486" v="27" actId="1076"/>
          <ac:picMkLst>
            <pc:docMk/>
            <pc:sldMk cId="3514967951" sldId="262"/>
            <ac:picMk id="10" creationId="{F239EBE5-0DA6-0019-285A-EC5B81E11B44}"/>
          </ac:picMkLst>
        </pc:picChg>
      </pc:sldChg>
      <pc:sldChg chg="addSp modSp mod modTransition">
        <pc:chgData name="PAULO HENRIQUE MOREIRA ARAUJO" userId="0451f279-6440-4198-85b4-7ec59bca65bc" providerId="ADAL" clId="{262217A6-D42B-45C4-B24E-7FAAA434DDA6}" dt="2024-05-02T12:49:53.666" v="561"/>
        <pc:sldMkLst>
          <pc:docMk/>
          <pc:sldMk cId="4131131602" sldId="263"/>
        </pc:sldMkLst>
        <pc:picChg chg="add mod">
          <ac:chgData name="PAULO HENRIQUE MOREIRA ARAUJO" userId="0451f279-6440-4198-85b4-7ec59bca65bc" providerId="ADAL" clId="{262217A6-D42B-45C4-B24E-7FAAA434DDA6}" dt="2024-05-02T11:41:28.356" v="82" actId="1076"/>
          <ac:picMkLst>
            <pc:docMk/>
            <pc:sldMk cId="4131131602" sldId="263"/>
            <ac:picMk id="4" creationId="{65161DFF-DA0A-206A-8E60-310A58CD1A08}"/>
          </ac:picMkLst>
        </pc:picChg>
        <pc:picChg chg="add mod">
          <ac:chgData name="PAULO HENRIQUE MOREIRA ARAUJO" userId="0451f279-6440-4198-85b4-7ec59bca65bc" providerId="ADAL" clId="{262217A6-D42B-45C4-B24E-7FAAA434DDA6}" dt="2024-05-02T11:41:28.356" v="82" actId="1076"/>
          <ac:picMkLst>
            <pc:docMk/>
            <pc:sldMk cId="4131131602" sldId="263"/>
            <ac:picMk id="6" creationId="{9E5DC4E3-763A-05A8-1EA4-1C14F30FFE35}"/>
          </ac:picMkLst>
        </pc:picChg>
        <pc:picChg chg="add mod">
          <ac:chgData name="PAULO HENRIQUE MOREIRA ARAUJO" userId="0451f279-6440-4198-85b4-7ec59bca65bc" providerId="ADAL" clId="{262217A6-D42B-45C4-B24E-7FAAA434DDA6}" dt="2024-05-02T11:41:28.356" v="82" actId="1076"/>
          <ac:picMkLst>
            <pc:docMk/>
            <pc:sldMk cId="4131131602" sldId="263"/>
            <ac:picMk id="8" creationId="{27DF36A5-6AF2-983D-15B8-2039F1882268}"/>
          </ac:picMkLst>
        </pc:picChg>
      </pc:sldChg>
      <pc:sldChg chg="addSp modSp add mod ord modTransition">
        <pc:chgData name="PAULO HENRIQUE MOREIRA ARAUJO" userId="0451f279-6440-4198-85b4-7ec59bca65bc" providerId="ADAL" clId="{262217A6-D42B-45C4-B24E-7FAAA434DDA6}" dt="2024-05-02T12:49:49.291" v="559"/>
        <pc:sldMkLst>
          <pc:docMk/>
          <pc:sldMk cId="2056432999" sldId="264"/>
        </pc:sldMkLst>
        <pc:spChg chg="mod">
          <ac:chgData name="PAULO HENRIQUE MOREIRA ARAUJO" userId="0451f279-6440-4198-85b4-7ec59bca65bc" providerId="ADAL" clId="{262217A6-D42B-45C4-B24E-7FAAA434DDA6}" dt="2024-05-02T11:31:57.679" v="41" actId="20577"/>
          <ac:spMkLst>
            <pc:docMk/>
            <pc:sldMk cId="2056432999" sldId="264"/>
            <ac:spMk id="3" creationId="{255E1F2F-E259-4EA8-9FFD-3A10AF541859}"/>
          </ac:spMkLst>
        </pc:spChg>
        <pc:picChg chg="add mod">
          <ac:chgData name="PAULO HENRIQUE MOREIRA ARAUJO" userId="0451f279-6440-4198-85b4-7ec59bca65bc" providerId="ADAL" clId="{262217A6-D42B-45C4-B24E-7FAAA434DDA6}" dt="2024-05-02T11:33:42.822" v="52" actId="14100"/>
          <ac:picMkLst>
            <pc:docMk/>
            <pc:sldMk cId="2056432999" sldId="264"/>
            <ac:picMk id="4" creationId="{AE7571AB-3A9E-1B86-10AD-550B32DB2A05}"/>
          </ac:picMkLst>
        </pc:picChg>
      </pc:sldChg>
      <pc:sldChg chg="addSp delSp modSp add mod modTransition">
        <pc:chgData name="PAULO HENRIQUE MOREIRA ARAUJO" userId="0451f279-6440-4198-85b4-7ec59bca65bc" providerId="ADAL" clId="{262217A6-D42B-45C4-B24E-7FAAA434DDA6}" dt="2024-05-02T12:55:42.487" v="590" actId="1076"/>
        <pc:sldMkLst>
          <pc:docMk/>
          <pc:sldMk cId="3420903427" sldId="265"/>
        </pc:sldMkLst>
        <pc:spChg chg="mod">
          <ac:chgData name="PAULO HENRIQUE MOREIRA ARAUJO" userId="0451f279-6440-4198-85b4-7ec59bca65bc" providerId="ADAL" clId="{262217A6-D42B-45C4-B24E-7FAAA434DDA6}" dt="2024-05-02T11:48:16.883" v="123" actId="20577"/>
          <ac:spMkLst>
            <pc:docMk/>
            <pc:sldMk cId="3420903427" sldId="265"/>
            <ac:spMk id="3" creationId="{255E1F2F-E259-4EA8-9FFD-3A10AF541859}"/>
          </ac:spMkLst>
        </pc:spChg>
        <pc:spChg chg="add del mod">
          <ac:chgData name="PAULO HENRIQUE MOREIRA ARAUJO" userId="0451f279-6440-4198-85b4-7ec59bca65bc" providerId="ADAL" clId="{262217A6-D42B-45C4-B24E-7FAAA434DDA6}" dt="2024-05-02T12:55:25.639" v="586" actId="478"/>
          <ac:spMkLst>
            <pc:docMk/>
            <pc:sldMk cId="3420903427" sldId="265"/>
            <ac:spMk id="7" creationId="{CA6A7174-ED3C-FB1C-6410-BDF703098F20}"/>
          </ac:spMkLst>
        </pc:spChg>
        <pc:picChg chg="del">
          <ac:chgData name="PAULO HENRIQUE MOREIRA ARAUJO" userId="0451f279-6440-4198-85b4-7ec59bca65bc" providerId="ADAL" clId="{262217A6-D42B-45C4-B24E-7FAAA434DDA6}" dt="2024-05-02T11:48:18.537" v="124" actId="478"/>
          <ac:picMkLst>
            <pc:docMk/>
            <pc:sldMk cId="3420903427" sldId="265"/>
            <ac:picMk id="4" creationId="{AE7571AB-3A9E-1B86-10AD-550B32DB2A05}"/>
          </ac:picMkLst>
        </pc:picChg>
        <pc:picChg chg="add del mod">
          <ac:chgData name="PAULO HENRIQUE MOREIRA ARAUJO" userId="0451f279-6440-4198-85b4-7ec59bca65bc" providerId="ADAL" clId="{262217A6-D42B-45C4-B24E-7FAAA434DDA6}" dt="2024-05-02T12:23:44.227" v="432" actId="478"/>
          <ac:picMkLst>
            <pc:docMk/>
            <pc:sldMk cId="3420903427" sldId="265"/>
            <ac:picMk id="4" creationId="{E767FD4A-5090-97E7-71D9-9BFBFBC03DCA}"/>
          </ac:picMkLst>
        </pc:picChg>
        <pc:picChg chg="add del mod">
          <ac:chgData name="PAULO HENRIQUE MOREIRA ARAUJO" userId="0451f279-6440-4198-85b4-7ec59bca65bc" providerId="ADAL" clId="{262217A6-D42B-45C4-B24E-7FAAA434DDA6}" dt="2024-05-02T12:55:24.855" v="585" actId="478"/>
          <ac:picMkLst>
            <pc:docMk/>
            <pc:sldMk cId="3420903427" sldId="265"/>
            <ac:picMk id="6" creationId="{9B5FF5EC-5FF5-A6AD-6A65-88B771C5644C}"/>
          </ac:picMkLst>
        </pc:picChg>
        <pc:picChg chg="add mod">
          <ac:chgData name="PAULO HENRIQUE MOREIRA ARAUJO" userId="0451f279-6440-4198-85b4-7ec59bca65bc" providerId="ADAL" clId="{262217A6-D42B-45C4-B24E-7FAAA434DDA6}" dt="2024-05-02T12:55:42.487" v="590" actId="1076"/>
          <ac:picMkLst>
            <pc:docMk/>
            <pc:sldMk cId="3420903427" sldId="265"/>
            <ac:picMk id="9" creationId="{20812841-98D9-AEFD-FD54-8A45E8A41671}"/>
          </ac:picMkLst>
        </pc:picChg>
      </pc:sldChg>
      <pc:sldChg chg="new del">
        <pc:chgData name="PAULO HENRIQUE MOREIRA ARAUJO" userId="0451f279-6440-4198-85b4-7ec59bca65bc" providerId="ADAL" clId="{262217A6-D42B-45C4-B24E-7FAAA434DDA6}" dt="2024-05-02T11:48:53.684" v="126" actId="47"/>
        <pc:sldMkLst>
          <pc:docMk/>
          <pc:sldMk cId="152778400" sldId="266"/>
        </pc:sldMkLst>
      </pc:sldChg>
      <pc:sldChg chg="delSp modSp add del mod">
        <pc:chgData name="PAULO HENRIQUE MOREIRA ARAUJO" userId="0451f279-6440-4198-85b4-7ec59bca65bc" providerId="ADAL" clId="{262217A6-D42B-45C4-B24E-7FAAA434DDA6}" dt="2024-05-02T12:17:28.975" v="401" actId="47"/>
        <pc:sldMkLst>
          <pc:docMk/>
          <pc:sldMk cId="3221181749" sldId="266"/>
        </pc:sldMkLst>
        <pc:spChg chg="del mod">
          <ac:chgData name="PAULO HENRIQUE MOREIRA ARAUJO" userId="0451f279-6440-4198-85b4-7ec59bca65bc" providerId="ADAL" clId="{262217A6-D42B-45C4-B24E-7FAAA434DDA6}" dt="2024-05-02T12:16:33.642" v="395" actId="478"/>
          <ac:spMkLst>
            <pc:docMk/>
            <pc:sldMk cId="3221181749" sldId="266"/>
            <ac:spMk id="3" creationId="{255E1F2F-E259-4EA8-9FFD-3A10AF541859}"/>
          </ac:spMkLst>
        </pc:spChg>
      </pc:sldChg>
      <pc:sldChg chg="addSp delSp modSp add mod ord modTransition">
        <pc:chgData name="PAULO HENRIQUE MOREIRA ARAUJO" userId="0451f279-6440-4198-85b4-7ec59bca65bc" providerId="ADAL" clId="{262217A6-D42B-45C4-B24E-7FAAA434DDA6}" dt="2024-05-02T14:39:26.190" v="784" actId="1036"/>
        <pc:sldMkLst>
          <pc:docMk/>
          <pc:sldMk cId="3530377074" sldId="267"/>
        </pc:sldMkLst>
        <pc:spChg chg="mod">
          <ac:chgData name="PAULO HENRIQUE MOREIRA ARAUJO" userId="0451f279-6440-4198-85b4-7ec59bca65bc" providerId="ADAL" clId="{262217A6-D42B-45C4-B24E-7FAAA434DDA6}" dt="2024-05-02T13:11:40.978" v="648" actId="1036"/>
          <ac:spMkLst>
            <pc:docMk/>
            <pc:sldMk cId="3530377074" sldId="267"/>
            <ac:spMk id="2" creationId="{9AB2EA78-AEB3-469B-9025-3B17201A457B}"/>
          </ac:spMkLst>
        </pc:spChg>
        <pc:spChg chg="del mod">
          <ac:chgData name="PAULO HENRIQUE MOREIRA ARAUJO" userId="0451f279-6440-4198-85b4-7ec59bca65bc" providerId="ADAL" clId="{262217A6-D42B-45C4-B24E-7FAAA434DDA6}" dt="2024-05-02T12:17:38.104" v="403" actId="478"/>
          <ac:spMkLst>
            <pc:docMk/>
            <pc:sldMk cId="3530377074" sldId="267"/>
            <ac:spMk id="3" creationId="{255E1F2F-E259-4EA8-9FFD-3A10AF541859}"/>
          </ac:spMkLst>
        </pc:spChg>
        <pc:spChg chg="add mod">
          <ac:chgData name="PAULO HENRIQUE MOREIRA ARAUJO" userId="0451f279-6440-4198-85b4-7ec59bca65bc" providerId="ADAL" clId="{262217A6-D42B-45C4-B24E-7FAAA434DDA6}" dt="2024-05-02T14:39:26.190" v="784" actId="1036"/>
          <ac:spMkLst>
            <pc:docMk/>
            <pc:sldMk cId="3530377074" sldId="267"/>
            <ac:spMk id="10" creationId="{24F0CF8C-6D9B-6C2A-B117-C9576520B6A6}"/>
          </ac:spMkLst>
        </pc:spChg>
        <pc:picChg chg="add del mod">
          <ac:chgData name="PAULO HENRIQUE MOREIRA ARAUJO" userId="0451f279-6440-4198-85b4-7ec59bca65bc" providerId="ADAL" clId="{262217A6-D42B-45C4-B24E-7FAAA434DDA6}" dt="2024-05-02T12:37:52.464" v="470" actId="478"/>
          <ac:picMkLst>
            <pc:docMk/>
            <pc:sldMk cId="3530377074" sldId="267"/>
            <ac:picMk id="5" creationId="{77EF4BB3-C7EE-CA04-2891-414A301D530F}"/>
          </ac:picMkLst>
        </pc:picChg>
        <pc:picChg chg="add mod ord">
          <ac:chgData name="PAULO HENRIQUE MOREIRA ARAUJO" userId="0451f279-6440-4198-85b4-7ec59bca65bc" providerId="ADAL" clId="{262217A6-D42B-45C4-B24E-7FAAA434DDA6}" dt="2024-05-02T13:11:40.978" v="648" actId="1036"/>
          <ac:picMkLst>
            <pc:docMk/>
            <pc:sldMk cId="3530377074" sldId="267"/>
            <ac:picMk id="7" creationId="{7C645727-ABCB-0DD9-3B73-611DAE02C688}"/>
          </ac:picMkLst>
        </pc:picChg>
        <pc:picChg chg="add del mod">
          <ac:chgData name="PAULO HENRIQUE MOREIRA ARAUJO" userId="0451f279-6440-4198-85b4-7ec59bca65bc" providerId="ADAL" clId="{262217A6-D42B-45C4-B24E-7FAAA434DDA6}" dt="2024-05-02T12:44:48.840" v="483" actId="478"/>
          <ac:picMkLst>
            <pc:docMk/>
            <pc:sldMk cId="3530377074" sldId="267"/>
            <ac:picMk id="9" creationId="{E4E09343-91C3-9CDD-E7FE-2909655327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2:55:12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0 197 24575,'338'9'0,"-25"0"0,-74 0 0,480-9 0,-464-10 0,645 11 0,-702-19 0,-32 16 0,299 4 0,-351 7 0,41 0 0,32 4 0,4 0 0,-181-14 0,0 1 0,0-1 0,0-1 0,-1 1 0,1-2 0,-1 1 0,1-1 0,-1-1 0,0 0 0,0 0 0,-1-1 0,1 0 0,13-11 0,-20 15 0,1-1 0,0 1 0,-1-1 0,1 1 0,0 0 0,0 0 0,-1 1 0,1-1 0,0 0 0,0 1 0,0 0 0,0 0 0,0 0 0,0 0 0,0 0 0,0 0 0,0 1 0,-1 0 0,1-1 0,0 1 0,0 0 0,4 3 0,11 3 0,-1 1 0,23 16 0,-20-12 0,-5-4 0,1 0 0,-1-1 0,2-1 0,-1-1 0,1 0 0,-1-1 0,1-1 0,0 0 0,23 0 0,7-4 0,0-2 0,51-10 0,-84 11 0,282-16 0,-166 15 0,156-19 0,-42 3 0,33 18 0,26-1 0,-299 1 0,0 0 0,0 0 0,0-1 0,0 0 0,0 1 0,-1-1 0,1 0 0,0-1 0,-1 1 0,0 0 0,0-1 0,0 0 0,0 0 0,0 0 0,0 0 0,-1-1 0,5-6 0,1-3 0,0 0 0,-1-1 0,7-19 0,-8 13 0,-4 13 0,0 0 0,1 0 0,-1 1 0,1-1 0,1 1 0,5-9 0,-9 14 0,1 0 0,-1 1 0,1-1 0,0 0 0,0 1 0,-1-1 0,1 1 0,0-1 0,0 1 0,0-1 0,0 1 0,0-1 0,0 1 0,0 0 0,0-1 0,-1 1 0,1 0 0,0 0 0,0 0 0,2 0 0,-1 0 0,0 1 0,0 0 0,0-1 0,0 1 0,0 0 0,0 0 0,-1 0 0,1 0 0,0 0 0,-1 1 0,1-1 0,-1 0 0,3 4 0,3 1 0,0-1 0,0 0 0,0 0 0,0 0 0,1-1 0,0 0 0,0-1 0,9 4 0,75 19 0,-62-19 0,-13-4 0,0 0 0,0-2 0,0 0 0,0-1 0,21-2 0,50 1 0,-89 6 0,-12 5 0,-17 8 0,-7 1 0,-1-1 0,0-2 0,-1-2 0,-1-1 0,0-2 0,-1-1 0,0-3 0,-44 3 0,85-10 0,0-1 0,0 1 0,0 0 0,-1 0 0,1 0 0,0 0 0,0 0 0,0 0 0,-1 0 0,1 0 0,0 0 0,0-1 0,-1 1 0,1 0 0,0 0 0,0 0 0,0 0 0,-1 0 0,1 0 0,0 1 0,0-1 0,0 0 0,-1 0 0,1 0 0,0 0 0,0 0 0,0 0 0,-1 0 0,1 0 0,0 0 0,0 0 0,0 1 0,0-1 0,-1 0 0,1 0 0,0 0 0,0 0 0,0 1 0,0-1 0,0 0 0,-1 0 0,1 0 0,0 1 0,0-1 0,0 0 0,0 0 0,0 0 0,0 1 0,0-1 0,0 0 0,0 0 0,0 0 0,0 1 0,14 6 0,24 5 0,14-5 0,0-3 0,1-2 0,-1-2 0,0-3 0,72-12 0,47-2 0,314 15 0,-290 15 0,72 1 0,-56-23 0,27 0 0,-41 7 0,171 4 0,-364-2 0,0 0 0,0 0 0,-1 1 0,1-1 0,0 1 0,0 0 0,0 0 0,-1 0 0,1 1 0,0-1 0,-1 1 0,1 0 0,3 2 0,-5-1 0,0-1 0,-1 0 0,1 1 0,-1-1 0,0 1 0,0-1 0,1 1 0,-2 0 0,1 0 0,0-1 0,0 1 0,-1 0 0,0 0 0,1 0 0,-1-1 0,0 1 0,-1 0 0,1 3 0,-1 9 0,2-11 0,-1 0 0,-1 1 0,1-1 0,0 0 0,-1 0 0,0 1 0,0-1 0,-2 6 0,1-8 0,1 0 0,-1-1 0,0 1 0,1 0 0,-1 0 0,0-1 0,0 1 0,0-1 0,0 0 0,0 1 0,0-1 0,-1 0 0,1 0 0,0-1 0,-1 1 0,1 0 0,-5 0 0,-33 7 0,0-1 0,-1-2 0,1-2 0,-1-2 0,-65-5 0,33-6 0,0-3 0,-83-25 0,-191-53-1365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2:55:24.5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24575,'130'0'0,"684"21"0,-274-13 0,-312-10 0,-103 1 0,465 21 0,-531-16 0,0-3 0,0-3 0,0-2 0,91-18 0,-133 19 0,109-10-78,242 5 0,-226 9-1131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2:55:33.3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4808 10 24575,'-31'13'0,"-1"-1"0,0-1 0,-1-2 0,0-1 0,0-1 0,0-2 0,-43 0 0,43-3 0,4-2 0,1 1 0,-1 2 0,1 1 0,0 1 0,-29 10 0,-167 43 0,148-42 0,0 0 0,-82 6 0,129-17 0,-48 12 0,52-10 0,1-2 0,-48 5 0,-38-9 0,71-2 0,0 1 0,-1 2 0,1 2 0,-39 8 0,29-1 0,-1-2 0,-87 3 0,-104-13 0,96-1 0,0-1 0,-152 6 0,252 4 0,0 1 0,-72 24 0,81-20 0,-1-2 0,0-1 0,-1-2 0,-50 3 0,85-11 0,9-3 0,24-9 0,42-13 0,543-194 0,-443 157 0,-146 55 0,1 2 0,1 1 0,-1 2 0,44-1 0,1 3 0,-1 3 0,1 4 0,109 23 0,-133-17 0,1-1 0,55 4 0,-20-5 0,65 2 0,-132-13 0,-10 1 0,-1-1 0,0 1 0,0 0 0,0 1 0,0 0 0,1 0 0,7 2 0,-14-3 0,0 0 0,1 0 0,-1 0 0,0 0 0,0 1 0,1-1 0,-1 0 0,0 0 0,1 0 0,-1 0 0,0 1 0,0-1 0,1 0 0,-1 0 0,0 1 0,0-1 0,1 0 0,-1 0 0,0 1 0,0-1 0,0 0 0,0 1 0,1-1 0,-1 0 0,0 1 0,0-1 0,0 0 0,0 0 0,0 1 0,0-1 0,0 0 0,0 1 0,0-1 0,0 1 0,0-1 0,0 0 0,0 1 0,-12 11 0,-20 7 0,-32 2 0,0-3 0,-2-2 0,-116 12 0,96-16 0,-185 25 0,-2-13 0,-511-19 0,684-15 0,1-3 0,-104-30 0,-184-73 0,308 91 0,-2 4 0,-93-11 0,-162-5 0,183 23 0,127 12-227,0-1-1,0-2 1,0-1-1,0 0 1,-40-18-1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02/05/2024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02/05/2024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6193" y="1504074"/>
            <a:ext cx="7045806" cy="2507151"/>
          </a:xfrm>
        </p:spPr>
        <p:txBody>
          <a:bodyPr rtlCol="0" anchor="t">
            <a:normAutofit/>
          </a:bodyPr>
          <a:lstStyle/>
          <a:p>
            <a:r>
              <a:rPr lang="pt-BR" sz="3000" dirty="0"/>
              <a:t>SENAC Lapa Tito | TII07</a:t>
            </a:r>
            <a:br>
              <a:rPr lang="pt-BR" sz="3000" dirty="0"/>
            </a:br>
            <a:r>
              <a:rPr lang="pt-BR" sz="3000" dirty="0"/>
              <a:t>Técnico em Informática para Internet</a:t>
            </a:r>
            <a:br>
              <a:rPr lang="pt-BR" sz="3000" dirty="0"/>
            </a:br>
            <a:r>
              <a:rPr lang="pt-BR" sz="3000" dirty="0"/>
              <a:t>Projeto Integrador (Front-</a:t>
            </a:r>
            <a:r>
              <a:rPr lang="pt-BR" sz="3000" dirty="0" err="1"/>
              <a:t>End</a:t>
            </a:r>
            <a:r>
              <a:rPr lang="pt-BR" sz="3000" dirty="0"/>
              <a:t>)</a:t>
            </a:r>
            <a:br>
              <a:rPr lang="pt-BR" sz="3000" dirty="0"/>
            </a:br>
            <a:br>
              <a:rPr lang="pt-BR" sz="2600" dirty="0"/>
            </a:br>
            <a:endParaRPr lang="pt-br" sz="2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6193" y="4467547"/>
            <a:ext cx="5636107" cy="2327532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</a:p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iego carvalho da silva</a:t>
            </a:r>
          </a:p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imas do prado Junior </a:t>
            </a:r>
          </a:p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Guilherme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frança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domingues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Matheus silva de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araujo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aulo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henrique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moreira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araujo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7598FA31-B296-C7FE-E9DF-391A0E93DB4E}"/>
                  </a:ext>
                </a:extLst>
              </p14:cNvPr>
              <p14:cNvContentPartPr/>
              <p14:nvPr/>
            </p14:nvContentPartPr>
            <p14:xfrm>
              <a:off x="5311685" y="4373950"/>
              <a:ext cx="3331800" cy="1569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7598FA31-B296-C7FE-E9DF-391A0E93D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8685" y="4311310"/>
                <a:ext cx="3457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ADDD81B-D4EB-10FF-6CC1-B17BEE828769}"/>
                  </a:ext>
                </a:extLst>
              </p14:cNvPr>
              <p14:cNvContentPartPr/>
              <p14:nvPr/>
            </p14:nvContentPartPr>
            <p14:xfrm>
              <a:off x="8734245" y="4494953"/>
              <a:ext cx="1248120" cy="190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ADDD81B-D4EB-10FF-6CC1-B17BEE8287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71245" y="4432313"/>
                <a:ext cx="1373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90B69C4-B4EC-DD8A-C336-4CF2D9614204}"/>
                  </a:ext>
                </a:extLst>
              </p14:cNvPr>
              <p14:cNvContentPartPr/>
              <p14:nvPr/>
            </p14:nvContentPartPr>
            <p14:xfrm>
              <a:off x="9334120" y="4467547"/>
              <a:ext cx="1731240" cy="1472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90B69C4-B4EC-DD8A-C336-4CF2D96142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71120" y="4404547"/>
                <a:ext cx="185688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99360"/>
            <a:ext cx="10058400" cy="3973480"/>
          </a:xfrm>
        </p:spPr>
        <p:txBody>
          <a:bodyPr rtlCol="0" anchor="t">
            <a:noAutofit/>
          </a:bodyPr>
          <a:lstStyle/>
          <a:p>
            <a:pPr lvl="0" algn="ctr" rtl="0"/>
            <a:r>
              <a:rPr lang="pt-BR" sz="7200" i="1" dirty="0">
                <a:solidFill>
                  <a:srgbClr val="FFFFFF"/>
                </a:solidFill>
              </a:rPr>
              <a:t>Obrigado!!!</a:t>
            </a:r>
            <a:br>
              <a:rPr lang="pt-BR" sz="7200" i="1" dirty="0">
                <a:solidFill>
                  <a:srgbClr val="FFFFFF"/>
                </a:solidFill>
              </a:rPr>
            </a:br>
            <a:endParaRPr lang="pt-br" sz="72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4F0CF8C-6D9B-6C2A-B117-C9576520B6A6}"/>
              </a:ext>
            </a:extLst>
          </p:cNvPr>
          <p:cNvSpPr/>
          <p:nvPr/>
        </p:nvSpPr>
        <p:spPr>
          <a:xfrm>
            <a:off x="1" y="4953001"/>
            <a:ext cx="12192000" cy="190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Acessem agora!</a:t>
            </a:r>
          </a:p>
        </p:txBody>
      </p:sp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7C645727-ABCB-0DD9-3B73-611DAE02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67" y="2341255"/>
            <a:ext cx="2976465" cy="2976465"/>
          </a:xfrm>
          <a:prstGeom prst="rect">
            <a:avLst/>
          </a:prstGeom>
          <a:effectLst>
            <a:outerShdw blurRad="330200" sx="112000" sy="11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3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87" y="1507977"/>
            <a:ext cx="11172825" cy="3357489"/>
          </a:xfrm>
        </p:spPr>
        <p:txBody>
          <a:bodyPr rtlCol="0" anchor="t">
            <a:noAutofit/>
          </a:bodyPr>
          <a:lstStyle/>
          <a:p>
            <a:pPr algn="ctr" rtl="0"/>
            <a:r>
              <a:rPr lang="pt-BR" sz="6600" dirty="0">
                <a:latin typeface="Chivo Mono" panose="02000009000000000000" pitchFamily="49" charset="0"/>
                <a:cs typeface="Chivo Mono" panose="02000009000000000000" pitchFamily="49" charset="0"/>
              </a:rPr>
              <a:t>Calculadora de Juros Compostos</a:t>
            </a:r>
            <a:endParaRPr lang="pt-br" sz="6600" dirty="0">
              <a:latin typeface="Chivo Mono" panose="02000009000000000000" pitchFamily="49" charset="0"/>
              <a:cs typeface="Chivo Mono" panose="02000009000000000000" pitchFamily="49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 descr="Desenho com traços pretos em fundo branco e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6B1193E7-D40E-8231-23CD-0263509E8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39" y="5277727"/>
            <a:ext cx="5578922" cy="78104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0C117BE-696D-38B4-B093-A6D96C1DE4CA}"/>
              </a:ext>
            </a:extLst>
          </p:cNvPr>
          <p:cNvCxnSpPr>
            <a:cxnSpLocks/>
          </p:cNvCxnSpPr>
          <p:nvPr/>
        </p:nvCxnSpPr>
        <p:spPr>
          <a:xfrm flipH="1" flipV="1">
            <a:off x="537210" y="4497021"/>
            <a:ext cx="10991850" cy="1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5663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89760"/>
            <a:ext cx="10058400" cy="3973480"/>
          </a:xfrm>
        </p:spPr>
        <p:txBody>
          <a:bodyPr rtlCol="0" anchor="t">
            <a:noAutofit/>
          </a:bodyPr>
          <a:lstStyle/>
          <a:p>
            <a:pPr lvl="0" rtl="0"/>
            <a:r>
              <a:rPr lang="pt-BR" sz="2600" i="1" dirty="0">
                <a:solidFill>
                  <a:srgbClr val="FFFFFF"/>
                </a:solidFill>
              </a:rPr>
              <a:t>O site tem como objetivo principal oferecer suporte aos visitantes, promovendo uma calculadora de juros compostos. A estratégia de promoção inclui divulgação em redes sociais e parcerias com influenciadores digitais. A empresa é descrita como confiável, inteligente, organizada, ambiciosa e autodidata. Seu público-alvo são investidores iniciantes e avançados, tanto pessoas físicas quanto jurídicas, interessados em simular investimentos. O design do site deve seguir uma estrutura de referência, utilizando tons de azul, ciano e branco. Os principais concorrentes são sites estabelecidos no mercado, destacando-se a preocupação em diferenciar-se visualmente deles.</a:t>
            </a:r>
            <a:endParaRPr lang="pt-br" sz="26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44295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>
                <a:solidFill>
                  <a:srgbClr val="FFFFFF"/>
                </a:solidFill>
              </a:rPr>
              <a:t>Briefing</a:t>
            </a:r>
            <a:endParaRPr lang="pt-br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89760"/>
            <a:ext cx="10058400" cy="3973480"/>
          </a:xfrm>
        </p:spPr>
        <p:txBody>
          <a:bodyPr rtlCol="0" anchor="t">
            <a:noAutofit/>
          </a:bodyPr>
          <a:lstStyle/>
          <a:p>
            <a:pPr lvl="0" rtl="0"/>
            <a:r>
              <a:rPr lang="pt-BR" sz="2600" i="1" dirty="0">
                <a:solidFill>
                  <a:srgbClr val="FFFFFF"/>
                </a:solidFill>
              </a:rPr>
              <a:t>A proposta inicial visa fornecer uma estimativa de preços para o desenvolvimento e manutenção do website e sistema web de Calculadora de Juros Compostos. Os objetivos incluem a divulgação e a criação de parcerias para atrair novos usuários, utilizando estratégias de marketing digital como redes sociais e influenciadores. O desenvolvimento do website prioriza um layout responsivo, utilizando tecnologias como HTML5, CSS3, </a:t>
            </a:r>
            <a:r>
              <a:rPr lang="pt-BR" sz="2600" i="1" dirty="0" err="1">
                <a:solidFill>
                  <a:srgbClr val="FFFFFF"/>
                </a:solidFill>
              </a:rPr>
              <a:t>JavaScript</a:t>
            </a:r>
            <a:r>
              <a:rPr lang="pt-BR" sz="2600" i="1" dirty="0">
                <a:solidFill>
                  <a:srgbClr val="FFFFFF"/>
                </a:solidFill>
              </a:rPr>
              <a:t> e a biblioteca </a:t>
            </a:r>
            <a:r>
              <a:rPr lang="pt-BR" sz="2600" i="1" dirty="0" err="1">
                <a:solidFill>
                  <a:srgbClr val="FFFFFF"/>
                </a:solidFill>
              </a:rPr>
              <a:t>chartJS</a:t>
            </a:r>
            <a:r>
              <a:rPr lang="pt-BR" sz="2600" i="1" dirty="0">
                <a:solidFill>
                  <a:srgbClr val="FFFFFF"/>
                </a:solidFill>
              </a:rPr>
              <a:t> para desenvolvimento do gráfico. O investimento estimado é de R$ 14.500,00 para a construção do website e R$ 200,00 para o registro de domínio, com diferentes opções de hospedagem.</a:t>
            </a:r>
            <a:endParaRPr lang="pt-br" sz="26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44295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>
                <a:solidFill>
                  <a:srgbClr val="FFFFFF"/>
                </a:solidFill>
              </a:rPr>
              <a:t>Escopo</a:t>
            </a:r>
            <a:endParaRPr lang="pt-br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386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44295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Mapa mental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7571AB-3A9E-1B86-10AD-550B32DB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83691"/>
            <a:ext cx="7480300" cy="41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3299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44295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 err="1">
                <a:solidFill>
                  <a:schemeClr val="bg1"/>
                </a:solidFill>
              </a:rPr>
              <a:t>wireframe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C118A3-6578-9C3A-BE84-7D260154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37" y="666750"/>
            <a:ext cx="4769661" cy="3619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E1BDCA-69F9-D8AB-31BA-86137A94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021" y="666750"/>
            <a:ext cx="1438051" cy="36195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239EBE5-0DA6-0019-285A-EC5B81E1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95" y="666750"/>
            <a:ext cx="204615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6795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44295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layout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161DFF-DA0A-206A-8E60-310A58CD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26" y="535633"/>
            <a:ext cx="5082591" cy="38817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5DC4E3-763A-05A8-1EA4-1C14F30F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94" y="535633"/>
            <a:ext cx="1516646" cy="38817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DF36A5-6AF2-983D-15B8-2039F1882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517" y="535633"/>
            <a:ext cx="1558948" cy="38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3160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44295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Tecnologias utilizadas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7F1C755-DA4B-6C7B-7AA1-1EC107541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73" y="-384036"/>
            <a:ext cx="2736279" cy="2797508"/>
          </a:xfrm>
          <a:prstGeom prst="rect">
            <a:avLst/>
          </a:prstGeom>
        </p:spPr>
      </p:pic>
      <p:pic>
        <p:nvPicPr>
          <p:cNvPr id="7" name="Imagem 6" descr="Placa vermelh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083A8F55-12F2-64CA-5F1A-399D357AB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50" y="2738127"/>
            <a:ext cx="1738674" cy="2061668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1573374F-39A0-3815-132A-F453EB887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92" y="164386"/>
            <a:ext cx="2142767" cy="2169113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5F898053-F5C3-D75D-153A-0B5835334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10" y="-224381"/>
            <a:ext cx="1843089" cy="2457452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2AB287F5-E04C-DD22-4524-6A447BA06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37" y="2638898"/>
            <a:ext cx="2690934" cy="2276944"/>
          </a:xfrm>
          <a:prstGeom prst="rect">
            <a:avLst/>
          </a:prstGeom>
        </p:spPr>
      </p:pic>
      <p:pic>
        <p:nvPicPr>
          <p:cNvPr id="25" name="Imagem 24" descr="Logotipo&#10;&#10;Descrição gerada automaticamente com confiança baixa">
            <a:extLst>
              <a:ext uri="{FF2B5EF4-FFF2-40B4-BE49-F238E27FC236}">
                <a16:creationId xmlns:a16="http://schemas.microsoft.com/office/drawing/2014/main" id="{2D4DC4BD-C1CC-7290-2012-FD70F14E6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81" y="2488359"/>
            <a:ext cx="2457453" cy="2457453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3827E241-2C25-4F5F-20C8-60B7AFC8E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015" y="218056"/>
            <a:ext cx="2061772" cy="2061772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4F07BED2-A40A-AE52-E1AB-9362DD8196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44" y="2638898"/>
            <a:ext cx="3996714" cy="223815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F8BA4AF-4A37-1AEB-BF38-A80AED48667C}"/>
              </a:ext>
            </a:extLst>
          </p:cNvPr>
          <p:cNvSpPr txBox="1"/>
          <p:nvPr/>
        </p:nvSpPr>
        <p:spPr>
          <a:xfrm>
            <a:off x="2164360" y="22579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62626"/>
                </a:solidFill>
              </a:rPr>
              <a:t>HTML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DAF77A-676A-9F3F-580F-78A2C9E73BA4}"/>
              </a:ext>
            </a:extLst>
          </p:cNvPr>
          <p:cNvSpPr txBox="1"/>
          <p:nvPr/>
        </p:nvSpPr>
        <p:spPr>
          <a:xfrm>
            <a:off x="4550885" y="226852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62626"/>
                </a:solidFill>
              </a:rPr>
              <a:t>CSS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260A53-22EA-57F5-5219-4FC764821EBC}"/>
              </a:ext>
            </a:extLst>
          </p:cNvPr>
          <p:cNvSpPr txBox="1"/>
          <p:nvPr/>
        </p:nvSpPr>
        <p:spPr>
          <a:xfrm>
            <a:off x="6484228" y="2256605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262626"/>
                </a:solidFill>
              </a:rPr>
              <a:t>JavaScript</a:t>
            </a:r>
            <a:endParaRPr lang="pt-BR" dirty="0">
              <a:solidFill>
                <a:srgbClr val="262626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D17AAF-4679-D2B4-1FAE-9D6333710B58}"/>
              </a:ext>
            </a:extLst>
          </p:cNvPr>
          <p:cNvSpPr txBox="1"/>
          <p:nvPr/>
        </p:nvSpPr>
        <p:spPr>
          <a:xfrm>
            <a:off x="8997540" y="22685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62626"/>
                </a:solidFill>
              </a:rPr>
              <a:t>GitHub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597F7B-7293-A689-EE2A-21B2B9C24609}"/>
              </a:ext>
            </a:extLst>
          </p:cNvPr>
          <p:cNvSpPr txBox="1"/>
          <p:nvPr/>
        </p:nvSpPr>
        <p:spPr>
          <a:xfrm>
            <a:off x="1926997" y="4613757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62626"/>
                </a:solidFill>
              </a:rPr>
              <a:t>Photoshop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F5C6218-36AD-BCA7-A51B-0FFA1B1FB9B6}"/>
              </a:ext>
            </a:extLst>
          </p:cNvPr>
          <p:cNvSpPr txBox="1"/>
          <p:nvPr/>
        </p:nvSpPr>
        <p:spPr>
          <a:xfrm>
            <a:off x="4458230" y="462719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262626"/>
                </a:solidFill>
              </a:rPr>
              <a:t>Figma</a:t>
            </a:r>
            <a:endParaRPr lang="pt-BR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0469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44295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Site publicado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0812841-98D9-AEFD-FD54-8A45E8A41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60" y="266586"/>
            <a:ext cx="8151845" cy="44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034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{51CCAF5F-23E3-4CA5-B460-BA7431662FCC}tf56160789_win32</Template>
  <TotalTime>323</TotalTime>
  <Words>275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Chivo Mono</vt:lpstr>
      <vt:lpstr>Franklin Gothic Book</vt:lpstr>
      <vt:lpstr>Personalizado</vt:lpstr>
      <vt:lpstr>SENAC Lapa Tito | TII07 Técnico em Informática para Internet Projeto Integrador (Front-End)  </vt:lpstr>
      <vt:lpstr>Calculadora de Juros Compostos</vt:lpstr>
      <vt:lpstr>O site tem como objetivo principal oferecer suporte aos visitantes, promovendo uma calculadora de juros compostos. A estratégia de promoção inclui divulgação em redes sociais e parcerias com influenciadores digitais. A empresa é descrita como confiável, inteligente, organizada, ambiciosa e autodidata. Seu público-alvo são investidores iniciantes e avançados, tanto pessoas físicas quanto jurídicas, interessados em simular investimentos. O design do site deve seguir uma estrutura de referência, utilizando tons de azul, ciano e branco. Os principais concorrentes são sites estabelecidos no mercado, destacando-se a preocupação em diferenciar-se visualmente deles.</vt:lpstr>
      <vt:lpstr>A proposta inicial visa fornecer uma estimativa de preços para o desenvolvimento e manutenção do website e sistema web de Calculadora de Juros Compostos. Os objetivos incluem a divulgação e a criação de parcerias para atrair novos usuários, utilizando estratégias de marketing digital como redes sociais e influenciadores. O desenvolvimento do website prioriza um layout responsivo, utilizando tecnologias como HTML5, CSS3, JavaScript e a biblioteca chartJS para desenvolvimento do gráfico. O investimento estimado é de R$ 14.500,00 para a construção do website e R$ 200,00 para o registro de domínio, com diferentes opções de hospedagem.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Informática para Internet Projeto Integrador (Front-End) SENAC Lapa Tito | TII07 </dc:title>
  <dc:creator>PAULO HENRIQUE MOREIRA ARAUJO</dc:creator>
  <cp:lastModifiedBy>PAULO HENRIQUE MOREIRA ARAUJO</cp:lastModifiedBy>
  <cp:revision>1</cp:revision>
  <dcterms:created xsi:type="dcterms:W3CDTF">2024-04-30T12:45:52Z</dcterms:created>
  <dcterms:modified xsi:type="dcterms:W3CDTF">2024-05-02T14:39:36Z</dcterms:modified>
</cp:coreProperties>
</file>