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omments/modernComment_102_61BD5972.xml" ContentType="application/vnd.ms-powerpoint.comments+xml"/>
  <Override PartName="/ppt/notesSlides/notesSlide1.xml" ContentType="application/vnd.openxmlformats-officedocument.presentationml.notesSlide+xml"/>
  <Override PartName="/ppt/comments/modernComment_109_98C61A00.xml" ContentType="application/vnd.ms-powerpoint.comments+xml"/>
  <Override PartName="/ppt/comments/modernComment_108_29BC5872.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1D_B403F103.xml" ContentType="application/vnd.ms-powerpoint.comments+xml"/>
  <Override PartName="/ppt/notesSlides/notesSlide5.xml" ContentType="application/vnd.openxmlformats-officedocument.presentationml.notesSlide+xml"/>
  <Override PartName="/ppt/comments/modernComment_11E_BB3DD56B.xml" ContentType="application/vnd.ms-powerpoint.comments+xml"/>
  <Override PartName="/ppt/comments/modernComment_10B_1A873D67.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58" r:id="rId6"/>
    <p:sldId id="265" r:id="rId7"/>
    <p:sldId id="264" r:id="rId8"/>
    <p:sldId id="287" r:id="rId9"/>
    <p:sldId id="276" r:id="rId10"/>
    <p:sldId id="277" r:id="rId11"/>
    <p:sldId id="279" r:id="rId12"/>
    <p:sldId id="278" r:id="rId13"/>
    <p:sldId id="281" r:id="rId14"/>
    <p:sldId id="280" r:id="rId15"/>
    <p:sldId id="285" r:id="rId16"/>
    <p:sldId id="288" r:id="rId17"/>
    <p:sldId id="283" r:id="rId18"/>
    <p:sldId id="282" r:id="rId19"/>
    <p:sldId id="286" r:id="rId20"/>
    <p:sldId id="267" r:id="rId21"/>
    <p:sldId id="289"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6153146B-485F-B34A-84DE-67C02E736143}" name="Wilkening, Devon" initials="WD" userId="S::devon.wilkening619@topper.wku.edu::21181466-6644-45cc-878a-5680c49b5046" providerId="AD"/>
  <p188:author id="{ACDBD9D4-355E-7B2B-2202-52FC547F45BE}" name="Casey, Daria" initials="CD" userId="S::daria.casey019@topper.wku.edu::fb15621a-39c3-4438-9fd9-4a1f751a360f" providerId="AD"/>
  <p188:author id="{1F5C37E5-5A20-5DDA-F7E0-41CF7019CEFF}" name="Priddy, Cassie" initials="PC" userId="S::cassandra.priddy279@topper.wku.edu::7bb68df6-8482-42e7-9640-9378ebb8409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0000"/>
    <a:srgbClr val="0000FE"/>
    <a:srgbClr val="FD0100"/>
    <a:srgbClr val="00FF00"/>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359276-59CA-2BB1-71EE-46404F3EEFF9}" v="35" dt="2023-11-20T20:30:26.268"/>
    <p1510:client id="{589AFE60-612B-6C26-C9D2-04A17E460F54}" v="3012" dt="2023-11-19T05:05:57.087"/>
    <p1510:client id="{647BF783-2AFE-A2D2-87F7-16A056EAD09B}" v="5" dt="2023-11-19T04:43:25.766"/>
    <p1510:client id="{829F9B69-6B59-AF5E-3D5F-958F3B2FADF7}" v="2766" dt="2023-11-19T18:18:24.122"/>
    <p1510:client id="{83B7D7D7-81D9-655E-80D8-533E5AA9E0CB}" v="79" dt="2023-11-20T16:26:07.440"/>
    <p1510:client id="{87C7A10A-7A87-0034-9BA6-6503E4E13D5C}" v="16" dt="2023-11-20T18:47:18.510"/>
    <p1510:client id="{8AC00251-1898-4CED-B586-692FD18DFDE4}" v="478" dt="2023-11-19T03:46:45.101"/>
    <p1510:client id="{A600362E-75DD-8A4A-21A4-E9784465827B}" v="3971" dt="2023-11-19T07:13:27.568"/>
    <p1510:client id="{AECA6846-C451-ADD8-9D2F-86B7A20DEE5F}" v="4060" dt="2023-11-19T19:46:59.634"/>
    <p1510:client id="{E69C1651-C5C8-48F5-A53C-667D610730C9}" v="49" dt="2023-11-20T10:37:24.528"/>
    <p1510:client id="{F1ADC02B-AFBB-3234-8CFA-2EDEEA55B317}" v="1815" dt="2023-11-20T11:23:47.1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ey, Daria" userId="S::daria.casey019@topper.wku.edu::fb15621a-39c3-4438-9fd9-4a1f751a360f" providerId="AD" clId="Web-{8AC00251-1898-4CED-B586-692FD18DFDE4}"/>
    <pc:docChg chg="mod addSld delSld modSld sldOrd">
      <pc:chgData name="Casey, Daria" userId="S::daria.casey019@topper.wku.edu::fb15621a-39c3-4438-9fd9-4a1f751a360f" providerId="AD" clId="Web-{8AC00251-1898-4CED-B586-692FD18DFDE4}" dt="2023-11-19T03:46:45.101" v="488"/>
      <pc:docMkLst>
        <pc:docMk/>
      </pc:docMkLst>
      <pc:sldChg chg="modSp">
        <pc:chgData name="Casey, Daria" userId="S::daria.casey019@topper.wku.edu::fb15621a-39c3-4438-9fd9-4a1f751a360f" providerId="AD" clId="Web-{8AC00251-1898-4CED-B586-692FD18DFDE4}" dt="2023-11-19T03:01:08.170" v="57" actId="14100"/>
        <pc:sldMkLst>
          <pc:docMk/>
          <pc:sldMk cId="2259308896" sldId="256"/>
        </pc:sldMkLst>
        <pc:spChg chg="mod">
          <ac:chgData name="Casey, Daria" userId="S::daria.casey019@topper.wku.edu::fb15621a-39c3-4438-9fd9-4a1f751a360f" providerId="AD" clId="Web-{8AC00251-1898-4CED-B586-692FD18DFDE4}" dt="2023-11-19T03:01:08.170" v="57" actId="14100"/>
          <ac:spMkLst>
            <pc:docMk/>
            <pc:sldMk cId="2259308896" sldId="256"/>
            <ac:spMk id="2" creationId="{51DF3D98-3C30-4CFC-8643-C81E829C8C25}"/>
          </ac:spMkLst>
        </pc:spChg>
        <pc:spChg chg="mod">
          <ac:chgData name="Casey, Daria" userId="S::daria.casey019@topper.wku.edu::fb15621a-39c3-4438-9fd9-4a1f751a360f" providerId="AD" clId="Web-{8AC00251-1898-4CED-B586-692FD18DFDE4}" dt="2023-11-19T03:00:37.388" v="51" actId="20577"/>
          <ac:spMkLst>
            <pc:docMk/>
            <pc:sldMk cId="2259308896" sldId="256"/>
            <ac:spMk id="3" creationId="{A068D447-28D3-4F5F-B2DC-FD67E9015868}"/>
          </ac:spMkLst>
        </pc:spChg>
      </pc:sldChg>
      <pc:sldChg chg="modSp del addCm">
        <pc:chgData name="Casey, Daria" userId="S::daria.casey019@topper.wku.edu::fb15621a-39c3-4438-9fd9-4a1f751a360f" providerId="AD" clId="Web-{8AC00251-1898-4CED-B586-692FD18DFDE4}" dt="2023-11-19T03:22:40.469" v="220"/>
        <pc:sldMkLst>
          <pc:docMk/>
          <pc:sldMk cId="1325608595" sldId="257"/>
        </pc:sldMkLst>
        <pc:spChg chg="mod">
          <ac:chgData name="Casey, Daria" userId="S::daria.casey019@topper.wku.edu::fb15621a-39c3-4438-9fd9-4a1f751a360f" providerId="AD" clId="Web-{8AC00251-1898-4CED-B586-692FD18DFDE4}" dt="2023-11-19T03:11:57.515" v="109" actId="20577"/>
          <ac:spMkLst>
            <pc:docMk/>
            <pc:sldMk cId="1325608595" sldId="257"/>
            <ac:spMk id="2" creationId="{912DF434-28DB-4621-A497-D62C41CE0419}"/>
          </ac:spMkLst>
        </pc:spChg>
        <pc:spChg chg="mod">
          <ac:chgData name="Casey, Daria" userId="S::daria.casey019@topper.wku.edu::fb15621a-39c3-4438-9fd9-4a1f751a360f" providerId="AD" clId="Web-{8AC00251-1898-4CED-B586-692FD18DFDE4}" dt="2023-11-19T03:01:31.998" v="60" actId="20577"/>
          <ac:spMkLst>
            <pc:docMk/>
            <pc:sldMk cId="1325608595" sldId="257"/>
            <ac:spMk id="5" creationId="{6209FEB4-4C5C-EB43-9696-7B42453DB79B}"/>
          </ac:spMkLst>
        </pc:spChg>
        <pc:extLst>
          <p:ext xmlns:p="http://schemas.openxmlformats.org/presentationml/2006/main" uri="{D6D511B9-2390-475A-947B-AFAB55BFBCF1}">
            <pc226:cmChg xmlns:pc226="http://schemas.microsoft.com/office/powerpoint/2022/06/main/command" chg="add">
              <pc226:chgData name="Casey, Daria" userId="S::daria.casey019@topper.wku.edu::fb15621a-39c3-4438-9fd9-4a1f751a360f" providerId="AD" clId="Web-{8AC00251-1898-4CED-B586-692FD18DFDE4}" dt="2023-11-19T03:11:52.343" v="108"/>
              <pc2:cmMkLst xmlns:pc2="http://schemas.microsoft.com/office/powerpoint/2019/9/main/command">
                <pc:docMk/>
                <pc:sldMk cId="1325608595" sldId="257"/>
                <pc2:cmMk id="{E87C8EE3-560F-46BC-8836-2C738363FEF7}"/>
              </pc2:cmMkLst>
            </pc226:cmChg>
          </p:ext>
        </pc:extLst>
      </pc:sldChg>
      <pc:sldChg chg="modSp ord">
        <pc:chgData name="Casey, Daria" userId="S::daria.casey019@topper.wku.edu::fb15621a-39c3-4438-9fd9-4a1f751a360f" providerId="AD" clId="Web-{8AC00251-1898-4CED-B586-692FD18DFDE4}" dt="2023-11-19T03:01:27.295" v="59" actId="20577"/>
        <pc:sldMkLst>
          <pc:docMk/>
          <pc:sldMk cId="1639799154" sldId="258"/>
        </pc:sldMkLst>
        <pc:spChg chg="mod">
          <ac:chgData name="Casey, Daria" userId="S::daria.casey019@topper.wku.edu::fb15621a-39c3-4438-9fd9-4a1f751a360f" providerId="AD" clId="Web-{8AC00251-1898-4CED-B586-692FD18DFDE4}" dt="2023-11-19T03:01:27.295" v="59" actId="20577"/>
          <ac:spMkLst>
            <pc:docMk/>
            <pc:sldMk cId="1639799154" sldId="258"/>
            <ac:spMk id="5" creationId="{D593FA18-50D6-0344-B477-1D7C91CF4029}"/>
          </ac:spMkLst>
        </pc:spChg>
      </pc:sldChg>
      <pc:sldChg chg="del">
        <pc:chgData name="Casey, Daria" userId="S::daria.casey019@topper.wku.edu::fb15621a-39c3-4438-9fd9-4a1f751a360f" providerId="AD" clId="Web-{8AC00251-1898-4CED-B586-692FD18DFDE4}" dt="2023-11-19T03:46:45.101" v="488"/>
        <pc:sldMkLst>
          <pc:docMk/>
          <pc:sldMk cId="3446797337" sldId="259"/>
        </pc:sldMkLst>
      </pc:sldChg>
      <pc:sldChg chg="modSp">
        <pc:chgData name="Casey, Daria" userId="S::daria.casey019@topper.wku.edu::fb15621a-39c3-4438-9fd9-4a1f751a360f" providerId="AD" clId="Web-{8AC00251-1898-4CED-B586-692FD18DFDE4}" dt="2023-11-19T03:01:39.936" v="61" actId="20577"/>
        <pc:sldMkLst>
          <pc:docMk/>
          <pc:sldMk cId="4212917468" sldId="260"/>
        </pc:sldMkLst>
        <pc:spChg chg="mod">
          <ac:chgData name="Casey, Daria" userId="S::daria.casey019@topper.wku.edu::fb15621a-39c3-4438-9fd9-4a1f751a360f" providerId="AD" clId="Web-{8AC00251-1898-4CED-B586-692FD18DFDE4}" dt="2023-11-19T03:01:39.936" v="61" actId="20577"/>
          <ac:spMkLst>
            <pc:docMk/>
            <pc:sldMk cId="4212917468" sldId="260"/>
            <ac:spMk id="5" creationId="{0A79A912-225F-BE40-9F3E-0255524448CD}"/>
          </ac:spMkLst>
        </pc:spChg>
      </pc:sldChg>
      <pc:sldChg chg="modSp ord modCm">
        <pc:chgData name="Casey, Daria" userId="S::daria.casey019@topper.wku.edu::fb15621a-39c3-4438-9fd9-4a1f751a360f" providerId="AD" clId="Web-{8AC00251-1898-4CED-B586-692FD18DFDE4}" dt="2023-11-19T03:40:28.091" v="483" actId="20577"/>
        <pc:sldMkLst>
          <pc:docMk/>
          <pc:sldMk cId="700209266" sldId="264"/>
        </pc:sldMkLst>
        <pc:spChg chg="mod">
          <ac:chgData name="Casey, Daria" userId="S::daria.casey019@topper.wku.edu::fb15621a-39c3-4438-9fd9-4a1f751a360f" providerId="AD" clId="Web-{8AC00251-1898-4CED-B586-692FD18DFDE4}" dt="2023-11-19T03:12:38.797" v="138" actId="20577"/>
          <ac:spMkLst>
            <pc:docMk/>
            <pc:sldMk cId="700209266" sldId="264"/>
            <ac:spMk id="2" creationId="{DD0B6389-2374-4677-B8BB-59410CCC32FD}"/>
          </ac:spMkLst>
        </pc:spChg>
        <pc:spChg chg="mod">
          <ac:chgData name="Casey, Daria" userId="S::daria.casey019@topper.wku.edu::fb15621a-39c3-4438-9fd9-4a1f751a360f" providerId="AD" clId="Web-{8AC00251-1898-4CED-B586-692FD18DFDE4}" dt="2023-11-19T03:02:00.124" v="65" actId="20577"/>
          <ac:spMkLst>
            <pc:docMk/>
            <pc:sldMk cId="700209266" sldId="264"/>
            <ac:spMk id="11" creationId="{EBF4ECF3-F211-3447-AF95-22487182EEF2}"/>
          </ac:spMkLst>
        </pc:spChg>
        <pc:graphicFrameChg chg="modGraphic">
          <ac:chgData name="Casey, Daria" userId="S::daria.casey019@topper.wku.edu::fb15621a-39c3-4438-9fd9-4a1f751a360f" providerId="AD" clId="Web-{8AC00251-1898-4CED-B586-692FD18DFDE4}" dt="2023-11-19T03:40:28.091" v="483" actId="20577"/>
          <ac:graphicFrameMkLst>
            <pc:docMk/>
            <pc:sldMk cId="700209266" sldId="264"/>
            <ac:graphicFrameMk id="6" creationId="{85168BDF-A0D9-4916-A9F9-41D8175A703C}"/>
          </ac:graphicFrameMkLst>
        </pc:graphicFrameChg>
        <pc:extLst>
          <p:ext xmlns:p="http://schemas.openxmlformats.org/presentationml/2006/main" uri="{D6D511B9-2390-475A-947B-AFAB55BFBCF1}">
            <pc226:cmChg xmlns:pc226="http://schemas.microsoft.com/office/powerpoint/2022/06/main/command" chg="">
              <pc226:chgData name="Casey, Daria" userId="S::daria.casey019@topper.wku.edu::fb15621a-39c3-4438-9fd9-4a1f751a360f" providerId="AD" clId="Web-{8AC00251-1898-4CED-B586-692FD18DFDE4}" dt="2023-11-19T03:25:15.770" v="221"/>
              <pc2:cmMkLst xmlns:pc2="http://schemas.microsoft.com/office/powerpoint/2019/9/main/command">
                <pc:docMk/>
                <pc:sldMk cId="700209266" sldId="264"/>
                <pc2:cmMk id="{A175166A-A4E4-4A37-B190-6C60C8819F3C}"/>
              </pc2:cmMkLst>
              <pc226:cmRplyChg chg="add">
                <pc226:chgData name="Casey, Daria" userId="S::daria.casey019@topper.wku.edu::fb15621a-39c3-4438-9fd9-4a1f751a360f" providerId="AD" clId="Web-{8AC00251-1898-4CED-B586-692FD18DFDE4}" dt="2023-11-19T03:25:15.770" v="221"/>
                <pc2:cmRplyMkLst xmlns:pc2="http://schemas.microsoft.com/office/powerpoint/2019/9/main/command">
                  <pc:docMk/>
                  <pc:sldMk cId="700209266" sldId="264"/>
                  <pc2:cmMk id="{A175166A-A4E4-4A37-B190-6C60C8819F3C}"/>
                  <pc2:cmRplyMk id="{C08C030C-93D2-4866-84AD-595B2DB95FEE}"/>
                </pc2:cmRplyMkLst>
              </pc226:cmRplyChg>
              <pc226:cmRplyChg chg="add">
                <pc226:chgData name="Casey, Daria" userId="S::daria.casey019@topper.wku.edu::fb15621a-39c3-4438-9fd9-4a1f751a360f" providerId="AD" clId="Web-{8AC00251-1898-4CED-B586-692FD18DFDE4}" dt="2023-11-19T03:22:25.360" v="218"/>
                <pc2:cmRplyMkLst xmlns:pc2="http://schemas.microsoft.com/office/powerpoint/2019/9/main/command">
                  <pc:docMk/>
                  <pc:sldMk cId="700209266" sldId="264"/>
                  <pc2:cmMk id="{A175166A-A4E4-4A37-B190-6C60C8819F3C}"/>
                  <pc2:cmRplyMk id="{D625B5D1-8C5C-462D-A4A1-22ED27A3E6A5}"/>
                </pc2:cmRplyMkLst>
              </pc226:cmRplyChg>
            </pc226:cmChg>
          </p:ext>
        </pc:extLst>
      </pc:sldChg>
      <pc:sldChg chg="modSp ord addCm">
        <pc:chgData name="Casey, Daria" userId="S::daria.casey019@topper.wku.edu::fb15621a-39c3-4438-9fd9-4a1f751a360f" providerId="AD" clId="Web-{8AC00251-1898-4CED-B586-692FD18DFDE4}" dt="2023-11-19T03:16:48.804" v="188" actId="20577"/>
        <pc:sldMkLst>
          <pc:docMk/>
          <pc:sldMk cId="2563119616" sldId="265"/>
        </pc:sldMkLst>
        <pc:spChg chg="mod">
          <ac:chgData name="Casey, Daria" userId="S::daria.casey019@topper.wku.edu::fb15621a-39c3-4438-9fd9-4a1f751a360f" providerId="AD" clId="Web-{8AC00251-1898-4CED-B586-692FD18DFDE4}" dt="2023-11-19T03:16:48.804" v="188" actId="20577"/>
          <ac:spMkLst>
            <pc:docMk/>
            <pc:sldMk cId="2563119616" sldId="265"/>
            <ac:spMk id="2" creationId="{19256B7E-1633-44AB-8584-82DF5B726834}"/>
          </ac:spMkLst>
        </pc:spChg>
        <pc:spChg chg="mod">
          <ac:chgData name="Casey, Daria" userId="S::daria.casey019@topper.wku.edu::fb15621a-39c3-4438-9fd9-4a1f751a360f" providerId="AD" clId="Web-{8AC00251-1898-4CED-B586-692FD18DFDE4}" dt="2023-11-19T03:02:10.734" v="67" actId="20577"/>
          <ac:spMkLst>
            <pc:docMk/>
            <pc:sldMk cId="2563119616" sldId="265"/>
            <ac:spMk id="8" creationId="{0DD1986A-9AF9-5C45-BE85-20D5AA267AE1}"/>
          </ac:spMkLst>
        </pc:spChg>
        <pc:extLst>
          <p:ext xmlns:p="http://schemas.openxmlformats.org/presentationml/2006/main" uri="{D6D511B9-2390-475A-947B-AFAB55BFBCF1}">
            <pc226:cmChg xmlns:pc226="http://schemas.microsoft.com/office/powerpoint/2022/06/main/command" chg="add">
              <pc226:chgData name="Casey, Daria" userId="S::daria.casey019@topper.wku.edu::fb15621a-39c3-4438-9fd9-4a1f751a360f" providerId="AD" clId="Web-{8AC00251-1898-4CED-B586-692FD18DFDE4}" dt="2023-11-19T03:16:45.288" v="187"/>
              <pc2:cmMkLst xmlns:pc2="http://schemas.microsoft.com/office/powerpoint/2019/9/main/command">
                <pc:docMk/>
                <pc:sldMk cId="2563119616" sldId="265"/>
                <pc2:cmMk id="{94D47A54-0E40-45DC-BB03-B3702E45B226}"/>
              </pc2:cmMkLst>
            </pc226:cmChg>
          </p:ext>
        </pc:extLst>
      </pc:sldChg>
      <pc:sldChg chg="modSp">
        <pc:chgData name="Casey, Daria" userId="S::daria.casey019@topper.wku.edu::fb15621a-39c3-4438-9fd9-4a1f751a360f" providerId="AD" clId="Web-{8AC00251-1898-4CED-B586-692FD18DFDE4}" dt="2023-11-19T03:02:14.171" v="68" actId="20577"/>
        <pc:sldMkLst>
          <pc:docMk/>
          <pc:sldMk cId="2721508595" sldId="266"/>
        </pc:sldMkLst>
        <pc:spChg chg="mod">
          <ac:chgData name="Casey, Daria" userId="S::daria.casey019@topper.wku.edu::fb15621a-39c3-4438-9fd9-4a1f751a360f" providerId="AD" clId="Web-{8AC00251-1898-4CED-B586-692FD18DFDE4}" dt="2023-11-19T03:02:14.171" v="68" actId="20577"/>
          <ac:spMkLst>
            <pc:docMk/>
            <pc:sldMk cId="2721508595" sldId="266"/>
            <ac:spMk id="7" creationId="{B42ACFC2-B54A-8244-B5D9-4B1EC2EED59D}"/>
          </ac:spMkLst>
        </pc:spChg>
      </pc:sldChg>
      <pc:sldChg chg="modSp ord addCm">
        <pc:chgData name="Casey, Daria" userId="S::daria.casey019@topper.wku.edu::fb15621a-39c3-4438-9fd9-4a1f751a360f" providerId="AD" clId="Web-{8AC00251-1898-4CED-B586-692FD18DFDE4}" dt="2023-11-19T03:33:32.409" v="367"/>
        <pc:sldMkLst>
          <pc:docMk/>
          <pc:sldMk cId="445070695" sldId="267"/>
        </pc:sldMkLst>
        <pc:spChg chg="mod">
          <ac:chgData name="Casey, Daria" userId="S::daria.casey019@topper.wku.edu::fb15621a-39c3-4438-9fd9-4a1f751a360f" providerId="AD" clId="Web-{8AC00251-1898-4CED-B586-692FD18DFDE4}" dt="2023-11-19T03:31:44.390" v="341" actId="20577"/>
          <ac:spMkLst>
            <pc:docMk/>
            <pc:sldMk cId="445070695" sldId="267"/>
            <ac:spMk id="2" creationId="{42D1A202-23A3-4F3A-AA92-0172C8D2DA06}"/>
          </ac:spMkLst>
        </pc:spChg>
        <pc:spChg chg="mod">
          <ac:chgData name="Casey, Daria" userId="S::daria.casey019@topper.wku.edu::fb15621a-39c3-4438-9fd9-4a1f751a360f" providerId="AD" clId="Web-{8AC00251-1898-4CED-B586-692FD18DFDE4}" dt="2023-11-19T03:02:18.109" v="69" actId="20577"/>
          <ac:spMkLst>
            <pc:docMk/>
            <pc:sldMk cId="445070695" sldId="267"/>
            <ac:spMk id="5" creationId="{03FD8152-D9C3-204A-9444-45CD4F180EB4}"/>
          </ac:spMkLst>
        </pc:spChg>
        <pc:extLst>
          <p:ext xmlns:p="http://schemas.openxmlformats.org/presentationml/2006/main" uri="{D6D511B9-2390-475A-947B-AFAB55BFBCF1}">
            <pc226:cmChg xmlns:pc226="http://schemas.microsoft.com/office/powerpoint/2022/06/main/command" chg="add">
              <pc226:chgData name="Casey, Daria" userId="S::daria.casey019@topper.wku.edu::fb15621a-39c3-4438-9fd9-4a1f751a360f" providerId="AD" clId="Web-{8AC00251-1898-4CED-B586-692FD18DFDE4}" dt="2023-11-19T03:33:32.409" v="367"/>
              <pc2:cmMkLst xmlns:pc2="http://schemas.microsoft.com/office/powerpoint/2019/9/main/command">
                <pc:docMk/>
                <pc:sldMk cId="445070695" sldId="267"/>
                <pc2:cmMk id="{B14A9CB2-6945-4E91-B815-4EE9B1B5E22E}"/>
              </pc2:cmMkLst>
            </pc226:cmChg>
          </p:ext>
        </pc:extLst>
      </pc:sldChg>
      <pc:sldChg chg="modSp del">
        <pc:chgData name="Casey, Daria" userId="S::daria.casey019@topper.wku.edu::fb15621a-39c3-4438-9fd9-4a1f751a360f" providerId="AD" clId="Web-{8AC00251-1898-4CED-B586-692FD18DFDE4}" dt="2023-11-19T03:46:45.086" v="485"/>
        <pc:sldMkLst>
          <pc:docMk/>
          <pc:sldMk cId="3396266754" sldId="269"/>
        </pc:sldMkLst>
        <pc:spChg chg="mod">
          <ac:chgData name="Casey, Daria" userId="S::daria.casey019@topper.wku.edu::fb15621a-39c3-4438-9fd9-4a1f751a360f" providerId="AD" clId="Web-{8AC00251-1898-4CED-B586-692FD18DFDE4}" dt="2023-11-19T03:01:54.952" v="64" actId="20577"/>
          <ac:spMkLst>
            <pc:docMk/>
            <pc:sldMk cId="3396266754" sldId="269"/>
            <ac:spMk id="4" creationId="{E9CE3E8F-3700-FE42-BA65-89071D20A786}"/>
          </ac:spMkLst>
        </pc:spChg>
      </pc:sldChg>
      <pc:sldChg chg="modSp del">
        <pc:chgData name="Casey, Daria" userId="S::daria.casey019@topper.wku.edu::fb15621a-39c3-4438-9fd9-4a1f751a360f" providerId="AD" clId="Web-{8AC00251-1898-4CED-B586-692FD18DFDE4}" dt="2023-11-19T03:46:45.086" v="484"/>
        <pc:sldMkLst>
          <pc:docMk/>
          <pc:sldMk cId="932498405" sldId="270"/>
        </pc:sldMkLst>
        <pc:spChg chg="mod">
          <ac:chgData name="Casey, Daria" userId="S::daria.casey019@topper.wku.edu::fb15621a-39c3-4438-9fd9-4a1f751a360f" providerId="AD" clId="Web-{8AC00251-1898-4CED-B586-692FD18DFDE4}" dt="2023-11-19T03:02:05.046" v="66" actId="20577"/>
          <ac:spMkLst>
            <pc:docMk/>
            <pc:sldMk cId="932498405" sldId="270"/>
            <ac:spMk id="5" creationId="{140F55DB-0AAD-684A-B0E2-8EF58E039423}"/>
          </ac:spMkLst>
        </pc:spChg>
      </pc:sldChg>
      <pc:sldChg chg="modSp del">
        <pc:chgData name="Casey, Daria" userId="S::daria.casey019@topper.wku.edu::fb15621a-39c3-4438-9fd9-4a1f751a360f" providerId="AD" clId="Web-{8AC00251-1898-4CED-B586-692FD18DFDE4}" dt="2023-11-19T03:46:45.101" v="486"/>
        <pc:sldMkLst>
          <pc:docMk/>
          <pc:sldMk cId="3335690284" sldId="271"/>
        </pc:sldMkLst>
        <pc:spChg chg="mod">
          <ac:chgData name="Casey, Daria" userId="S::daria.casey019@topper.wku.edu::fb15621a-39c3-4438-9fd9-4a1f751a360f" providerId="AD" clId="Web-{8AC00251-1898-4CED-B586-692FD18DFDE4}" dt="2023-11-19T03:01:49.718" v="63" actId="20577"/>
          <ac:spMkLst>
            <pc:docMk/>
            <pc:sldMk cId="3335690284" sldId="271"/>
            <ac:spMk id="4" creationId="{BCF90246-DFB2-A340-AADC-E85D28C31B3E}"/>
          </ac:spMkLst>
        </pc:spChg>
      </pc:sldChg>
      <pc:sldChg chg="modSp del">
        <pc:chgData name="Casey, Daria" userId="S::daria.casey019@topper.wku.edu::fb15621a-39c3-4438-9fd9-4a1f751a360f" providerId="AD" clId="Web-{8AC00251-1898-4CED-B586-692FD18DFDE4}" dt="2023-11-19T03:46:45.101" v="487"/>
        <pc:sldMkLst>
          <pc:docMk/>
          <pc:sldMk cId="2639983765" sldId="273"/>
        </pc:sldMkLst>
        <pc:spChg chg="mod">
          <ac:chgData name="Casey, Daria" userId="S::daria.casey019@topper.wku.edu::fb15621a-39c3-4438-9fd9-4a1f751a360f" providerId="AD" clId="Web-{8AC00251-1898-4CED-B586-692FD18DFDE4}" dt="2023-11-19T03:01:45.483" v="62" actId="20577"/>
          <ac:spMkLst>
            <pc:docMk/>
            <pc:sldMk cId="2639983765" sldId="273"/>
            <ac:spMk id="4" creationId="{6E4EA976-8646-0143-BA18-8675E6FA5EB7}"/>
          </ac:spMkLst>
        </pc:spChg>
      </pc:sldChg>
      <pc:sldChg chg="addSp delSp modSp ord">
        <pc:chgData name="Casey, Daria" userId="S::daria.casey019@topper.wku.edu::fb15621a-39c3-4438-9fd9-4a1f751a360f" providerId="AD" clId="Web-{8AC00251-1898-4CED-B586-692FD18DFDE4}" dt="2023-11-19T03:31:51.875" v="342"/>
        <pc:sldMkLst>
          <pc:docMk/>
          <pc:sldMk cId="926184573" sldId="275"/>
        </pc:sldMkLst>
        <pc:spChg chg="mod">
          <ac:chgData name="Casey, Daria" userId="S::daria.casey019@topper.wku.edu::fb15621a-39c3-4438-9fd9-4a1f751a360f" providerId="AD" clId="Web-{8AC00251-1898-4CED-B586-692FD18DFDE4}" dt="2023-11-19T03:02:53.282" v="74" actId="1076"/>
          <ac:spMkLst>
            <pc:docMk/>
            <pc:sldMk cId="926184573" sldId="275"/>
            <ac:spMk id="2" creationId="{69FAE308-3076-43DB-B834-DA0B0AE19AF9}"/>
          </ac:spMkLst>
        </pc:spChg>
        <pc:spChg chg="del">
          <ac:chgData name="Casey, Daria" userId="S::daria.casey019@topper.wku.edu::fb15621a-39c3-4438-9fd9-4a1f751a360f" providerId="AD" clId="Web-{8AC00251-1898-4CED-B586-692FD18DFDE4}" dt="2023-11-19T03:02:26.937" v="70"/>
          <ac:spMkLst>
            <pc:docMk/>
            <pc:sldMk cId="926184573" sldId="275"/>
            <ac:spMk id="3" creationId="{BABC2CE0-8806-4B2A-A10A-32984D317434}"/>
          </ac:spMkLst>
        </pc:spChg>
        <pc:spChg chg="add del mod">
          <ac:chgData name="Casey, Daria" userId="S::daria.casey019@topper.wku.edu::fb15621a-39c3-4438-9fd9-4a1f751a360f" providerId="AD" clId="Web-{8AC00251-1898-4CED-B586-692FD18DFDE4}" dt="2023-11-19T03:02:37.391" v="72"/>
          <ac:spMkLst>
            <pc:docMk/>
            <pc:sldMk cId="926184573" sldId="275"/>
            <ac:spMk id="5" creationId="{45424FC2-F9C2-2E13-8586-7E8BE9066B6C}"/>
          </ac:spMkLst>
        </pc:spChg>
      </pc:sldChg>
      <pc:sldChg chg="modSp add ord replId">
        <pc:chgData name="Casey, Daria" userId="S::daria.casey019@topper.wku.edu::fb15621a-39c3-4438-9fd9-4a1f751a360f" providerId="AD" clId="Web-{8AC00251-1898-4CED-B586-692FD18DFDE4}" dt="2023-11-19T03:27:56.259" v="279" actId="20577"/>
        <pc:sldMkLst>
          <pc:docMk/>
          <pc:sldMk cId="1708940389" sldId="276"/>
        </pc:sldMkLst>
        <pc:spChg chg="mod">
          <ac:chgData name="Casey, Daria" userId="S::daria.casey019@topper.wku.edu::fb15621a-39c3-4438-9fd9-4a1f751a360f" providerId="AD" clId="Web-{8AC00251-1898-4CED-B586-692FD18DFDE4}" dt="2023-11-19T03:27:56.259" v="279" actId="20577"/>
          <ac:spMkLst>
            <pc:docMk/>
            <pc:sldMk cId="1708940389" sldId="276"/>
            <ac:spMk id="2" creationId="{E5F191A4-7839-4F63-B17C-7C366C59488C}"/>
          </ac:spMkLst>
        </pc:spChg>
      </pc:sldChg>
      <pc:sldChg chg="modSp new">
        <pc:chgData name="Casey, Daria" userId="S::daria.casey019@topper.wku.edu::fb15621a-39c3-4438-9fd9-4a1f751a360f" providerId="AD" clId="Web-{8AC00251-1898-4CED-B586-692FD18DFDE4}" dt="2023-11-19T03:27:17.039" v="256" actId="20577"/>
        <pc:sldMkLst>
          <pc:docMk/>
          <pc:sldMk cId="3875219973" sldId="277"/>
        </pc:sldMkLst>
        <pc:spChg chg="mod">
          <ac:chgData name="Casey, Daria" userId="S::daria.casey019@topper.wku.edu::fb15621a-39c3-4438-9fd9-4a1f751a360f" providerId="AD" clId="Web-{8AC00251-1898-4CED-B586-692FD18DFDE4}" dt="2023-11-19T03:27:17.039" v="256" actId="20577"/>
          <ac:spMkLst>
            <pc:docMk/>
            <pc:sldMk cId="3875219973" sldId="277"/>
            <ac:spMk id="2" creationId="{199603B1-8A3B-B762-8AF4-8B70F53D3BFC}"/>
          </ac:spMkLst>
        </pc:spChg>
      </pc:sldChg>
      <pc:sldChg chg="modSp add replId">
        <pc:chgData name="Casey, Daria" userId="S::daria.casey019@topper.wku.edu::fb15621a-39c3-4438-9fd9-4a1f751a360f" providerId="AD" clId="Web-{8AC00251-1898-4CED-B586-692FD18DFDE4}" dt="2023-11-19T03:27:35.118" v="272" actId="20577"/>
        <pc:sldMkLst>
          <pc:docMk/>
          <pc:sldMk cId="1835225087" sldId="278"/>
        </pc:sldMkLst>
        <pc:spChg chg="mod">
          <ac:chgData name="Casey, Daria" userId="S::daria.casey019@topper.wku.edu::fb15621a-39c3-4438-9fd9-4a1f751a360f" providerId="AD" clId="Web-{8AC00251-1898-4CED-B586-692FD18DFDE4}" dt="2023-11-19T03:27:35.118" v="272" actId="20577"/>
          <ac:spMkLst>
            <pc:docMk/>
            <pc:sldMk cId="1835225087" sldId="278"/>
            <ac:spMk id="2" creationId="{199603B1-8A3B-B762-8AF4-8B70F53D3BFC}"/>
          </ac:spMkLst>
        </pc:spChg>
      </pc:sldChg>
      <pc:sldChg chg="modSp add replId">
        <pc:chgData name="Casey, Daria" userId="S::daria.casey019@topper.wku.edu::fb15621a-39c3-4438-9fd9-4a1f751a360f" providerId="AD" clId="Web-{8AC00251-1898-4CED-B586-692FD18DFDE4}" dt="2023-11-19T03:27:25.836" v="262" actId="20577"/>
        <pc:sldMkLst>
          <pc:docMk/>
          <pc:sldMk cId="2428734818" sldId="279"/>
        </pc:sldMkLst>
        <pc:spChg chg="mod">
          <ac:chgData name="Casey, Daria" userId="S::daria.casey019@topper.wku.edu::fb15621a-39c3-4438-9fd9-4a1f751a360f" providerId="AD" clId="Web-{8AC00251-1898-4CED-B586-692FD18DFDE4}" dt="2023-11-19T03:27:25.836" v="262" actId="20577"/>
          <ac:spMkLst>
            <pc:docMk/>
            <pc:sldMk cId="2428734818" sldId="279"/>
            <ac:spMk id="2" creationId="{E5F191A4-7839-4F63-B17C-7C366C59488C}"/>
          </ac:spMkLst>
        </pc:spChg>
      </pc:sldChg>
      <pc:sldChg chg="modSp add replId">
        <pc:chgData name="Casey, Daria" userId="S::daria.casey019@topper.wku.edu::fb15621a-39c3-4438-9fd9-4a1f751a360f" providerId="AD" clId="Web-{8AC00251-1898-4CED-B586-692FD18DFDE4}" dt="2023-11-19T03:28:13.478" v="297" actId="20577"/>
        <pc:sldMkLst>
          <pc:docMk/>
          <pc:sldMk cId="2099266245" sldId="280"/>
        </pc:sldMkLst>
        <pc:spChg chg="mod">
          <ac:chgData name="Casey, Daria" userId="S::daria.casey019@topper.wku.edu::fb15621a-39c3-4438-9fd9-4a1f751a360f" providerId="AD" clId="Web-{8AC00251-1898-4CED-B586-692FD18DFDE4}" dt="2023-11-19T03:28:13.478" v="297" actId="20577"/>
          <ac:spMkLst>
            <pc:docMk/>
            <pc:sldMk cId="2099266245" sldId="280"/>
            <ac:spMk id="2" creationId="{199603B1-8A3B-B762-8AF4-8B70F53D3BFC}"/>
          </ac:spMkLst>
        </pc:spChg>
      </pc:sldChg>
      <pc:sldChg chg="modSp add replId">
        <pc:chgData name="Casey, Daria" userId="S::daria.casey019@topper.wku.edu::fb15621a-39c3-4438-9fd9-4a1f751a360f" providerId="AD" clId="Web-{8AC00251-1898-4CED-B586-692FD18DFDE4}" dt="2023-11-19T03:28:06.744" v="286" actId="20577"/>
        <pc:sldMkLst>
          <pc:docMk/>
          <pc:sldMk cId="2435231971" sldId="281"/>
        </pc:sldMkLst>
        <pc:spChg chg="mod">
          <ac:chgData name="Casey, Daria" userId="S::daria.casey019@topper.wku.edu::fb15621a-39c3-4438-9fd9-4a1f751a360f" providerId="AD" clId="Web-{8AC00251-1898-4CED-B586-692FD18DFDE4}" dt="2023-11-19T03:28:06.744" v="286" actId="20577"/>
          <ac:spMkLst>
            <pc:docMk/>
            <pc:sldMk cId="2435231971" sldId="281"/>
            <ac:spMk id="2" creationId="{E5F191A4-7839-4F63-B17C-7C366C59488C}"/>
          </ac:spMkLst>
        </pc:spChg>
      </pc:sldChg>
      <pc:sldChg chg="modSp add replId">
        <pc:chgData name="Casey, Daria" userId="S::daria.casey019@topper.wku.edu::fb15621a-39c3-4438-9fd9-4a1f751a360f" providerId="AD" clId="Web-{8AC00251-1898-4CED-B586-692FD18DFDE4}" dt="2023-11-19T03:28:53.979" v="313" actId="20577"/>
        <pc:sldMkLst>
          <pc:docMk/>
          <pc:sldMk cId="1214645821" sldId="282"/>
        </pc:sldMkLst>
        <pc:spChg chg="mod">
          <ac:chgData name="Casey, Daria" userId="S::daria.casey019@topper.wku.edu::fb15621a-39c3-4438-9fd9-4a1f751a360f" providerId="AD" clId="Web-{8AC00251-1898-4CED-B586-692FD18DFDE4}" dt="2023-11-19T03:28:53.979" v="313" actId="20577"/>
          <ac:spMkLst>
            <pc:docMk/>
            <pc:sldMk cId="1214645821" sldId="282"/>
            <ac:spMk id="2" creationId="{199603B1-8A3B-B762-8AF4-8B70F53D3BFC}"/>
          </ac:spMkLst>
        </pc:spChg>
      </pc:sldChg>
      <pc:sldChg chg="modSp add replId">
        <pc:chgData name="Casey, Daria" userId="S::daria.casey019@topper.wku.edu::fb15621a-39c3-4438-9fd9-4a1f751a360f" providerId="AD" clId="Web-{8AC00251-1898-4CED-B586-692FD18DFDE4}" dt="2023-11-19T03:28:47.042" v="309" actId="20577"/>
        <pc:sldMkLst>
          <pc:docMk/>
          <pc:sldMk cId="3500875151" sldId="283"/>
        </pc:sldMkLst>
        <pc:spChg chg="mod">
          <ac:chgData name="Casey, Daria" userId="S::daria.casey019@topper.wku.edu::fb15621a-39c3-4438-9fd9-4a1f751a360f" providerId="AD" clId="Web-{8AC00251-1898-4CED-B586-692FD18DFDE4}" dt="2023-11-19T03:28:47.042" v="309" actId="20577"/>
          <ac:spMkLst>
            <pc:docMk/>
            <pc:sldMk cId="3500875151" sldId="283"/>
            <ac:spMk id="2" creationId="{E5F191A4-7839-4F63-B17C-7C366C59488C}"/>
          </ac:spMkLst>
        </pc:spChg>
      </pc:sldChg>
      <pc:sldChg chg="add del replId">
        <pc:chgData name="Casey, Daria" userId="S::daria.casey019@topper.wku.edu::fb15621a-39c3-4438-9fd9-4a1f751a360f" providerId="AD" clId="Web-{8AC00251-1898-4CED-B586-692FD18DFDE4}" dt="2023-11-19T03:29:10.823" v="316"/>
        <pc:sldMkLst>
          <pc:docMk/>
          <pc:sldMk cId="859805473" sldId="284"/>
        </pc:sldMkLst>
      </pc:sldChg>
      <pc:sldChg chg="modSp add replId">
        <pc:chgData name="Casey, Daria" userId="S::daria.casey019@topper.wku.edu::fb15621a-39c3-4438-9fd9-4a1f751a360f" providerId="AD" clId="Web-{8AC00251-1898-4CED-B586-692FD18DFDE4}" dt="2023-11-19T03:29:49.403" v="326" actId="20577"/>
        <pc:sldMkLst>
          <pc:docMk/>
          <pc:sldMk cId="3020157187" sldId="285"/>
        </pc:sldMkLst>
        <pc:spChg chg="mod">
          <ac:chgData name="Casey, Daria" userId="S::daria.casey019@topper.wku.edu::fb15621a-39c3-4438-9fd9-4a1f751a360f" providerId="AD" clId="Web-{8AC00251-1898-4CED-B586-692FD18DFDE4}" dt="2023-11-19T03:29:49.403" v="326" actId="20577"/>
          <ac:spMkLst>
            <pc:docMk/>
            <pc:sldMk cId="3020157187" sldId="285"/>
            <ac:spMk id="2" creationId="{E5F191A4-7839-4F63-B17C-7C366C59488C}"/>
          </ac:spMkLst>
        </pc:spChg>
      </pc:sldChg>
      <pc:sldChg chg="modSp add del replId">
        <pc:chgData name="Casey, Daria" userId="S::daria.casey019@topper.wku.edu::fb15621a-39c3-4438-9fd9-4a1f751a360f" providerId="AD" clId="Web-{8AC00251-1898-4CED-B586-692FD18DFDE4}" dt="2023-11-19T03:33:21.127" v="366"/>
        <pc:sldMkLst>
          <pc:docMk/>
          <pc:sldMk cId="1044582009" sldId="286"/>
        </pc:sldMkLst>
        <pc:spChg chg="mod">
          <ac:chgData name="Casey, Daria" userId="S::daria.casey019@topper.wku.edu::fb15621a-39c3-4438-9fd9-4a1f751a360f" providerId="AD" clId="Web-{8AC00251-1898-4CED-B586-692FD18DFDE4}" dt="2023-11-19T03:33:08.674" v="365" actId="20577"/>
          <ac:spMkLst>
            <pc:docMk/>
            <pc:sldMk cId="1044582009" sldId="286"/>
            <ac:spMk id="2" creationId="{42D1A202-23A3-4F3A-AA92-0172C8D2DA06}"/>
          </ac:spMkLst>
        </pc:spChg>
      </pc:sldChg>
      <pc:sldChg chg="delSp modSp new">
        <pc:chgData name="Casey, Daria" userId="S::daria.casey019@topper.wku.edu::fb15621a-39c3-4438-9fd9-4a1f751a360f" providerId="AD" clId="Web-{8AC00251-1898-4CED-B586-692FD18DFDE4}" dt="2023-11-19T03:35:46.740" v="476" actId="1076"/>
        <pc:sldMkLst>
          <pc:docMk/>
          <pc:sldMk cId="3141391723" sldId="286"/>
        </pc:sldMkLst>
        <pc:spChg chg="mod">
          <ac:chgData name="Casey, Daria" userId="S::daria.casey019@topper.wku.edu::fb15621a-39c3-4438-9fd9-4a1f751a360f" providerId="AD" clId="Web-{8AC00251-1898-4CED-B586-692FD18DFDE4}" dt="2023-11-19T03:35:46.740" v="476" actId="1076"/>
          <ac:spMkLst>
            <pc:docMk/>
            <pc:sldMk cId="3141391723" sldId="286"/>
            <ac:spMk id="2" creationId="{141A1DA8-2438-A229-0094-B2E46DB534F0}"/>
          </ac:spMkLst>
        </pc:spChg>
        <pc:spChg chg="del">
          <ac:chgData name="Casey, Daria" userId="S::daria.casey019@topper.wku.edu::fb15621a-39c3-4438-9fd9-4a1f751a360f" providerId="AD" clId="Web-{8AC00251-1898-4CED-B586-692FD18DFDE4}" dt="2023-11-19T03:35:09.458" v="468"/>
          <ac:spMkLst>
            <pc:docMk/>
            <pc:sldMk cId="3141391723" sldId="286"/>
            <ac:spMk id="3" creationId="{C8A3DCF4-73D5-389E-FF89-AC5A715F9CF0}"/>
          </ac:spMkLst>
        </pc:spChg>
        <pc:spChg chg="del">
          <ac:chgData name="Casey, Daria" userId="S::daria.casey019@topper.wku.edu::fb15621a-39c3-4438-9fd9-4a1f751a360f" providerId="AD" clId="Web-{8AC00251-1898-4CED-B586-692FD18DFDE4}" dt="2023-11-19T03:35:25.802" v="471"/>
          <ac:spMkLst>
            <pc:docMk/>
            <pc:sldMk cId="3141391723" sldId="286"/>
            <ac:spMk id="5" creationId="{F6DAC11E-30B7-9F1B-B831-BF1A3A56500E}"/>
          </ac:spMkLst>
        </pc:spChg>
        <pc:spChg chg="del">
          <ac:chgData name="Casey, Daria" userId="S::daria.casey019@topper.wku.edu::fb15621a-39c3-4438-9fd9-4a1f751a360f" providerId="AD" clId="Web-{8AC00251-1898-4CED-B586-692FD18DFDE4}" dt="2023-11-19T03:35:12.864" v="469"/>
          <ac:spMkLst>
            <pc:docMk/>
            <pc:sldMk cId="3141391723" sldId="286"/>
            <ac:spMk id="6" creationId="{C1871CC9-F649-F2C9-527C-614A50434E22}"/>
          </ac:spMkLst>
        </pc:spChg>
        <pc:spChg chg="del">
          <ac:chgData name="Casey, Daria" userId="S::daria.casey019@topper.wku.edu::fb15621a-39c3-4438-9fd9-4a1f751a360f" providerId="AD" clId="Web-{8AC00251-1898-4CED-B586-692FD18DFDE4}" dt="2023-11-19T03:35:21.271" v="470"/>
          <ac:spMkLst>
            <pc:docMk/>
            <pc:sldMk cId="3141391723" sldId="286"/>
            <ac:spMk id="7" creationId="{2AE71346-695D-4671-F650-6964A96E2765}"/>
          </ac:spMkLst>
        </pc:spChg>
        <pc:spChg chg="del">
          <ac:chgData name="Casey, Daria" userId="S::daria.casey019@topper.wku.edu::fb15621a-39c3-4438-9fd9-4a1f751a360f" providerId="AD" clId="Web-{8AC00251-1898-4CED-B586-692FD18DFDE4}" dt="2023-11-19T03:35:35.302" v="473"/>
          <ac:spMkLst>
            <pc:docMk/>
            <pc:sldMk cId="3141391723" sldId="286"/>
            <ac:spMk id="8" creationId="{FD2B038F-EDF3-10B5-38EF-3CF9177A57A5}"/>
          </ac:spMkLst>
        </pc:spChg>
        <pc:spChg chg="del">
          <ac:chgData name="Casey, Daria" userId="S::daria.casey019@topper.wku.edu::fb15621a-39c3-4438-9fd9-4a1f751a360f" providerId="AD" clId="Web-{8AC00251-1898-4CED-B586-692FD18DFDE4}" dt="2023-11-19T03:35:28.943" v="472"/>
          <ac:spMkLst>
            <pc:docMk/>
            <pc:sldMk cId="3141391723" sldId="286"/>
            <ac:spMk id="9" creationId="{A5AB4333-EA02-6316-F8DC-0689EB7EE1A0}"/>
          </ac:spMkLst>
        </pc:spChg>
      </pc:sldChg>
    </pc:docChg>
  </pc:docChgLst>
  <pc:docChgLst>
    <pc:chgData name="Priddy, Cassie" userId="S::cassandra.priddy279@topper.wku.edu::7bb68df6-8482-42e7-9640-9378ebb8409f" providerId="AD" clId="Web-{F1ADC02B-AFBB-3234-8CFA-2EDEEA55B317}"/>
    <pc:docChg chg="modSld">
      <pc:chgData name="Priddy, Cassie" userId="S::cassandra.priddy279@topper.wku.edu::7bb68df6-8482-42e7-9640-9378ebb8409f" providerId="AD" clId="Web-{F1ADC02B-AFBB-3234-8CFA-2EDEEA55B317}" dt="2023-11-20T11:23:47.143" v="1093" actId="1076"/>
      <pc:docMkLst>
        <pc:docMk/>
      </pc:docMkLst>
      <pc:sldChg chg="modSp">
        <pc:chgData name="Priddy, Cassie" userId="S::cassandra.priddy279@topper.wku.edu::7bb68df6-8482-42e7-9640-9378ebb8409f" providerId="AD" clId="Web-{F1ADC02B-AFBB-3234-8CFA-2EDEEA55B317}" dt="2023-11-19T18:39:17.884" v="1" actId="1076"/>
        <pc:sldMkLst>
          <pc:docMk/>
          <pc:sldMk cId="1835225087" sldId="278"/>
        </pc:sldMkLst>
        <pc:spChg chg="mod">
          <ac:chgData name="Priddy, Cassie" userId="S::cassandra.priddy279@topper.wku.edu::7bb68df6-8482-42e7-9640-9378ebb8409f" providerId="AD" clId="Web-{F1ADC02B-AFBB-3234-8CFA-2EDEEA55B317}" dt="2023-11-19T18:39:17.884" v="1" actId="1076"/>
          <ac:spMkLst>
            <pc:docMk/>
            <pc:sldMk cId="1835225087" sldId="278"/>
            <ac:spMk id="16" creationId="{97AEF4AE-14DD-18DA-644E-71A0BE1ECA53}"/>
          </ac:spMkLst>
        </pc:spChg>
      </pc:sldChg>
      <pc:sldChg chg="modSp">
        <pc:chgData name="Priddy, Cassie" userId="S::cassandra.priddy279@topper.wku.edu::7bb68df6-8482-42e7-9640-9378ebb8409f" providerId="AD" clId="Web-{F1ADC02B-AFBB-3234-8CFA-2EDEEA55B317}" dt="2023-11-20T11:11:14.696" v="981" actId="1076"/>
        <pc:sldMkLst>
          <pc:docMk/>
          <pc:sldMk cId="1214645821" sldId="282"/>
        </pc:sldMkLst>
        <pc:spChg chg="mod">
          <ac:chgData name="Priddy, Cassie" userId="S::cassandra.priddy279@topper.wku.edu::7bb68df6-8482-42e7-9640-9378ebb8409f" providerId="AD" clId="Web-{F1ADC02B-AFBB-3234-8CFA-2EDEEA55B317}" dt="2023-11-20T11:11:14.696" v="981" actId="1076"/>
          <ac:spMkLst>
            <pc:docMk/>
            <pc:sldMk cId="1214645821" sldId="282"/>
            <ac:spMk id="3" creationId="{BF337249-F4EF-B6A6-8702-A9E549984CF9}"/>
          </ac:spMkLst>
        </pc:spChg>
      </pc:sldChg>
      <pc:sldChg chg="modSp">
        <pc:chgData name="Priddy, Cassie" userId="S::cassandra.priddy279@topper.wku.edu::7bb68df6-8482-42e7-9640-9378ebb8409f" providerId="AD" clId="Web-{F1ADC02B-AFBB-3234-8CFA-2EDEEA55B317}" dt="2023-11-19T18:41:11.268" v="10" actId="20577"/>
        <pc:sldMkLst>
          <pc:docMk/>
          <pc:sldMk cId="3020157187" sldId="285"/>
        </pc:sldMkLst>
        <pc:spChg chg="mod">
          <ac:chgData name="Priddy, Cassie" userId="S::cassandra.priddy279@topper.wku.edu::7bb68df6-8482-42e7-9640-9378ebb8409f" providerId="AD" clId="Web-{F1ADC02B-AFBB-3234-8CFA-2EDEEA55B317}" dt="2023-11-19T18:41:11.268" v="10" actId="20577"/>
          <ac:spMkLst>
            <pc:docMk/>
            <pc:sldMk cId="3020157187" sldId="285"/>
            <ac:spMk id="4" creationId="{9B9ED227-95A7-4B08-91FE-5E0EF0D41D20}"/>
          </ac:spMkLst>
        </pc:spChg>
      </pc:sldChg>
      <pc:sldChg chg="addSp delSp modSp">
        <pc:chgData name="Priddy, Cassie" userId="S::cassandra.priddy279@topper.wku.edu::7bb68df6-8482-42e7-9640-9378ebb8409f" providerId="AD" clId="Web-{F1ADC02B-AFBB-3234-8CFA-2EDEEA55B317}" dt="2023-11-20T11:23:47.143" v="1093" actId="1076"/>
        <pc:sldMkLst>
          <pc:docMk/>
          <pc:sldMk cId="3141391723" sldId="286"/>
        </pc:sldMkLst>
        <pc:spChg chg="mod">
          <ac:chgData name="Priddy, Cassie" userId="S::cassandra.priddy279@topper.wku.edu::7bb68df6-8482-42e7-9640-9378ebb8409f" providerId="AD" clId="Web-{F1ADC02B-AFBB-3234-8CFA-2EDEEA55B317}" dt="2023-11-20T11:23:36.549" v="1092" actId="1076"/>
          <ac:spMkLst>
            <pc:docMk/>
            <pc:sldMk cId="3141391723" sldId="286"/>
            <ac:spMk id="2" creationId="{141A1DA8-2438-A229-0094-B2E46DB534F0}"/>
          </ac:spMkLst>
        </pc:spChg>
        <pc:spChg chg="mod">
          <ac:chgData name="Priddy, Cassie" userId="S::cassandra.priddy279@topper.wku.edu::7bb68df6-8482-42e7-9640-9378ebb8409f" providerId="AD" clId="Web-{F1ADC02B-AFBB-3234-8CFA-2EDEEA55B317}" dt="2023-11-20T11:23:47.143" v="1093" actId="1076"/>
          <ac:spMkLst>
            <pc:docMk/>
            <pc:sldMk cId="3141391723" sldId="286"/>
            <ac:spMk id="5" creationId="{B908E274-2AC8-7B7A-0944-C4E707E5E5B5}"/>
          </ac:spMkLst>
        </pc:spChg>
        <pc:spChg chg="del">
          <ac:chgData name="Priddy, Cassie" userId="S::cassandra.priddy279@topper.wku.edu::7bb68df6-8482-42e7-9640-9378ebb8409f" providerId="AD" clId="Web-{F1ADC02B-AFBB-3234-8CFA-2EDEEA55B317}" dt="2023-11-20T10:51:29.219" v="232"/>
          <ac:spMkLst>
            <pc:docMk/>
            <pc:sldMk cId="3141391723" sldId="286"/>
            <ac:spMk id="7" creationId="{0A47FE95-F0FD-01DA-FF26-389E7A576D22}"/>
          </ac:spMkLst>
        </pc:spChg>
        <pc:spChg chg="add mod">
          <ac:chgData name="Priddy, Cassie" userId="S::cassandra.priddy279@topper.wku.edu::7bb68df6-8482-42e7-9640-9378ebb8409f" providerId="AD" clId="Web-{F1ADC02B-AFBB-3234-8CFA-2EDEEA55B317}" dt="2023-11-20T11:20:47.336" v="1076" actId="1076"/>
          <ac:spMkLst>
            <pc:docMk/>
            <pc:sldMk cId="3141391723" sldId="286"/>
            <ac:spMk id="11" creationId="{0EB6CAB2-BBF3-B971-9774-082BFA9793E3}"/>
          </ac:spMkLst>
        </pc:spChg>
        <pc:graphicFrameChg chg="add mod modGraphic">
          <ac:chgData name="Priddy, Cassie" userId="S::cassandra.priddy279@topper.wku.edu::7bb68df6-8482-42e7-9640-9378ebb8409f" providerId="AD" clId="Web-{F1ADC02B-AFBB-3234-8CFA-2EDEEA55B317}" dt="2023-11-20T11:07:24.199" v="655" actId="1076"/>
          <ac:graphicFrameMkLst>
            <pc:docMk/>
            <pc:sldMk cId="3141391723" sldId="286"/>
            <ac:graphicFrameMk id="9" creationId="{CE4F06B4-3FD1-F8C2-220E-321BDEF49230}"/>
          </ac:graphicFrameMkLst>
        </pc:graphicFrameChg>
        <pc:picChg chg="mod modCrop">
          <ac:chgData name="Priddy, Cassie" userId="S::cassandra.priddy279@topper.wku.edu::7bb68df6-8482-42e7-9640-9378ebb8409f" providerId="AD" clId="Web-{F1ADC02B-AFBB-3234-8CFA-2EDEEA55B317}" dt="2023-11-20T11:21:17.557" v="1079" actId="1076"/>
          <ac:picMkLst>
            <pc:docMk/>
            <pc:sldMk cId="3141391723" sldId="286"/>
            <ac:picMk id="3" creationId="{2C0503F3-5A79-F9F1-A4F2-E363B8250DC2}"/>
          </ac:picMkLst>
        </pc:picChg>
        <pc:picChg chg="del mod">
          <ac:chgData name="Priddy, Cassie" userId="S::cassandra.priddy279@topper.wku.edu::7bb68df6-8482-42e7-9640-9378ebb8409f" providerId="AD" clId="Web-{F1ADC02B-AFBB-3234-8CFA-2EDEEA55B317}" dt="2023-11-20T10:51:20.359" v="231"/>
          <ac:picMkLst>
            <pc:docMk/>
            <pc:sldMk cId="3141391723" sldId="286"/>
            <ac:picMk id="6" creationId="{E649BEBD-8D63-0B7B-7625-9EAF6643A773}"/>
          </ac:picMkLst>
        </pc:picChg>
      </pc:sldChg>
      <pc:sldChg chg="modSp">
        <pc:chgData name="Priddy, Cassie" userId="S::cassandra.priddy279@topper.wku.edu::7bb68df6-8482-42e7-9640-9378ebb8409f" providerId="AD" clId="Web-{F1ADC02B-AFBB-3234-8CFA-2EDEEA55B317}" dt="2023-11-19T18:41:33.957" v="12" actId="20577"/>
        <pc:sldMkLst>
          <pc:docMk/>
          <pc:sldMk cId="2960565159" sldId="288"/>
        </pc:sldMkLst>
        <pc:spChg chg="mod">
          <ac:chgData name="Priddy, Cassie" userId="S::cassandra.priddy279@topper.wku.edu::7bb68df6-8482-42e7-9640-9378ebb8409f" providerId="AD" clId="Web-{F1ADC02B-AFBB-3234-8CFA-2EDEEA55B317}" dt="2023-11-19T18:41:33.957" v="12" actId="20577"/>
          <ac:spMkLst>
            <pc:docMk/>
            <pc:sldMk cId="2960565159" sldId="288"/>
            <ac:spMk id="11" creationId="{5CB04E3F-074B-9050-44F1-19EFB5D82B77}"/>
          </ac:spMkLst>
        </pc:spChg>
      </pc:sldChg>
    </pc:docChg>
  </pc:docChgLst>
  <pc:docChgLst>
    <pc:chgData name="Wilkening, Devon" userId="S::devon.wilkening619@topper.wku.edu::21181466-6644-45cc-878a-5680c49b5046" providerId="AD" clId="Web-{AECA6846-C451-ADD8-9D2F-86B7A20DEE5F}"/>
    <pc:docChg chg="addSld delSld modSld sldOrd addMainMaster delMainMaster">
      <pc:chgData name="Wilkening, Devon" userId="S::devon.wilkening619@topper.wku.edu::21181466-6644-45cc-878a-5680c49b5046" providerId="AD" clId="Web-{AECA6846-C451-ADD8-9D2F-86B7A20DEE5F}" dt="2023-11-19T19:46:58.962" v="2796" actId="20577"/>
      <pc:docMkLst>
        <pc:docMk/>
      </pc:docMkLst>
      <pc:sldChg chg="modSp mod modClrScheme chgLayout">
        <pc:chgData name="Wilkening, Devon" userId="S::devon.wilkening619@topper.wku.edu::21181466-6644-45cc-878a-5680c49b5046" providerId="AD" clId="Web-{AECA6846-C451-ADD8-9D2F-86B7A20DEE5F}" dt="2023-11-19T19:31:33.437" v="2557"/>
        <pc:sldMkLst>
          <pc:docMk/>
          <pc:sldMk cId="2259308896" sldId="256"/>
        </pc:sldMkLst>
        <pc:spChg chg="mod ord">
          <ac:chgData name="Wilkening, Devon" userId="S::devon.wilkening619@topper.wku.edu::21181466-6644-45cc-878a-5680c49b5046" providerId="AD" clId="Web-{AECA6846-C451-ADD8-9D2F-86B7A20DEE5F}" dt="2023-11-19T19:31:33.437" v="2557"/>
          <ac:spMkLst>
            <pc:docMk/>
            <pc:sldMk cId="2259308896" sldId="256"/>
            <ac:spMk id="2" creationId="{51DF3D98-3C30-4CFC-8643-C81E829C8C25}"/>
          </ac:spMkLst>
        </pc:spChg>
        <pc:spChg chg="mod ord">
          <ac:chgData name="Wilkening, Devon" userId="S::devon.wilkening619@topper.wku.edu::21181466-6644-45cc-878a-5680c49b5046" providerId="AD" clId="Web-{AECA6846-C451-ADD8-9D2F-86B7A20DEE5F}" dt="2023-11-19T19:31:33.437" v="2557"/>
          <ac:spMkLst>
            <pc:docMk/>
            <pc:sldMk cId="2259308896" sldId="256"/>
            <ac:spMk id="3" creationId="{A068D447-28D3-4F5F-B2DC-FD67E9015868}"/>
          </ac:spMkLst>
        </pc:spChg>
      </pc:sldChg>
      <pc:sldChg chg="modSp mod modClrScheme chgLayout">
        <pc:chgData name="Wilkening, Devon" userId="S::devon.wilkening619@topper.wku.edu::21181466-6644-45cc-878a-5680c49b5046" providerId="AD" clId="Web-{AECA6846-C451-ADD8-9D2F-86B7A20DEE5F}" dt="2023-11-19T19:31:33.437" v="2557"/>
        <pc:sldMkLst>
          <pc:docMk/>
          <pc:sldMk cId="1639799154" sldId="258"/>
        </pc:sldMkLst>
        <pc:spChg chg="mod ord">
          <ac:chgData name="Wilkening, Devon" userId="S::devon.wilkening619@topper.wku.edu::21181466-6644-45cc-878a-5680c49b5046" providerId="AD" clId="Web-{AECA6846-C451-ADD8-9D2F-86B7A20DEE5F}" dt="2023-11-19T19:31:33.437" v="2557"/>
          <ac:spMkLst>
            <pc:docMk/>
            <pc:sldMk cId="1639799154" sldId="258"/>
            <ac:spMk id="2" creationId="{8C543F67-9C70-4748-8C0C-3A7863422F99}"/>
          </ac:spMkLst>
        </pc:spChg>
        <pc:spChg chg="mod ord">
          <ac:chgData name="Wilkening, Devon" userId="S::devon.wilkening619@topper.wku.edu::21181466-6644-45cc-878a-5680c49b5046" providerId="AD" clId="Web-{AECA6846-C451-ADD8-9D2F-86B7A20DEE5F}" dt="2023-11-19T19:31:33.437" v="2557"/>
          <ac:spMkLst>
            <pc:docMk/>
            <pc:sldMk cId="1639799154" sldId="258"/>
            <ac:spMk id="3" creationId="{95B371F2-DBA5-415A-82C8-651F587B857A}"/>
          </ac:spMkLst>
        </pc:spChg>
        <pc:spChg chg="mod ord">
          <ac:chgData name="Wilkening, Devon" userId="S::devon.wilkening619@topper.wku.edu::21181466-6644-45cc-878a-5680c49b5046" providerId="AD" clId="Web-{AECA6846-C451-ADD8-9D2F-86B7A20DEE5F}" dt="2023-11-19T19:31:33.437" v="2557"/>
          <ac:spMkLst>
            <pc:docMk/>
            <pc:sldMk cId="1639799154" sldId="258"/>
            <ac:spMk id="5" creationId="{D593FA18-50D6-0344-B477-1D7C91CF4029}"/>
          </ac:spMkLst>
        </pc:spChg>
        <pc:spChg chg="mod ord">
          <ac:chgData name="Wilkening, Devon" userId="S::devon.wilkening619@topper.wku.edu::21181466-6644-45cc-878a-5680c49b5046" providerId="AD" clId="Web-{AECA6846-C451-ADD8-9D2F-86B7A20DEE5F}" dt="2023-11-19T19:31:33.437" v="2557"/>
          <ac:spMkLst>
            <pc:docMk/>
            <pc:sldMk cId="1639799154" sldId="258"/>
            <ac:spMk id="6" creationId="{134C72D2-EFDF-844A-8472-CB49A59B127B}"/>
          </ac:spMkLst>
        </pc:spChg>
      </pc:sldChg>
      <pc:sldChg chg="modSp mod modClrScheme chgLayout">
        <pc:chgData name="Wilkening, Devon" userId="S::devon.wilkening619@topper.wku.edu::21181466-6644-45cc-878a-5680c49b5046" providerId="AD" clId="Web-{AECA6846-C451-ADD8-9D2F-86B7A20DEE5F}" dt="2023-11-19T19:31:33.437" v="2557"/>
        <pc:sldMkLst>
          <pc:docMk/>
          <pc:sldMk cId="700209266" sldId="264"/>
        </pc:sldMkLst>
        <pc:spChg chg="mod ord">
          <ac:chgData name="Wilkening, Devon" userId="S::devon.wilkening619@topper.wku.edu::21181466-6644-45cc-878a-5680c49b5046" providerId="AD" clId="Web-{AECA6846-C451-ADD8-9D2F-86B7A20DEE5F}" dt="2023-11-19T19:31:33.437" v="2557"/>
          <ac:spMkLst>
            <pc:docMk/>
            <pc:sldMk cId="700209266" sldId="264"/>
            <ac:spMk id="2" creationId="{DD0B6389-2374-4677-B8BB-59410CCC32FD}"/>
          </ac:spMkLst>
        </pc:spChg>
        <pc:spChg chg="mod ord">
          <ac:chgData name="Wilkening, Devon" userId="S::devon.wilkening619@topper.wku.edu::21181466-6644-45cc-878a-5680c49b5046" providerId="AD" clId="Web-{AECA6846-C451-ADD8-9D2F-86B7A20DEE5F}" dt="2023-11-19T19:31:33.437" v="2557"/>
          <ac:spMkLst>
            <pc:docMk/>
            <pc:sldMk cId="700209266" sldId="264"/>
            <ac:spMk id="11" creationId="{EBF4ECF3-F211-3447-AF95-22487182EEF2}"/>
          </ac:spMkLst>
        </pc:spChg>
        <pc:spChg chg="mod ord">
          <ac:chgData name="Wilkening, Devon" userId="S::devon.wilkening619@topper.wku.edu::21181466-6644-45cc-878a-5680c49b5046" providerId="AD" clId="Web-{AECA6846-C451-ADD8-9D2F-86B7A20DEE5F}" dt="2023-11-19T19:31:33.437" v="2557"/>
          <ac:spMkLst>
            <pc:docMk/>
            <pc:sldMk cId="700209266" sldId="264"/>
            <ac:spMk id="12" creationId="{6308D1AB-33EC-174A-AFF4-6B9718A863B4}"/>
          </ac:spMkLst>
        </pc:spChg>
      </pc:sldChg>
      <pc:sldChg chg="modSp mod ord modClrScheme chgLayout">
        <pc:chgData name="Wilkening, Devon" userId="S::devon.wilkening619@topper.wku.edu::21181466-6644-45cc-878a-5680c49b5046" providerId="AD" clId="Web-{AECA6846-C451-ADD8-9D2F-86B7A20DEE5F}" dt="2023-11-19T19:31:33.437" v="2557"/>
        <pc:sldMkLst>
          <pc:docMk/>
          <pc:sldMk cId="2563119616" sldId="265"/>
        </pc:sldMkLst>
        <pc:spChg chg="mod ord">
          <ac:chgData name="Wilkening, Devon" userId="S::devon.wilkening619@topper.wku.edu::21181466-6644-45cc-878a-5680c49b5046" providerId="AD" clId="Web-{AECA6846-C451-ADD8-9D2F-86B7A20DEE5F}" dt="2023-11-19T19:31:33.437" v="2557"/>
          <ac:spMkLst>
            <pc:docMk/>
            <pc:sldMk cId="2563119616" sldId="265"/>
            <ac:spMk id="2" creationId="{19256B7E-1633-44AB-8584-82DF5B726834}"/>
          </ac:spMkLst>
        </pc:spChg>
        <pc:spChg chg="mod ord">
          <ac:chgData name="Wilkening, Devon" userId="S::devon.wilkening619@topper.wku.edu::21181466-6644-45cc-878a-5680c49b5046" providerId="AD" clId="Web-{AECA6846-C451-ADD8-9D2F-86B7A20DEE5F}" dt="2023-11-19T19:31:33.437" v="2557"/>
          <ac:spMkLst>
            <pc:docMk/>
            <pc:sldMk cId="2563119616" sldId="265"/>
            <ac:spMk id="3" creationId="{EFB90AB4-D228-4548-B072-726498212362}"/>
          </ac:spMkLst>
        </pc:spChg>
        <pc:spChg chg="mod ord">
          <ac:chgData name="Wilkening, Devon" userId="S::devon.wilkening619@topper.wku.edu::21181466-6644-45cc-878a-5680c49b5046" providerId="AD" clId="Web-{AECA6846-C451-ADD8-9D2F-86B7A20DEE5F}" dt="2023-11-19T19:31:33.437" v="2557"/>
          <ac:spMkLst>
            <pc:docMk/>
            <pc:sldMk cId="2563119616" sldId="265"/>
            <ac:spMk id="4" creationId="{950677C9-3E42-427F-93B8-526692906471}"/>
          </ac:spMkLst>
        </pc:spChg>
        <pc:spChg chg="mod ord">
          <ac:chgData name="Wilkening, Devon" userId="S::devon.wilkening619@topper.wku.edu::21181466-6644-45cc-878a-5680c49b5046" providerId="AD" clId="Web-{AECA6846-C451-ADD8-9D2F-86B7A20DEE5F}" dt="2023-11-19T19:31:33.437" v="2557"/>
          <ac:spMkLst>
            <pc:docMk/>
            <pc:sldMk cId="2563119616" sldId="265"/>
            <ac:spMk id="5" creationId="{BDB9D020-1E25-453D-83DF-1420ACD3968D}"/>
          </ac:spMkLst>
        </pc:spChg>
        <pc:spChg chg="mod ord">
          <ac:chgData name="Wilkening, Devon" userId="S::devon.wilkening619@topper.wku.edu::21181466-6644-45cc-878a-5680c49b5046" providerId="AD" clId="Web-{AECA6846-C451-ADD8-9D2F-86B7A20DEE5F}" dt="2023-11-19T19:31:33.437" v="2557"/>
          <ac:spMkLst>
            <pc:docMk/>
            <pc:sldMk cId="2563119616" sldId="265"/>
            <ac:spMk id="6" creationId="{F5018B6D-E395-49AD-92AD-AD69E3AB40C3}"/>
          </ac:spMkLst>
        </pc:spChg>
        <pc:spChg chg="mod ord">
          <ac:chgData name="Wilkening, Devon" userId="S::devon.wilkening619@topper.wku.edu::21181466-6644-45cc-878a-5680c49b5046" providerId="AD" clId="Web-{AECA6846-C451-ADD8-9D2F-86B7A20DEE5F}" dt="2023-11-19T19:31:33.437" v="2557"/>
          <ac:spMkLst>
            <pc:docMk/>
            <pc:sldMk cId="2563119616" sldId="265"/>
            <ac:spMk id="8" creationId="{0DD1986A-9AF9-5C45-BE85-20D5AA267AE1}"/>
          </ac:spMkLst>
        </pc:spChg>
        <pc:spChg chg="mod ord">
          <ac:chgData name="Wilkening, Devon" userId="S::devon.wilkening619@topper.wku.edu::21181466-6644-45cc-878a-5680c49b5046" providerId="AD" clId="Web-{AECA6846-C451-ADD8-9D2F-86B7A20DEE5F}" dt="2023-11-19T19:31:33.437" v="2557"/>
          <ac:spMkLst>
            <pc:docMk/>
            <pc:sldMk cId="2563119616" sldId="265"/>
            <ac:spMk id="9" creationId="{6FD448B0-743E-0045-8131-69B4EEC58365}"/>
          </ac:spMkLst>
        </pc:spChg>
      </pc:sldChg>
      <pc:sldChg chg="modSp mod modClrScheme chgLayout">
        <pc:chgData name="Wilkening, Devon" userId="S::devon.wilkening619@topper.wku.edu::21181466-6644-45cc-878a-5680c49b5046" providerId="AD" clId="Web-{AECA6846-C451-ADD8-9D2F-86B7A20DEE5F}" dt="2023-11-19T19:31:33.437" v="2557"/>
        <pc:sldMkLst>
          <pc:docMk/>
          <pc:sldMk cId="445070695" sldId="267"/>
        </pc:sldMkLst>
        <pc:spChg chg="mod ord">
          <ac:chgData name="Wilkening, Devon" userId="S::devon.wilkening619@topper.wku.edu::21181466-6644-45cc-878a-5680c49b5046" providerId="AD" clId="Web-{AECA6846-C451-ADD8-9D2F-86B7A20DEE5F}" dt="2023-11-19T19:31:33.437" v="2557"/>
          <ac:spMkLst>
            <pc:docMk/>
            <pc:sldMk cId="445070695" sldId="267"/>
            <ac:spMk id="2" creationId="{42D1A202-23A3-4F3A-AA92-0172C8D2DA06}"/>
          </ac:spMkLst>
        </pc:spChg>
        <pc:spChg chg="mod ord">
          <ac:chgData name="Wilkening, Devon" userId="S::devon.wilkening619@topper.wku.edu::21181466-6644-45cc-878a-5680c49b5046" providerId="AD" clId="Web-{AECA6846-C451-ADD8-9D2F-86B7A20DEE5F}" dt="2023-11-19T19:31:33.437" v="2557"/>
          <ac:spMkLst>
            <pc:docMk/>
            <pc:sldMk cId="445070695" sldId="267"/>
            <ac:spMk id="3" creationId="{7B943E7C-A74D-4CB3-844B-51917C88C95F}"/>
          </ac:spMkLst>
        </pc:spChg>
        <pc:spChg chg="mod ord">
          <ac:chgData name="Wilkening, Devon" userId="S::devon.wilkening619@topper.wku.edu::21181466-6644-45cc-878a-5680c49b5046" providerId="AD" clId="Web-{AECA6846-C451-ADD8-9D2F-86B7A20DEE5F}" dt="2023-11-19T19:31:33.437" v="2557"/>
          <ac:spMkLst>
            <pc:docMk/>
            <pc:sldMk cId="445070695" sldId="267"/>
            <ac:spMk id="5" creationId="{03FD8152-D9C3-204A-9444-45CD4F180EB4}"/>
          </ac:spMkLst>
        </pc:spChg>
        <pc:spChg chg="mod ord">
          <ac:chgData name="Wilkening, Devon" userId="S::devon.wilkening619@topper.wku.edu::21181466-6644-45cc-878a-5680c49b5046" providerId="AD" clId="Web-{AECA6846-C451-ADD8-9D2F-86B7A20DEE5F}" dt="2023-11-19T19:31:33.437" v="2557"/>
          <ac:spMkLst>
            <pc:docMk/>
            <pc:sldMk cId="445070695" sldId="267"/>
            <ac:spMk id="6" creationId="{B25B7362-01DC-0E4C-9B34-0DF3FD449CAD}"/>
          </ac:spMkLst>
        </pc:spChg>
      </pc:sldChg>
      <pc:sldChg chg="modSp mod modClrScheme chgLayout">
        <pc:chgData name="Wilkening, Devon" userId="S::devon.wilkening619@topper.wku.edu::21181466-6644-45cc-878a-5680c49b5046" providerId="AD" clId="Web-{AECA6846-C451-ADD8-9D2F-86B7A20DEE5F}" dt="2023-11-19T19:31:33.437" v="2557"/>
        <pc:sldMkLst>
          <pc:docMk/>
          <pc:sldMk cId="926184573" sldId="275"/>
        </pc:sldMkLst>
        <pc:spChg chg="mod ord">
          <ac:chgData name="Wilkening, Devon" userId="S::devon.wilkening619@topper.wku.edu::21181466-6644-45cc-878a-5680c49b5046" providerId="AD" clId="Web-{AECA6846-C451-ADD8-9D2F-86B7A20DEE5F}" dt="2023-11-19T19:31:33.437" v="2557"/>
          <ac:spMkLst>
            <pc:docMk/>
            <pc:sldMk cId="926184573" sldId="275"/>
            <ac:spMk id="2" creationId="{69FAE308-3076-43DB-B834-DA0B0AE19AF9}"/>
          </ac:spMkLst>
        </pc:spChg>
      </pc:sldChg>
      <pc:sldChg chg="modSp mod modClrScheme chgLayout">
        <pc:chgData name="Wilkening, Devon" userId="S::devon.wilkening619@topper.wku.edu::21181466-6644-45cc-878a-5680c49b5046" providerId="AD" clId="Web-{AECA6846-C451-ADD8-9D2F-86B7A20DEE5F}" dt="2023-11-19T19:31:33.437" v="2557"/>
        <pc:sldMkLst>
          <pc:docMk/>
          <pc:sldMk cId="1708940389" sldId="276"/>
        </pc:sldMkLst>
        <pc:spChg chg="mod ord">
          <ac:chgData name="Wilkening, Devon" userId="S::devon.wilkening619@topper.wku.edu::21181466-6644-45cc-878a-5680c49b5046" providerId="AD" clId="Web-{AECA6846-C451-ADD8-9D2F-86B7A20DEE5F}" dt="2023-11-19T19:31:33.437" v="2557"/>
          <ac:spMkLst>
            <pc:docMk/>
            <pc:sldMk cId="1708940389" sldId="276"/>
            <ac:spMk id="2" creationId="{E5F191A4-7839-4F63-B17C-7C366C59488C}"/>
          </ac:spMkLst>
        </pc:spChg>
        <pc:spChg chg="mod ord">
          <ac:chgData name="Wilkening, Devon" userId="S::devon.wilkening619@topper.wku.edu::21181466-6644-45cc-878a-5680c49b5046" providerId="AD" clId="Web-{AECA6846-C451-ADD8-9D2F-86B7A20DEE5F}" dt="2023-11-19T19:31:33.437" v="2557"/>
          <ac:spMkLst>
            <pc:docMk/>
            <pc:sldMk cId="1708940389" sldId="276"/>
            <ac:spMk id="7" creationId="{B42ACFC2-B54A-8244-B5D9-4B1EC2EED59D}"/>
          </ac:spMkLst>
        </pc:spChg>
        <pc:spChg chg="mod ord">
          <ac:chgData name="Wilkening, Devon" userId="S::devon.wilkening619@topper.wku.edu::21181466-6644-45cc-878a-5680c49b5046" providerId="AD" clId="Web-{AECA6846-C451-ADD8-9D2F-86B7A20DEE5F}" dt="2023-11-19T19:31:33.437" v="2557"/>
          <ac:spMkLst>
            <pc:docMk/>
            <pc:sldMk cId="1708940389" sldId="276"/>
            <ac:spMk id="8" creationId="{B609FC03-B5BE-D846-993A-8E351C9509F3}"/>
          </ac:spMkLst>
        </pc:spChg>
      </pc:sldChg>
      <pc:sldChg chg="modSp mod modClrScheme chgLayout">
        <pc:chgData name="Wilkening, Devon" userId="S::devon.wilkening619@topper.wku.edu::21181466-6644-45cc-878a-5680c49b5046" providerId="AD" clId="Web-{AECA6846-C451-ADD8-9D2F-86B7A20DEE5F}" dt="2023-11-19T19:31:33.437" v="2557"/>
        <pc:sldMkLst>
          <pc:docMk/>
          <pc:sldMk cId="3875219973" sldId="277"/>
        </pc:sldMkLst>
        <pc:spChg chg="mod ord">
          <ac:chgData name="Wilkening, Devon" userId="S::devon.wilkening619@topper.wku.edu::21181466-6644-45cc-878a-5680c49b5046" providerId="AD" clId="Web-{AECA6846-C451-ADD8-9D2F-86B7A20DEE5F}" dt="2023-11-19T19:31:33.437" v="2557"/>
          <ac:spMkLst>
            <pc:docMk/>
            <pc:sldMk cId="3875219973" sldId="277"/>
            <ac:spMk id="2" creationId="{199603B1-8A3B-B762-8AF4-8B70F53D3BFC}"/>
          </ac:spMkLst>
        </pc:spChg>
        <pc:spChg chg="mod ord">
          <ac:chgData name="Wilkening, Devon" userId="S::devon.wilkening619@topper.wku.edu::21181466-6644-45cc-878a-5680c49b5046" providerId="AD" clId="Web-{AECA6846-C451-ADD8-9D2F-86B7A20DEE5F}" dt="2023-11-19T19:31:33.437" v="2557"/>
          <ac:spMkLst>
            <pc:docMk/>
            <pc:sldMk cId="3875219973" sldId="277"/>
            <ac:spMk id="4" creationId="{B9844FF5-5135-E9DE-EDB1-018B6B5F958F}"/>
          </ac:spMkLst>
        </pc:spChg>
        <pc:spChg chg="mod ord">
          <ac:chgData name="Wilkening, Devon" userId="S::devon.wilkening619@topper.wku.edu::21181466-6644-45cc-878a-5680c49b5046" providerId="AD" clId="Web-{AECA6846-C451-ADD8-9D2F-86B7A20DEE5F}" dt="2023-11-19T19:31:33.437" v="2557"/>
          <ac:spMkLst>
            <pc:docMk/>
            <pc:sldMk cId="3875219973" sldId="277"/>
            <ac:spMk id="10" creationId="{A06B7814-7901-3316-141C-9A8577B00514}"/>
          </ac:spMkLst>
        </pc:spChg>
        <pc:spChg chg="mod">
          <ac:chgData name="Wilkening, Devon" userId="S::devon.wilkening619@topper.wku.edu::21181466-6644-45cc-878a-5680c49b5046" providerId="AD" clId="Web-{AECA6846-C451-ADD8-9D2F-86B7A20DEE5F}" dt="2023-11-19T17:39:31.430" v="204" actId="20577"/>
          <ac:spMkLst>
            <pc:docMk/>
            <pc:sldMk cId="3875219973" sldId="277"/>
            <ac:spMk id="12" creationId="{2FDD3F20-11F8-8D6E-5A06-5700087BBCC3}"/>
          </ac:spMkLst>
        </pc:spChg>
      </pc:sldChg>
      <pc:sldChg chg="modSp add del mod modClrScheme chgLayout">
        <pc:chgData name="Wilkening, Devon" userId="S::devon.wilkening619@topper.wku.edu::21181466-6644-45cc-878a-5680c49b5046" providerId="AD" clId="Web-{AECA6846-C451-ADD8-9D2F-86B7A20DEE5F}" dt="2023-11-19T19:31:33.437" v="2557"/>
        <pc:sldMkLst>
          <pc:docMk/>
          <pc:sldMk cId="1835225087" sldId="278"/>
        </pc:sldMkLst>
        <pc:spChg chg="mod ord">
          <ac:chgData name="Wilkening, Devon" userId="S::devon.wilkening619@topper.wku.edu::21181466-6644-45cc-878a-5680c49b5046" providerId="AD" clId="Web-{AECA6846-C451-ADD8-9D2F-86B7A20DEE5F}" dt="2023-11-19T19:31:33.437" v="2557"/>
          <ac:spMkLst>
            <pc:docMk/>
            <pc:sldMk cId="1835225087" sldId="278"/>
            <ac:spMk id="2" creationId="{199603B1-8A3B-B762-8AF4-8B70F53D3BFC}"/>
          </ac:spMkLst>
        </pc:spChg>
        <pc:spChg chg="mod ord">
          <ac:chgData name="Wilkening, Devon" userId="S::devon.wilkening619@topper.wku.edu::21181466-6644-45cc-878a-5680c49b5046" providerId="AD" clId="Web-{AECA6846-C451-ADD8-9D2F-86B7A20DEE5F}" dt="2023-11-19T19:31:33.437" v="2557"/>
          <ac:spMkLst>
            <pc:docMk/>
            <pc:sldMk cId="1835225087" sldId="278"/>
            <ac:spMk id="4" creationId="{B9844FF5-5135-E9DE-EDB1-018B6B5F958F}"/>
          </ac:spMkLst>
        </pc:spChg>
        <pc:spChg chg="mod ord">
          <ac:chgData name="Wilkening, Devon" userId="S::devon.wilkening619@topper.wku.edu::21181466-6644-45cc-878a-5680c49b5046" providerId="AD" clId="Web-{AECA6846-C451-ADD8-9D2F-86B7A20DEE5F}" dt="2023-11-19T19:31:33.437" v="2557"/>
          <ac:spMkLst>
            <pc:docMk/>
            <pc:sldMk cId="1835225087" sldId="278"/>
            <ac:spMk id="10" creationId="{A06B7814-7901-3316-141C-9A8577B00514}"/>
          </ac:spMkLst>
        </pc:spChg>
        <pc:spChg chg="mod">
          <ac:chgData name="Wilkening, Devon" userId="S::devon.wilkening619@topper.wku.edu::21181466-6644-45cc-878a-5680c49b5046" providerId="AD" clId="Web-{AECA6846-C451-ADD8-9D2F-86B7A20DEE5F}" dt="2023-11-19T17:55:05.562" v="1098" actId="1076"/>
          <ac:spMkLst>
            <pc:docMk/>
            <pc:sldMk cId="1835225087" sldId="278"/>
            <ac:spMk id="16" creationId="{97AEF4AE-14DD-18DA-644E-71A0BE1ECA53}"/>
          </ac:spMkLst>
        </pc:spChg>
      </pc:sldChg>
      <pc:sldChg chg="modSp mod modClrScheme chgLayout">
        <pc:chgData name="Wilkening, Devon" userId="S::devon.wilkening619@topper.wku.edu::21181466-6644-45cc-878a-5680c49b5046" providerId="AD" clId="Web-{AECA6846-C451-ADD8-9D2F-86B7A20DEE5F}" dt="2023-11-19T19:31:33.437" v="2557"/>
        <pc:sldMkLst>
          <pc:docMk/>
          <pc:sldMk cId="2428734818" sldId="279"/>
        </pc:sldMkLst>
        <pc:spChg chg="mod ord">
          <ac:chgData name="Wilkening, Devon" userId="S::devon.wilkening619@topper.wku.edu::21181466-6644-45cc-878a-5680c49b5046" providerId="AD" clId="Web-{AECA6846-C451-ADD8-9D2F-86B7A20DEE5F}" dt="2023-11-19T19:31:33.437" v="2557"/>
          <ac:spMkLst>
            <pc:docMk/>
            <pc:sldMk cId="2428734818" sldId="279"/>
            <ac:spMk id="2" creationId="{E5F191A4-7839-4F63-B17C-7C366C59488C}"/>
          </ac:spMkLst>
        </pc:spChg>
        <pc:spChg chg="mod ord">
          <ac:chgData name="Wilkening, Devon" userId="S::devon.wilkening619@topper.wku.edu::21181466-6644-45cc-878a-5680c49b5046" providerId="AD" clId="Web-{AECA6846-C451-ADD8-9D2F-86B7A20DEE5F}" dt="2023-11-19T19:31:33.437" v="2557"/>
          <ac:spMkLst>
            <pc:docMk/>
            <pc:sldMk cId="2428734818" sldId="279"/>
            <ac:spMk id="5" creationId="{9C2ECAAA-1E9C-4845-8EA9-E11A76F08150}"/>
          </ac:spMkLst>
        </pc:spChg>
        <pc:spChg chg="mod ord">
          <ac:chgData name="Wilkening, Devon" userId="S::devon.wilkening619@topper.wku.edu::21181466-6644-45cc-878a-5680c49b5046" providerId="AD" clId="Web-{AECA6846-C451-ADD8-9D2F-86B7A20DEE5F}" dt="2023-11-19T19:31:33.437" v="2557"/>
          <ac:spMkLst>
            <pc:docMk/>
            <pc:sldMk cId="2428734818" sldId="279"/>
            <ac:spMk id="7" creationId="{B42ACFC2-B54A-8244-B5D9-4B1EC2EED59D}"/>
          </ac:spMkLst>
        </pc:spChg>
        <pc:spChg chg="mod ord">
          <ac:chgData name="Wilkening, Devon" userId="S::devon.wilkening619@topper.wku.edu::21181466-6644-45cc-878a-5680c49b5046" providerId="AD" clId="Web-{AECA6846-C451-ADD8-9D2F-86B7A20DEE5F}" dt="2023-11-19T19:31:33.437" v="2557"/>
          <ac:spMkLst>
            <pc:docMk/>
            <pc:sldMk cId="2428734818" sldId="279"/>
            <ac:spMk id="8" creationId="{B609FC03-B5BE-D846-993A-8E351C9509F3}"/>
          </ac:spMkLst>
        </pc:spChg>
        <pc:spChg chg="mod ord">
          <ac:chgData name="Wilkening, Devon" userId="S::devon.wilkening619@topper.wku.edu::21181466-6644-45cc-878a-5680c49b5046" providerId="AD" clId="Web-{AECA6846-C451-ADD8-9D2F-86B7A20DEE5F}" dt="2023-11-19T19:31:33.437" v="2557"/>
          <ac:spMkLst>
            <pc:docMk/>
            <pc:sldMk cId="2428734818" sldId="279"/>
            <ac:spMk id="9" creationId="{472FA7B1-CD7F-3646-B44C-91A107A0CBEE}"/>
          </ac:spMkLst>
        </pc:spChg>
        <pc:spChg chg="mod ord">
          <ac:chgData name="Wilkening, Devon" userId="S::devon.wilkening619@topper.wku.edu::21181466-6644-45cc-878a-5680c49b5046" providerId="AD" clId="Web-{AECA6846-C451-ADD8-9D2F-86B7A20DEE5F}" dt="2023-11-19T19:31:33.437" v="2557"/>
          <ac:spMkLst>
            <pc:docMk/>
            <pc:sldMk cId="2428734818" sldId="279"/>
            <ac:spMk id="10" creationId="{585697B7-EBBB-0E4B-AA02-0D3F94821C6E}"/>
          </ac:spMkLst>
        </pc:spChg>
        <pc:spChg chg="mod ord">
          <ac:chgData name="Wilkening, Devon" userId="S::devon.wilkening619@topper.wku.edu::21181466-6644-45cc-878a-5680c49b5046" providerId="AD" clId="Web-{AECA6846-C451-ADD8-9D2F-86B7A20DEE5F}" dt="2023-11-19T19:31:33.437" v="2557"/>
          <ac:spMkLst>
            <pc:docMk/>
            <pc:sldMk cId="2428734818" sldId="279"/>
            <ac:spMk id="16" creationId="{89083F99-DD73-C16B-1E2F-58E7D3D165C0}"/>
          </ac:spMkLst>
        </pc:spChg>
      </pc:sldChg>
      <pc:sldChg chg="modSp mod modClrScheme chgLayout">
        <pc:chgData name="Wilkening, Devon" userId="S::devon.wilkening619@topper.wku.edu::21181466-6644-45cc-878a-5680c49b5046" providerId="AD" clId="Web-{AECA6846-C451-ADD8-9D2F-86B7A20DEE5F}" dt="2023-11-19T19:31:33.437" v="2557"/>
        <pc:sldMkLst>
          <pc:docMk/>
          <pc:sldMk cId="2099266245" sldId="280"/>
        </pc:sldMkLst>
        <pc:spChg chg="mod ord">
          <ac:chgData name="Wilkening, Devon" userId="S::devon.wilkening619@topper.wku.edu::21181466-6644-45cc-878a-5680c49b5046" providerId="AD" clId="Web-{AECA6846-C451-ADD8-9D2F-86B7A20DEE5F}" dt="2023-11-19T19:31:33.437" v="2557"/>
          <ac:spMkLst>
            <pc:docMk/>
            <pc:sldMk cId="2099266245" sldId="280"/>
            <ac:spMk id="2" creationId="{199603B1-8A3B-B762-8AF4-8B70F53D3BFC}"/>
          </ac:spMkLst>
        </pc:spChg>
        <pc:spChg chg="mod ord">
          <ac:chgData name="Wilkening, Devon" userId="S::devon.wilkening619@topper.wku.edu::21181466-6644-45cc-878a-5680c49b5046" providerId="AD" clId="Web-{AECA6846-C451-ADD8-9D2F-86B7A20DEE5F}" dt="2023-11-19T19:31:33.437" v="2557"/>
          <ac:spMkLst>
            <pc:docMk/>
            <pc:sldMk cId="2099266245" sldId="280"/>
            <ac:spMk id="4" creationId="{B9844FF5-5135-E9DE-EDB1-018B6B5F958F}"/>
          </ac:spMkLst>
        </pc:spChg>
        <pc:spChg chg="mod ord">
          <ac:chgData name="Wilkening, Devon" userId="S::devon.wilkening619@topper.wku.edu::21181466-6644-45cc-878a-5680c49b5046" providerId="AD" clId="Web-{AECA6846-C451-ADD8-9D2F-86B7A20DEE5F}" dt="2023-11-19T19:31:33.437" v="2557"/>
          <ac:spMkLst>
            <pc:docMk/>
            <pc:sldMk cId="2099266245" sldId="280"/>
            <ac:spMk id="10" creationId="{A06B7814-7901-3316-141C-9A8577B00514}"/>
          </ac:spMkLst>
        </pc:spChg>
      </pc:sldChg>
      <pc:sldChg chg="modSp mod modClrScheme chgLayout">
        <pc:chgData name="Wilkening, Devon" userId="S::devon.wilkening619@topper.wku.edu::21181466-6644-45cc-878a-5680c49b5046" providerId="AD" clId="Web-{AECA6846-C451-ADD8-9D2F-86B7A20DEE5F}" dt="2023-11-19T19:31:33.437" v="2557"/>
        <pc:sldMkLst>
          <pc:docMk/>
          <pc:sldMk cId="2435231971" sldId="281"/>
        </pc:sldMkLst>
        <pc:spChg chg="mod ord">
          <ac:chgData name="Wilkening, Devon" userId="S::devon.wilkening619@topper.wku.edu::21181466-6644-45cc-878a-5680c49b5046" providerId="AD" clId="Web-{AECA6846-C451-ADD8-9D2F-86B7A20DEE5F}" dt="2023-11-19T19:31:33.437" v="2557"/>
          <ac:spMkLst>
            <pc:docMk/>
            <pc:sldMk cId="2435231971" sldId="281"/>
            <ac:spMk id="2" creationId="{E5F191A4-7839-4F63-B17C-7C366C59488C}"/>
          </ac:spMkLst>
        </pc:spChg>
        <pc:spChg chg="mod ord">
          <ac:chgData name="Wilkening, Devon" userId="S::devon.wilkening619@topper.wku.edu::21181466-6644-45cc-878a-5680c49b5046" providerId="AD" clId="Web-{AECA6846-C451-ADD8-9D2F-86B7A20DEE5F}" dt="2023-11-19T19:31:33.437" v="2557"/>
          <ac:spMkLst>
            <pc:docMk/>
            <pc:sldMk cId="2435231971" sldId="281"/>
            <ac:spMk id="4" creationId="{9B9ED227-95A7-4B08-91FE-5E0EF0D41D20}"/>
          </ac:spMkLst>
        </pc:spChg>
        <pc:spChg chg="mod ord">
          <ac:chgData name="Wilkening, Devon" userId="S::devon.wilkening619@topper.wku.edu::21181466-6644-45cc-878a-5680c49b5046" providerId="AD" clId="Web-{AECA6846-C451-ADD8-9D2F-86B7A20DEE5F}" dt="2023-11-19T19:31:33.437" v="2557"/>
          <ac:spMkLst>
            <pc:docMk/>
            <pc:sldMk cId="2435231971" sldId="281"/>
            <ac:spMk id="7" creationId="{B42ACFC2-B54A-8244-B5D9-4B1EC2EED59D}"/>
          </ac:spMkLst>
        </pc:spChg>
        <pc:spChg chg="mod ord">
          <ac:chgData name="Wilkening, Devon" userId="S::devon.wilkening619@topper.wku.edu::21181466-6644-45cc-878a-5680c49b5046" providerId="AD" clId="Web-{AECA6846-C451-ADD8-9D2F-86B7A20DEE5F}" dt="2023-11-19T19:31:33.437" v="2557"/>
          <ac:spMkLst>
            <pc:docMk/>
            <pc:sldMk cId="2435231971" sldId="281"/>
            <ac:spMk id="8" creationId="{B609FC03-B5BE-D846-993A-8E351C9509F3}"/>
          </ac:spMkLst>
        </pc:spChg>
        <pc:spChg chg="mod ord">
          <ac:chgData name="Wilkening, Devon" userId="S::devon.wilkening619@topper.wku.edu::21181466-6644-45cc-878a-5680c49b5046" providerId="AD" clId="Web-{AECA6846-C451-ADD8-9D2F-86B7A20DEE5F}" dt="2023-11-19T19:31:33.437" v="2557"/>
          <ac:spMkLst>
            <pc:docMk/>
            <pc:sldMk cId="2435231971" sldId="281"/>
            <ac:spMk id="9" creationId="{472FA7B1-CD7F-3646-B44C-91A107A0CBEE}"/>
          </ac:spMkLst>
        </pc:spChg>
        <pc:spChg chg="mod ord">
          <ac:chgData name="Wilkening, Devon" userId="S::devon.wilkening619@topper.wku.edu::21181466-6644-45cc-878a-5680c49b5046" providerId="AD" clId="Web-{AECA6846-C451-ADD8-9D2F-86B7A20DEE5F}" dt="2023-11-19T19:31:33.437" v="2557"/>
          <ac:spMkLst>
            <pc:docMk/>
            <pc:sldMk cId="2435231971" sldId="281"/>
            <ac:spMk id="11" creationId="{48A12450-9474-8A49-BAEB-20C6F51540D5}"/>
          </ac:spMkLst>
        </pc:spChg>
        <pc:spChg chg="mod ord">
          <ac:chgData name="Wilkening, Devon" userId="S::devon.wilkening619@topper.wku.edu::21181466-6644-45cc-878a-5680c49b5046" providerId="AD" clId="Web-{AECA6846-C451-ADD8-9D2F-86B7A20DEE5F}" dt="2023-11-19T19:31:33.437" v="2557"/>
          <ac:spMkLst>
            <pc:docMk/>
            <pc:sldMk cId="2435231971" sldId="281"/>
            <ac:spMk id="13" creationId="{EB1FFBC5-1733-5E4A-BF11-2C157D9917CC}"/>
          </ac:spMkLst>
        </pc:spChg>
      </pc:sldChg>
      <pc:sldChg chg="modSp mod modClrScheme chgLayout">
        <pc:chgData name="Wilkening, Devon" userId="S::devon.wilkening619@topper.wku.edu::21181466-6644-45cc-878a-5680c49b5046" providerId="AD" clId="Web-{AECA6846-C451-ADD8-9D2F-86B7A20DEE5F}" dt="2023-11-19T19:31:33.437" v="2557"/>
        <pc:sldMkLst>
          <pc:docMk/>
          <pc:sldMk cId="1214645821" sldId="282"/>
        </pc:sldMkLst>
        <pc:spChg chg="mod ord">
          <ac:chgData name="Wilkening, Devon" userId="S::devon.wilkening619@topper.wku.edu::21181466-6644-45cc-878a-5680c49b5046" providerId="AD" clId="Web-{AECA6846-C451-ADD8-9D2F-86B7A20DEE5F}" dt="2023-11-19T19:31:33.437" v="2557"/>
          <ac:spMkLst>
            <pc:docMk/>
            <pc:sldMk cId="1214645821" sldId="282"/>
            <ac:spMk id="2" creationId="{199603B1-8A3B-B762-8AF4-8B70F53D3BFC}"/>
          </ac:spMkLst>
        </pc:spChg>
        <pc:spChg chg="mod ord">
          <ac:chgData name="Wilkening, Devon" userId="S::devon.wilkening619@topper.wku.edu::21181466-6644-45cc-878a-5680c49b5046" providerId="AD" clId="Web-{AECA6846-C451-ADD8-9D2F-86B7A20DEE5F}" dt="2023-11-19T19:31:33.437" v="2557"/>
          <ac:spMkLst>
            <pc:docMk/>
            <pc:sldMk cId="1214645821" sldId="282"/>
            <ac:spMk id="4" creationId="{B9844FF5-5135-E9DE-EDB1-018B6B5F958F}"/>
          </ac:spMkLst>
        </pc:spChg>
        <pc:spChg chg="mod ord">
          <ac:chgData name="Wilkening, Devon" userId="S::devon.wilkening619@topper.wku.edu::21181466-6644-45cc-878a-5680c49b5046" providerId="AD" clId="Web-{AECA6846-C451-ADD8-9D2F-86B7A20DEE5F}" dt="2023-11-19T19:31:33.437" v="2557"/>
          <ac:spMkLst>
            <pc:docMk/>
            <pc:sldMk cId="1214645821" sldId="282"/>
            <ac:spMk id="10" creationId="{A06B7814-7901-3316-141C-9A8577B00514}"/>
          </ac:spMkLst>
        </pc:spChg>
      </pc:sldChg>
      <pc:sldChg chg="modSp mod modClrScheme chgLayout">
        <pc:chgData name="Wilkening, Devon" userId="S::devon.wilkening619@topper.wku.edu::21181466-6644-45cc-878a-5680c49b5046" providerId="AD" clId="Web-{AECA6846-C451-ADD8-9D2F-86B7A20DEE5F}" dt="2023-11-19T19:31:33.437" v="2557"/>
        <pc:sldMkLst>
          <pc:docMk/>
          <pc:sldMk cId="3500875151" sldId="283"/>
        </pc:sldMkLst>
        <pc:spChg chg="mod ord">
          <ac:chgData name="Wilkening, Devon" userId="S::devon.wilkening619@topper.wku.edu::21181466-6644-45cc-878a-5680c49b5046" providerId="AD" clId="Web-{AECA6846-C451-ADD8-9D2F-86B7A20DEE5F}" dt="2023-11-19T19:31:33.437" v="2557"/>
          <ac:spMkLst>
            <pc:docMk/>
            <pc:sldMk cId="3500875151" sldId="283"/>
            <ac:spMk id="2" creationId="{E5F191A4-7839-4F63-B17C-7C366C59488C}"/>
          </ac:spMkLst>
        </pc:spChg>
        <pc:spChg chg="mod">
          <ac:chgData name="Wilkening, Devon" userId="S::devon.wilkening619@topper.wku.edu::21181466-6644-45cc-878a-5680c49b5046" providerId="AD" clId="Web-{AECA6846-C451-ADD8-9D2F-86B7A20DEE5F}" dt="2023-11-19T17:56:44.146" v="1100" actId="1076"/>
          <ac:spMkLst>
            <pc:docMk/>
            <pc:sldMk cId="3500875151" sldId="283"/>
            <ac:spMk id="3" creationId="{30C0C9AA-3FC8-67AC-4DE7-065272E833FC}"/>
          </ac:spMkLst>
        </pc:spChg>
        <pc:spChg chg="mod ord">
          <ac:chgData name="Wilkening, Devon" userId="S::devon.wilkening619@topper.wku.edu::21181466-6644-45cc-878a-5680c49b5046" providerId="AD" clId="Web-{AECA6846-C451-ADD8-9D2F-86B7A20DEE5F}" dt="2023-11-19T19:31:33.437" v="2557"/>
          <ac:spMkLst>
            <pc:docMk/>
            <pc:sldMk cId="3500875151" sldId="283"/>
            <ac:spMk id="4" creationId="{9B9ED227-95A7-4B08-91FE-5E0EF0D41D20}"/>
          </ac:spMkLst>
        </pc:spChg>
        <pc:spChg chg="mod ord">
          <ac:chgData name="Wilkening, Devon" userId="S::devon.wilkening619@topper.wku.edu::21181466-6644-45cc-878a-5680c49b5046" providerId="AD" clId="Web-{AECA6846-C451-ADD8-9D2F-86B7A20DEE5F}" dt="2023-11-19T19:31:33.437" v="2557"/>
          <ac:spMkLst>
            <pc:docMk/>
            <pc:sldMk cId="3500875151" sldId="283"/>
            <ac:spMk id="7" creationId="{B42ACFC2-B54A-8244-B5D9-4B1EC2EED59D}"/>
          </ac:spMkLst>
        </pc:spChg>
        <pc:spChg chg="mod ord">
          <ac:chgData name="Wilkening, Devon" userId="S::devon.wilkening619@topper.wku.edu::21181466-6644-45cc-878a-5680c49b5046" providerId="AD" clId="Web-{AECA6846-C451-ADD8-9D2F-86B7A20DEE5F}" dt="2023-11-19T19:31:33.437" v="2557"/>
          <ac:spMkLst>
            <pc:docMk/>
            <pc:sldMk cId="3500875151" sldId="283"/>
            <ac:spMk id="8" creationId="{B609FC03-B5BE-D846-993A-8E351C9509F3}"/>
          </ac:spMkLst>
        </pc:spChg>
        <pc:spChg chg="mod ord">
          <ac:chgData name="Wilkening, Devon" userId="S::devon.wilkening619@topper.wku.edu::21181466-6644-45cc-878a-5680c49b5046" providerId="AD" clId="Web-{AECA6846-C451-ADD8-9D2F-86B7A20DEE5F}" dt="2023-11-19T19:31:33.437" v="2557"/>
          <ac:spMkLst>
            <pc:docMk/>
            <pc:sldMk cId="3500875151" sldId="283"/>
            <ac:spMk id="9" creationId="{472FA7B1-CD7F-3646-B44C-91A107A0CBEE}"/>
          </ac:spMkLst>
        </pc:spChg>
        <pc:spChg chg="mod ord">
          <ac:chgData name="Wilkening, Devon" userId="S::devon.wilkening619@topper.wku.edu::21181466-6644-45cc-878a-5680c49b5046" providerId="AD" clId="Web-{AECA6846-C451-ADD8-9D2F-86B7A20DEE5F}" dt="2023-11-19T19:31:33.437" v="2557"/>
          <ac:spMkLst>
            <pc:docMk/>
            <pc:sldMk cId="3500875151" sldId="283"/>
            <ac:spMk id="11" creationId="{48A12450-9474-8A49-BAEB-20C6F51540D5}"/>
          </ac:spMkLst>
        </pc:spChg>
        <pc:spChg chg="mod ord">
          <ac:chgData name="Wilkening, Devon" userId="S::devon.wilkening619@topper.wku.edu::21181466-6644-45cc-878a-5680c49b5046" providerId="AD" clId="Web-{AECA6846-C451-ADD8-9D2F-86B7A20DEE5F}" dt="2023-11-19T19:31:33.437" v="2557"/>
          <ac:spMkLst>
            <pc:docMk/>
            <pc:sldMk cId="3500875151" sldId="283"/>
            <ac:spMk id="13" creationId="{EB1FFBC5-1733-5E4A-BF11-2C157D9917CC}"/>
          </ac:spMkLst>
        </pc:spChg>
      </pc:sldChg>
      <pc:sldChg chg="modSp mod modClrScheme chgLayout">
        <pc:chgData name="Wilkening, Devon" userId="S::devon.wilkening619@topper.wku.edu::21181466-6644-45cc-878a-5680c49b5046" providerId="AD" clId="Web-{AECA6846-C451-ADD8-9D2F-86B7A20DEE5F}" dt="2023-11-19T19:31:33.437" v="2557"/>
        <pc:sldMkLst>
          <pc:docMk/>
          <pc:sldMk cId="3020157187" sldId="285"/>
        </pc:sldMkLst>
        <pc:spChg chg="mod ord">
          <ac:chgData name="Wilkening, Devon" userId="S::devon.wilkening619@topper.wku.edu::21181466-6644-45cc-878a-5680c49b5046" providerId="AD" clId="Web-{AECA6846-C451-ADD8-9D2F-86B7A20DEE5F}" dt="2023-11-19T19:31:33.437" v="2557"/>
          <ac:spMkLst>
            <pc:docMk/>
            <pc:sldMk cId="3020157187" sldId="285"/>
            <ac:spMk id="2" creationId="{E5F191A4-7839-4F63-B17C-7C366C59488C}"/>
          </ac:spMkLst>
        </pc:spChg>
        <pc:spChg chg="mod ord">
          <ac:chgData name="Wilkening, Devon" userId="S::devon.wilkening619@topper.wku.edu::21181466-6644-45cc-878a-5680c49b5046" providerId="AD" clId="Web-{AECA6846-C451-ADD8-9D2F-86B7A20DEE5F}" dt="2023-11-19T19:31:33.437" v="2557"/>
          <ac:spMkLst>
            <pc:docMk/>
            <pc:sldMk cId="3020157187" sldId="285"/>
            <ac:spMk id="4" creationId="{9B9ED227-95A7-4B08-91FE-5E0EF0D41D20}"/>
          </ac:spMkLst>
        </pc:spChg>
        <pc:spChg chg="mod ord">
          <ac:chgData name="Wilkening, Devon" userId="S::devon.wilkening619@topper.wku.edu::21181466-6644-45cc-878a-5680c49b5046" providerId="AD" clId="Web-{AECA6846-C451-ADD8-9D2F-86B7A20DEE5F}" dt="2023-11-19T19:31:33.437" v="2557"/>
          <ac:spMkLst>
            <pc:docMk/>
            <pc:sldMk cId="3020157187" sldId="285"/>
            <ac:spMk id="5" creationId="{9C2ECAAA-1E9C-4845-8EA9-E11A76F08150}"/>
          </ac:spMkLst>
        </pc:spChg>
        <pc:spChg chg="mod ord">
          <ac:chgData name="Wilkening, Devon" userId="S::devon.wilkening619@topper.wku.edu::21181466-6644-45cc-878a-5680c49b5046" providerId="AD" clId="Web-{AECA6846-C451-ADD8-9D2F-86B7A20DEE5F}" dt="2023-11-19T19:31:33.437" v="2557"/>
          <ac:spMkLst>
            <pc:docMk/>
            <pc:sldMk cId="3020157187" sldId="285"/>
            <ac:spMk id="7" creationId="{B42ACFC2-B54A-8244-B5D9-4B1EC2EED59D}"/>
          </ac:spMkLst>
        </pc:spChg>
        <pc:spChg chg="mod ord">
          <ac:chgData name="Wilkening, Devon" userId="S::devon.wilkening619@topper.wku.edu::21181466-6644-45cc-878a-5680c49b5046" providerId="AD" clId="Web-{AECA6846-C451-ADD8-9D2F-86B7A20DEE5F}" dt="2023-11-19T19:31:33.437" v="2557"/>
          <ac:spMkLst>
            <pc:docMk/>
            <pc:sldMk cId="3020157187" sldId="285"/>
            <ac:spMk id="8" creationId="{B609FC03-B5BE-D846-993A-8E351C9509F3}"/>
          </ac:spMkLst>
        </pc:spChg>
        <pc:spChg chg="mod ord">
          <ac:chgData name="Wilkening, Devon" userId="S::devon.wilkening619@topper.wku.edu::21181466-6644-45cc-878a-5680c49b5046" providerId="AD" clId="Web-{AECA6846-C451-ADD8-9D2F-86B7A20DEE5F}" dt="2023-11-19T19:31:33.437" v="2557"/>
          <ac:spMkLst>
            <pc:docMk/>
            <pc:sldMk cId="3020157187" sldId="285"/>
            <ac:spMk id="9" creationId="{472FA7B1-CD7F-3646-B44C-91A107A0CBEE}"/>
          </ac:spMkLst>
        </pc:spChg>
        <pc:spChg chg="mod ord">
          <ac:chgData name="Wilkening, Devon" userId="S::devon.wilkening619@topper.wku.edu::21181466-6644-45cc-878a-5680c49b5046" providerId="AD" clId="Web-{AECA6846-C451-ADD8-9D2F-86B7A20DEE5F}" dt="2023-11-19T19:31:33.437" v="2557"/>
          <ac:spMkLst>
            <pc:docMk/>
            <pc:sldMk cId="3020157187" sldId="285"/>
            <ac:spMk id="10" creationId="{585697B7-EBBB-0E4B-AA02-0D3F94821C6E}"/>
          </ac:spMkLst>
        </pc:spChg>
      </pc:sldChg>
      <pc:sldChg chg="modSp mod modClrScheme chgLayout">
        <pc:chgData name="Wilkening, Devon" userId="S::devon.wilkening619@topper.wku.edu::21181466-6644-45cc-878a-5680c49b5046" providerId="AD" clId="Web-{AECA6846-C451-ADD8-9D2F-86B7A20DEE5F}" dt="2023-11-19T19:46:58.962" v="2796" actId="20577"/>
        <pc:sldMkLst>
          <pc:docMk/>
          <pc:sldMk cId="3141391723" sldId="286"/>
        </pc:sldMkLst>
        <pc:spChg chg="mod ord">
          <ac:chgData name="Wilkening, Devon" userId="S::devon.wilkening619@topper.wku.edu::21181466-6644-45cc-878a-5680c49b5046" providerId="AD" clId="Web-{AECA6846-C451-ADD8-9D2F-86B7A20DEE5F}" dt="2023-11-19T19:44:39.161" v="2794" actId="20577"/>
          <ac:spMkLst>
            <pc:docMk/>
            <pc:sldMk cId="3141391723" sldId="286"/>
            <ac:spMk id="2" creationId="{141A1DA8-2438-A229-0094-B2E46DB534F0}"/>
          </ac:spMkLst>
        </pc:spChg>
        <pc:spChg chg="mod ord">
          <ac:chgData name="Wilkening, Devon" userId="S::devon.wilkening619@topper.wku.edu::21181466-6644-45cc-878a-5680c49b5046" providerId="AD" clId="Web-{AECA6846-C451-ADD8-9D2F-86B7A20DEE5F}" dt="2023-11-19T19:31:33.437" v="2557"/>
          <ac:spMkLst>
            <pc:docMk/>
            <pc:sldMk cId="3141391723" sldId="286"/>
            <ac:spMk id="4" creationId="{004844AB-54CD-77C1-ACE7-E0769CCDE02F}"/>
          </ac:spMkLst>
        </pc:spChg>
        <pc:spChg chg="mod">
          <ac:chgData name="Wilkening, Devon" userId="S::devon.wilkening619@topper.wku.edu::21181466-6644-45cc-878a-5680c49b5046" providerId="AD" clId="Web-{AECA6846-C451-ADD8-9D2F-86B7A20DEE5F}" dt="2023-11-19T19:46:58.962" v="2796" actId="20577"/>
          <ac:spMkLst>
            <pc:docMk/>
            <pc:sldMk cId="3141391723" sldId="286"/>
            <ac:spMk id="5" creationId="{B908E274-2AC8-7B7A-0944-C4E707E5E5B5}"/>
          </ac:spMkLst>
        </pc:spChg>
        <pc:spChg chg="mod ord">
          <ac:chgData name="Wilkening, Devon" userId="S::devon.wilkening619@topper.wku.edu::21181466-6644-45cc-878a-5680c49b5046" providerId="AD" clId="Web-{AECA6846-C451-ADD8-9D2F-86B7A20DEE5F}" dt="2023-11-19T19:31:33.437" v="2557"/>
          <ac:spMkLst>
            <pc:docMk/>
            <pc:sldMk cId="3141391723" sldId="286"/>
            <ac:spMk id="10" creationId="{7DE0EA87-1088-A573-56D3-A5D8D450DFF7}"/>
          </ac:spMkLst>
        </pc:spChg>
      </pc:sldChg>
      <pc:sldChg chg="modSp mod modClrScheme chgLayout">
        <pc:chgData name="Wilkening, Devon" userId="S::devon.wilkening619@topper.wku.edu::21181466-6644-45cc-878a-5680c49b5046" providerId="AD" clId="Web-{AECA6846-C451-ADD8-9D2F-86B7A20DEE5F}" dt="2023-11-19T19:31:33.437" v="2557"/>
        <pc:sldMkLst>
          <pc:docMk/>
          <pc:sldMk cId="1612123920" sldId="287"/>
        </pc:sldMkLst>
        <pc:spChg chg="mod ord">
          <ac:chgData name="Wilkening, Devon" userId="S::devon.wilkening619@topper.wku.edu::21181466-6644-45cc-878a-5680c49b5046" providerId="AD" clId="Web-{AECA6846-C451-ADD8-9D2F-86B7A20DEE5F}" dt="2023-11-19T19:31:33.437" v="2557"/>
          <ac:spMkLst>
            <pc:docMk/>
            <pc:sldMk cId="1612123920" sldId="287"/>
            <ac:spMk id="2" creationId="{3CE9D4C1-0A51-5373-F08A-041F397C8B9D}"/>
          </ac:spMkLst>
        </pc:spChg>
        <pc:spChg chg="mod ord">
          <ac:chgData name="Wilkening, Devon" userId="S::devon.wilkening619@topper.wku.edu::21181466-6644-45cc-878a-5680c49b5046" providerId="AD" clId="Web-{AECA6846-C451-ADD8-9D2F-86B7A20DEE5F}" dt="2023-11-19T19:31:33.437" v="2557"/>
          <ac:spMkLst>
            <pc:docMk/>
            <pc:sldMk cId="1612123920" sldId="287"/>
            <ac:spMk id="4" creationId="{EA5DA4DE-ED82-327B-22E5-E6E1FA5EB91F}"/>
          </ac:spMkLst>
        </pc:spChg>
        <pc:spChg chg="mod ord">
          <ac:chgData name="Wilkening, Devon" userId="S::devon.wilkening619@topper.wku.edu::21181466-6644-45cc-878a-5680c49b5046" providerId="AD" clId="Web-{AECA6846-C451-ADD8-9D2F-86B7A20DEE5F}" dt="2023-11-19T19:31:33.437" v="2557"/>
          <ac:spMkLst>
            <pc:docMk/>
            <pc:sldMk cId="1612123920" sldId="287"/>
            <ac:spMk id="5" creationId="{CC2AAE11-8A86-8FAF-310A-AD22ADBDD9FA}"/>
          </ac:spMkLst>
        </pc:spChg>
        <pc:graphicFrameChg chg="mod modGraphic">
          <ac:chgData name="Wilkening, Devon" userId="S::devon.wilkening619@topper.wku.edu::21181466-6644-45cc-878a-5680c49b5046" providerId="AD" clId="Web-{AECA6846-C451-ADD8-9D2F-86B7A20DEE5F}" dt="2023-11-19T18:31:36.603" v="2537"/>
          <ac:graphicFrameMkLst>
            <pc:docMk/>
            <pc:sldMk cId="1612123920" sldId="287"/>
            <ac:graphicFrameMk id="10" creationId="{CCA80ACB-A59D-9238-5FA1-18C7A1E44629}"/>
          </ac:graphicFrameMkLst>
        </pc:graphicFrameChg>
      </pc:sldChg>
      <pc:sldChg chg="modSp mod modClrScheme chgLayout">
        <pc:chgData name="Wilkening, Devon" userId="S::devon.wilkening619@topper.wku.edu::21181466-6644-45cc-878a-5680c49b5046" providerId="AD" clId="Web-{AECA6846-C451-ADD8-9D2F-86B7A20DEE5F}" dt="2023-11-19T19:31:33.437" v="2557"/>
        <pc:sldMkLst>
          <pc:docMk/>
          <pc:sldMk cId="2960565159" sldId="288"/>
        </pc:sldMkLst>
        <pc:spChg chg="mod ord">
          <ac:chgData name="Wilkening, Devon" userId="S::devon.wilkening619@topper.wku.edu::21181466-6644-45cc-878a-5680c49b5046" providerId="AD" clId="Web-{AECA6846-C451-ADD8-9D2F-86B7A20DEE5F}" dt="2023-11-19T19:31:33.437" v="2557"/>
          <ac:spMkLst>
            <pc:docMk/>
            <pc:sldMk cId="2960565159" sldId="288"/>
            <ac:spMk id="2" creationId="{E93A3C59-27AA-07A9-34F2-F49FA2387B9D}"/>
          </ac:spMkLst>
        </pc:spChg>
        <pc:spChg chg="mod ord">
          <ac:chgData name="Wilkening, Devon" userId="S::devon.wilkening619@topper.wku.edu::21181466-6644-45cc-878a-5680c49b5046" providerId="AD" clId="Web-{AECA6846-C451-ADD8-9D2F-86B7A20DEE5F}" dt="2023-11-19T19:31:33.437" v="2557"/>
          <ac:spMkLst>
            <pc:docMk/>
            <pc:sldMk cId="2960565159" sldId="288"/>
            <ac:spMk id="4" creationId="{CA124E1D-BAED-4C24-D088-2897EDA8B465}"/>
          </ac:spMkLst>
        </pc:spChg>
        <pc:spChg chg="mod ord">
          <ac:chgData name="Wilkening, Devon" userId="S::devon.wilkening619@topper.wku.edu::21181466-6644-45cc-878a-5680c49b5046" providerId="AD" clId="Web-{AECA6846-C451-ADD8-9D2F-86B7A20DEE5F}" dt="2023-11-19T19:31:33.437" v="2557"/>
          <ac:spMkLst>
            <pc:docMk/>
            <pc:sldMk cId="2960565159" sldId="288"/>
            <ac:spMk id="8" creationId="{9019A8A0-8E6F-30C2-FE7A-265E1AF8173F}"/>
          </ac:spMkLst>
        </pc:spChg>
        <pc:spChg chg="mod ord">
          <ac:chgData name="Wilkening, Devon" userId="S::devon.wilkening619@topper.wku.edu::21181466-6644-45cc-878a-5680c49b5046" providerId="AD" clId="Web-{AECA6846-C451-ADD8-9D2F-86B7A20DEE5F}" dt="2023-11-19T19:31:33.437" v="2557"/>
          <ac:spMkLst>
            <pc:docMk/>
            <pc:sldMk cId="2960565159" sldId="288"/>
            <ac:spMk id="10" creationId="{EB1DE776-BC3C-972A-9FE1-826EFFAFFBF4}"/>
          </ac:spMkLst>
        </pc:spChg>
      </pc:sldChg>
      <pc:sldChg chg="modSp mod modClrScheme chgLayout">
        <pc:chgData name="Wilkening, Devon" userId="S::devon.wilkening619@topper.wku.edu::21181466-6644-45cc-878a-5680c49b5046" providerId="AD" clId="Web-{AECA6846-C451-ADD8-9D2F-86B7A20DEE5F}" dt="2023-11-19T19:33:08.455" v="2568" actId="20577"/>
        <pc:sldMkLst>
          <pc:docMk/>
          <pc:sldMk cId="1235281243" sldId="289"/>
        </pc:sldMkLst>
        <pc:spChg chg="mod ord">
          <ac:chgData name="Wilkening, Devon" userId="S::devon.wilkening619@topper.wku.edu::21181466-6644-45cc-878a-5680c49b5046" providerId="AD" clId="Web-{AECA6846-C451-ADD8-9D2F-86B7A20DEE5F}" dt="2023-11-19T19:31:33.437" v="2557"/>
          <ac:spMkLst>
            <pc:docMk/>
            <pc:sldMk cId="1235281243" sldId="289"/>
            <ac:spMk id="2" creationId="{D37751E9-558B-8DB2-84C8-22A934405C3A}"/>
          </ac:spMkLst>
        </pc:spChg>
        <pc:spChg chg="mod ord">
          <ac:chgData name="Wilkening, Devon" userId="S::devon.wilkening619@topper.wku.edu::21181466-6644-45cc-878a-5680c49b5046" providerId="AD" clId="Web-{AECA6846-C451-ADD8-9D2F-86B7A20DEE5F}" dt="2023-11-19T19:33:08.455" v="2568" actId="20577"/>
          <ac:spMkLst>
            <pc:docMk/>
            <pc:sldMk cId="1235281243" sldId="289"/>
            <ac:spMk id="3" creationId="{E9B0D621-34CF-9109-D314-F1BBF9272706}"/>
          </ac:spMkLst>
        </pc:spChg>
        <pc:spChg chg="mod ord">
          <ac:chgData name="Wilkening, Devon" userId="S::devon.wilkening619@topper.wku.edu::21181466-6644-45cc-878a-5680c49b5046" providerId="AD" clId="Web-{AECA6846-C451-ADD8-9D2F-86B7A20DEE5F}" dt="2023-11-19T19:31:33.437" v="2557"/>
          <ac:spMkLst>
            <pc:docMk/>
            <pc:sldMk cId="1235281243" sldId="289"/>
            <ac:spMk id="4" creationId="{E126E91E-D377-EA93-DA0D-7648563CE1EB}"/>
          </ac:spMkLst>
        </pc:spChg>
        <pc:spChg chg="mod ord">
          <ac:chgData name="Wilkening, Devon" userId="S::devon.wilkening619@topper.wku.edu::21181466-6644-45cc-878a-5680c49b5046" providerId="AD" clId="Web-{AECA6846-C451-ADD8-9D2F-86B7A20DEE5F}" dt="2023-11-19T19:31:33.437" v="2557"/>
          <ac:spMkLst>
            <pc:docMk/>
            <pc:sldMk cId="1235281243" sldId="289"/>
            <ac:spMk id="5" creationId="{BBE9A44C-AE06-3768-4678-397958CA5564}"/>
          </ac:spMkLst>
        </pc:spChg>
      </pc:sldChg>
      <pc:sldMasterChg chg="add del addSldLayout delSldLayout">
        <pc:chgData name="Wilkening, Devon" userId="S::devon.wilkening619@topper.wku.edu::21181466-6644-45cc-878a-5680c49b5046" providerId="AD" clId="Web-{AECA6846-C451-ADD8-9D2F-86B7A20DEE5F}" dt="2023-11-19T19:31:33.437" v="2557"/>
        <pc:sldMasterMkLst>
          <pc:docMk/>
          <pc:sldMasterMk cId="1788353970" sldId="2147483648"/>
        </pc:sldMasterMkLst>
        <pc:sldLayoutChg chg="add del">
          <pc:chgData name="Wilkening, Devon" userId="S::devon.wilkening619@topper.wku.edu::21181466-6644-45cc-878a-5680c49b5046" providerId="AD" clId="Web-{AECA6846-C451-ADD8-9D2F-86B7A20DEE5F}" dt="2023-11-19T19:31:33.437" v="2557"/>
          <pc:sldLayoutMkLst>
            <pc:docMk/>
            <pc:sldMasterMk cId="1788353970" sldId="2147483648"/>
            <pc:sldLayoutMk cId="2916498579" sldId="2147483649"/>
          </pc:sldLayoutMkLst>
        </pc:sldLayoutChg>
        <pc:sldLayoutChg chg="add del">
          <pc:chgData name="Wilkening, Devon" userId="S::devon.wilkening619@topper.wku.edu::21181466-6644-45cc-878a-5680c49b5046" providerId="AD" clId="Web-{AECA6846-C451-ADD8-9D2F-86B7A20DEE5F}" dt="2023-11-19T19:31:33.437" v="2557"/>
          <pc:sldLayoutMkLst>
            <pc:docMk/>
            <pc:sldMasterMk cId="1788353970" sldId="2147483648"/>
            <pc:sldLayoutMk cId="2782271272" sldId="2147483650"/>
          </pc:sldLayoutMkLst>
        </pc:sldLayoutChg>
        <pc:sldLayoutChg chg="add del">
          <pc:chgData name="Wilkening, Devon" userId="S::devon.wilkening619@topper.wku.edu::21181466-6644-45cc-878a-5680c49b5046" providerId="AD" clId="Web-{AECA6846-C451-ADD8-9D2F-86B7A20DEE5F}" dt="2023-11-19T19:31:33.437" v="2557"/>
          <pc:sldLayoutMkLst>
            <pc:docMk/>
            <pc:sldMasterMk cId="1788353970" sldId="2147483648"/>
            <pc:sldLayoutMk cId="2802635032" sldId="2147483651"/>
          </pc:sldLayoutMkLst>
        </pc:sldLayoutChg>
        <pc:sldLayoutChg chg="add del">
          <pc:chgData name="Wilkening, Devon" userId="S::devon.wilkening619@topper.wku.edu::21181466-6644-45cc-878a-5680c49b5046" providerId="AD" clId="Web-{AECA6846-C451-ADD8-9D2F-86B7A20DEE5F}" dt="2023-11-19T19:31:33.437" v="2557"/>
          <pc:sldLayoutMkLst>
            <pc:docMk/>
            <pc:sldMasterMk cId="1788353970" sldId="2147483648"/>
            <pc:sldLayoutMk cId="1476947594" sldId="2147483654"/>
          </pc:sldLayoutMkLst>
        </pc:sldLayoutChg>
        <pc:sldLayoutChg chg="add del">
          <pc:chgData name="Wilkening, Devon" userId="S::devon.wilkening619@topper.wku.edu::21181466-6644-45cc-878a-5680c49b5046" providerId="AD" clId="Web-{AECA6846-C451-ADD8-9D2F-86B7A20DEE5F}" dt="2023-11-19T19:31:33.437" v="2557"/>
          <pc:sldLayoutMkLst>
            <pc:docMk/>
            <pc:sldMasterMk cId="1788353970" sldId="2147483648"/>
            <pc:sldLayoutMk cId="3154419118" sldId="2147483658"/>
          </pc:sldLayoutMkLst>
        </pc:sldLayoutChg>
        <pc:sldLayoutChg chg="add del">
          <pc:chgData name="Wilkening, Devon" userId="S::devon.wilkening619@topper.wku.edu::21181466-6644-45cc-878a-5680c49b5046" providerId="AD" clId="Web-{AECA6846-C451-ADD8-9D2F-86B7A20DEE5F}" dt="2023-11-19T19:31:33.437" v="2557"/>
          <pc:sldLayoutMkLst>
            <pc:docMk/>
            <pc:sldMasterMk cId="1788353970" sldId="2147483648"/>
            <pc:sldLayoutMk cId="986529405" sldId="2147483659"/>
          </pc:sldLayoutMkLst>
        </pc:sldLayoutChg>
        <pc:sldLayoutChg chg="add del">
          <pc:chgData name="Wilkening, Devon" userId="S::devon.wilkening619@topper.wku.edu::21181466-6644-45cc-878a-5680c49b5046" providerId="AD" clId="Web-{AECA6846-C451-ADD8-9D2F-86B7A20DEE5F}" dt="2023-11-19T19:31:33.437" v="2557"/>
          <pc:sldLayoutMkLst>
            <pc:docMk/>
            <pc:sldMasterMk cId="1788353970" sldId="2147483648"/>
            <pc:sldLayoutMk cId="369781860" sldId="2147483660"/>
          </pc:sldLayoutMkLst>
        </pc:sldLayoutChg>
        <pc:sldLayoutChg chg="add del">
          <pc:chgData name="Wilkening, Devon" userId="S::devon.wilkening619@topper.wku.edu::21181466-6644-45cc-878a-5680c49b5046" providerId="AD" clId="Web-{AECA6846-C451-ADD8-9D2F-86B7A20DEE5F}" dt="2023-11-19T19:31:33.437" v="2557"/>
          <pc:sldLayoutMkLst>
            <pc:docMk/>
            <pc:sldMasterMk cId="1788353970" sldId="2147483648"/>
            <pc:sldLayoutMk cId="3190945164" sldId="2147483661"/>
          </pc:sldLayoutMkLst>
        </pc:sldLayoutChg>
        <pc:sldLayoutChg chg="add del">
          <pc:chgData name="Wilkening, Devon" userId="S::devon.wilkening619@topper.wku.edu::21181466-6644-45cc-878a-5680c49b5046" providerId="AD" clId="Web-{AECA6846-C451-ADD8-9D2F-86B7A20DEE5F}" dt="2023-11-19T19:31:33.437" v="2557"/>
          <pc:sldLayoutMkLst>
            <pc:docMk/>
            <pc:sldMasterMk cId="1788353970" sldId="2147483648"/>
            <pc:sldLayoutMk cId="2005721973" sldId="2147483662"/>
          </pc:sldLayoutMkLst>
        </pc:sldLayoutChg>
        <pc:sldLayoutChg chg="add del">
          <pc:chgData name="Wilkening, Devon" userId="S::devon.wilkening619@topper.wku.edu::21181466-6644-45cc-878a-5680c49b5046" providerId="AD" clId="Web-{AECA6846-C451-ADD8-9D2F-86B7A20DEE5F}" dt="2023-11-19T19:31:33.437" v="2557"/>
          <pc:sldLayoutMkLst>
            <pc:docMk/>
            <pc:sldMasterMk cId="1788353970" sldId="2147483648"/>
            <pc:sldLayoutMk cId="569275536" sldId="2147483663"/>
          </pc:sldLayoutMkLst>
        </pc:sldLayoutChg>
        <pc:sldLayoutChg chg="add del">
          <pc:chgData name="Wilkening, Devon" userId="S::devon.wilkening619@topper.wku.edu::21181466-6644-45cc-878a-5680c49b5046" providerId="AD" clId="Web-{AECA6846-C451-ADD8-9D2F-86B7A20DEE5F}" dt="2023-11-19T19:31:33.437" v="2557"/>
          <pc:sldLayoutMkLst>
            <pc:docMk/>
            <pc:sldMasterMk cId="1788353970" sldId="2147483648"/>
            <pc:sldLayoutMk cId="2131912741" sldId="2147483664"/>
          </pc:sldLayoutMkLst>
        </pc:sldLayoutChg>
        <pc:sldLayoutChg chg="add del">
          <pc:chgData name="Wilkening, Devon" userId="S::devon.wilkening619@topper.wku.edu::21181466-6644-45cc-878a-5680c49b5046" providerId="AD" clId="Web-{AECA6846-C451-ADD8-9D2F-86B7A20DEE5F}" dt="2023-11-19T19:31:33.437" v="2557"/>
          <pc:sldLayoutMkLst>
            <pc:docMk/>
            <pc:sldMasterMk cId="1788353970" sldId="2147483648"/>
            <pc:sldLayoutMk cId="2756976449" sldId="2147483665"/>
          </pc:sldLayoutMkLst>
        </pc:sldLayoutChg>
        <pc:sldLayoutChg chg="add del">
          <pc:chgData name="Wilkening, Devon" userId="S::devon.wilkening619@topper.wku.edu::21181466-6644-45cc-878a-5680c49b5046" providerId="AD" clId="Web-{AECA6846-C451-ADD8-9D2F-86B7A20DEE5F}" dt="2023-11-19T19:31:33.437" v="2557"/>
          <pc:sldLayoutMkLst>
            <pc:docMk/>
            <pc:sldMasterMk cId="1788353970" sldId="2147483648"/>
            <pc:sldLayoutMk cId="2544706900" sldId="2147483666"/>
          </pc:sldLayoutMkLst>
        </pc:sldLayoutChg>
      </pc:sldMasterChg>
      <pc:sldMasterChg chg="add del addSldLayout delSldLayout modSldLayout">
        <pc:chgData name="Wilkening, Devon" userId="S::devon.wilkening619@topper.wku.edu::21181466-6644-45cc-878a-5680c49b5046" providerId="AD" clId="Web-{AECA6846-C451-ADD8-9D2F-86B7A20DEE5F}" dt="2023-11-19T19:30:30.295" v="2553"/>
        <pc:sldMasterMkLst>
          <pc:docMk/>
          <pc:sldMasterMk cId="330605660" sldId="2147483667"/>
        </pc:sldMasterMkLst>
        <pc:sldLayoutChg chg="add del mod replId">
          <pc:chgData name="Wilkening, Devon" userId="S::devon.wilkening619@topper.wku.edu::21181466-6644-45cc-878a-5680c49b5046" providerId="AD" clId="Web-{AECA6846-C451-ADD8-9D2F-86B7A20DEE5F}" dt="2023-11-19T19:30:30.295" v="2553"/>
          <pc:sldLayoutMkLst>
            <pc:docMk/>
            <pc:sldMasterMk cId="330605660" sldId="2147483667"/>
            <pc:sldLayoutMk cId="2650027104" sldId="2147483668"/>
          </pc:sldLayoutMkLst>
        </pc:sldLayoutChg>
        <pc:sldLayoutChg chg="add del mod replId">
          <pc:chgData name="Wilkening, Devon" userId="S::devon.wilkening619@topper.wku.edu::21181466-6644-45cc-878a-5680c49b5046" providerId="AD" clId="Web-{AECA6846-C451-ADD8-9D2F-86B7A20DEE5F}" dt="2023-11-19T19:30:30.295" v="2553"/>
          <pc:sldLayoutMkLst>
            <pc:docMk/>
            <pc:sldMasterMk cId="330605660" sldId="2147483667"/>
            <pc:sldLayoutMk cId="874956133" sldId="2147483669"/>
          </pc:sldLayoutMkLst>
        </pc:sldLayoutChg>
        <pc:sldLayoutChg chg="add del mod replId">
          <pc:chgData name="Wilkening, Devon" userId="S::devon.wilkening619@topper.wku.edu::21181466-6644-45cc-878a-5680c49b5046" providerId="AD" clId="Web-{AECA6846-C451-ADD8-9D2F-86B7A20DEE5F}" dt="2023-11-19T19:30:30.295" v="2553"/>
          <pc:sldLayoutMkLst>
            <pc:docMk/>
            <pc:sldMasterMk cId="330605660" sldId="2147483667"/>
            <pc:sldLayoutMk cId="4193882391" sldId="2147483670"/>
          </pc:sldLayoutMkLst>
        </pc:sldLayoutChg>
        <pc:sldLayoutChg chg="add del mod replId">
          <pc:chgData name="Wilkening, Devon" userId="S::devon.wilkening619@topper.wku.edu::21181466-6644-45cc-878a-5680c49b5046" providerId="AD" clId="Web-{AECA6846-C451-ADD8-9D2F-86B7A20DEE5F}" dt="2023-11-19T19:30:30.295" v="2553"/>
          <pc:sldLayoutMkLst>
            <pc:docMk/>
            <pc:sldMasterMk cId="330605660" sldId="2147483667"/>
            <pc:sldLayoutMk cId="624751877" sldId="2147483671"/>
          </pc:sldLayoutMkLst>
        </pc:sldLayoutChg>
        <pc:sldLayoutChg chg="add del mod replId">
          <pc:chgData name="Wilkening, Devon" userId="S::devon.wilkening619@topper.wku.edu::21181466-6644-45cc-878a-5680c49b5046" providerId="AD" clId="Web-{AECA6846-C451-ADD8-9D2F-86B7A20DEE5F}" dt="2023-11-19T19:30:30.295" v="2553"/>
          <pc:sldLayoutMkLst>
            <pc:docMk/>
            <pc:sldMasterMk cId="330605660" sldId="2147483667"/>
            <pc:sldLayoutMk cId="24461412" sldId="2147483672"/>
          </pc:sldLayoutMkLst>
        </pc:sldLayoutChg>
        <pc:sldLayoutChg chg="add del mod replId">
          <pc:chgData name="Wilkening, Devon" userId="S::devon.wilkening619@topper.wku.edu::21181466-6644-45cc-878a-5680c49b5046" providerId="AD" clId="Web-{AECA6846-C451-ADD8-9D2F-86B7A20DEE5F}" dt="2023-11-19T19:30:30.295" v="2553"/>
          <pc:sldLayoutMkLst>
            <pc:docMk/>
            <pc:sldMasterMk cId="330605660" sldId="2147483667"/>
            <pc:sldLayoutMk cId="1785099995" sldId="2147483673"/>
          </pc:sldLayoutMkLst>
        </pc:sldLayoutChg>
        <pc:sldLayoutChg chg="add del mod replId">
          <pc:chgData name="Wilkening, Devon" userId="S::devon.wilkening619@topper.wku.edu::21181466-6644-45cc-878a-5680c49b5046" providerId="AD" clId="Web-{AECA6846-C451-ADD8-9D2F-86B7A20DEE5F}" dt="2023-11-19T19:30:30.295" v="2553"/>
          <pc:sldLayoutMkLst>
            <pc:docMk/>
            <pc:sldMasterMk cId="330605660" sldId="2147483667"/>
            <pc:sldLayoutMk cId="2543492213" sldId="2147483674"/>
          </pc:sldLayoutMkLst>
        </pc:sldLayoutChg>
        <pc:sldLayoutChg chg="add del mod replId">
          <pc:chgData name="Wilkening, Devon" userId="S::devon.wilkening619@topper.wku.edu::21181466-6644-45cc-878a-5680c49b5046" providerId="AD" clId="Web-{AECA6846-C451-ADD8-9D2F-86B7A20DEE5F}" dt="2023-11-19T19:30:30.295" v="2553"/>
          <pc:sldLayoutMkLst>
            <pc:docMk/>
            <pc:sldMasterMk cId="330605660" sldId="2147483667"/>
            <pc:sldLayoutMk cId="1210918124" sldId="2147483675"/>
          </pc:sldLayoutMkLst>
        </pc:sldLayoutChg>
        <pc:sldLayoutChg chg="add del mod replId">
          <pc:chgData name="Wilkening, Devon" userId="S::devon.wilkening619@topper.wku.edu::21181466-6644-45cc-878a-5680c49b5046" providerId="AD" clId="Web-{AECA6846-C451-ADD8-9D2F-86B7A20DEE5F}" dt="2023-11-19T19:30:30.295" v="2553"/>
          <pc:sldLayoutMkLst>
            <pc:docMk/>
            <pc:sldMasterMk cId="330605660" sldId="2147483667"/>
            <pc:sldLayoutMk cId="2511062001" sldId="2147483676"/>
          </pc:sldLayoutMkLst>
        </pc:sldLayoutChg>
        <pc:sldLayoutChg chg="add del mod replId">
          <pc:chgData name="Wilkening, Devon" userId="S::devon.wilkening619@topper.wku.edu::21181466-6644-45cc-878a-5680c49b5046" providerId="AD" clId="Web-{AECA6846-C451-ADD8-9D2F-86B7A20DEE5F}" dt="2023-11-19T19:30:30.295" v="2553"/>
          <pc:sldLayoutMkLst>
            <pc:docMk/>
            <pc:sldMasterMk cId="330605660" sldId="2147483667"/>
            <pc:sldLayoutMk cId="3663672137" sldId="2147483677"/>
          </pc:sldLayoutMkLst>
        </pc:sldLayoutChg>
        <pc:sldLayoutChg chg="add del mod replId">
          <pc:chgData name="Wilkening, Devon" userId="S::devon.wilkening619@topper.wku.edu::21181466-6644-45cc-878a-5680c49b5046" providerId="AD" clId="Web-{AECA6846-C451-ADD8-9D2F-86B7A20DEE5F}" dt="2023-11-19T19:30:30.295" v="2553"/>
          <pc:sldLayoutMkLst>
            <pc:docMk/>
            <pc:sldMasterMk cId="330605660" sldId="2147483667"/>
            <pc:sldLayoutMk cId="3516556664" sldId="2147483678"/>
          </pc:sldLayoutMkLst>
        </pc:sldLayoutChg>
        <pc:sldLayoutChg chg="add del mod replId">
          <pc:chgData name="Wilkening, Devon" userId="S::devon.wilkening619@topper.wku.edu::21181466-6644-45cc-878a-5680c49b5046" providerId="AD" clId="Web-{AECA6846-C451-ADD8-9D2F-86B7A20DEE5F}" dt="2023-11-19T19:30:30.295" v="2553"/>
          <pc:sldLayoutMkLst>
            <pc:docMk/>
            <pc:sldMasterMk cId="330605660" sldId="2147483667"/>
            <pc:sldLayoutMk cId="3635544242" sldId="2147483679"/>
          </pc:sldLayoutMkLst>
        </pc:sldLayoutChg>
        <pc:sldLayoutChg chg="add del mod replId">
          <pc:chgData name="Wilkening, Devon" userId="S::devon.wilkening619@topper.wku.edu::21181466-6644-45cc-878a-5680c49b5046" providerId="AD" clId="Web-{AECA6846-C451-ADD8-9D2F-86B7A20DEE5F}" dt="2023-11-19T19:30:30.295" v="2553"/>
          <pc:sldLayoutMkLst>
            <pc:docMk/>
            <pc:sldMasterMk cId="330605660" sldId="2147483667"/>
            <pc:sldLayoutMk cId="4113500763" sldId="2147483680"/>
          </pc:sldLayoutMkLst>
        </pc:sldLayoutChg>
      </pc:sldMasterChg>
      <pc:sldMasterChg chg="add del addSldLayout delSldLayout modSldLayout">
        <pc:chgData name="Wilkening, Devon" userId="S::devon.wilkening619@topper.wku.edu::21181466-6644-45cc-878a-5680c49b5046" providerId="AD" clId="Web-{AECA6846-C451-ADD8-9D2F-86B7A20DEE5F}" dt="2023-11-19T19:31:33.437" v="2557"/>
        <pc:sldMasterMkLst>
          <pc:docMk/>
          <pc:sldMasterMk cId="2940411955" sldId="2147483667"/>
        </pc:sldMasterMkLst>
        <pc:sldLayoutChg chg="add del mod replId">
          <pc:chgData name="Wilkening, Devon" userId="S::devon.wilkening619@topper.wku.edu::21181466-6644-45cc-878a-5680c49b5046" providerId="AD" clId="Web-{AECA6846-C451-ADD8-9D2F-86B7A20DEE5F}" dt="2023-11-19T19:31:33.437" v="2557"/>
          <pc:sldLayoutMkLst>
            <pc:docMk/>
            <pc:sldMasterMk cId="2940411955" sldId="2147483667"/>
            <pc:sldLayoutMk cId="2130016179" sldId="2147483668"/>
          </pc:sldLayoutMkLst>
        </pc:sldLayoutChg>
        <pc:sldLayoutChg chg="add del mod replId">
          <pc:chgData name="Wilkening, Devon" userId="S::devon.wilkening619@topper.wku.edu::21181466-6644-45cc-878a-5680c49b5046" providerId="AD" clId="Web-{AECA6846-C451-ADD8-9D2F-86B7A20DEE5F}" dt="2023-11-19T19:31:33.437" v="2557"/>
          <pc:sldLayoutMkLst>
            <pc:docMk/>
            <pc:sldMasterMk cId="2940411955" sldId="2147483667"/>
            <pc:sldLayoutMk cId="1043848597" sldId="2147483669"/>
          </pc:sldLayoutMkLst>
        </pc:sldLayoutChg>
        <pc:sldLayoutChg chg="add del mod replId">
          <pc:chgData name="Wilkening, Devon" userId="S::devon.wilkening619@topper.wku.edu::21181466-6644-45cc-878a-5680c49b5046" providerId="AD" clId="Web-{AECA6846-C451-ADD8-9D2F-86B7A20DEE5F}" dt="2023-11-19T19:31:33.437" v="2557"/>
          <pc:sldLayoutMkLst>
            <pc:docMk/>
            <pc:sldMasterMk cId="2940411955" sldId="2147483667"/>
            <pc:sldLayoutMk cId="4098822733" sldId="2147483670"/>
          </pc:sldLayoutMkLst>
        </pc:sldLayoutChg>
        <pc:sldLayoutChg chg="add del mod replId">
          <pc:chgData name="Wilkening, Devon" userId="S::devon.wilkening619@topper.wku.edu::21181466-6644-45cc-878a-5680c49b5046" providerId="AD" clId="Web-{AECA6846-C451-ADD8-9D2F-86B7A20DEE5F}" dt="2023-11-19T19:31:33.437" v="2557"/>
          <pc:sldLayoutMkLst>
            <pc:docMk/>
            <pc:sldMasterMk cId="2940411955" sldId="2147483667"/>
            <pc:sldLayoutMk cId="2595032495" sldId="2147483671"/>
          </pc:sldLayoutMkLst>
        </pc:sldLayoutChg>
        <pc:sldLayoutChg chg="add del mod replId">
          <pc:chgData name="Wilkening, Devon" userId="S::devon.wilkening619@topper.wku.edu::21181466-6644-45cc-878a-5680c49b5046" providerId="AD" clId="Web-{AECA6846-C451-ADD8-9D2F-86B7A20DEE5F}" dt="2023-11-19T19:31:33.437" v="2557"/>
          <pc:sldLayoutMkLst>
            <pc:docMk/>
            <pc:sldMasterMk cId="2940411955" sldId="2147483667"/>
            <pc:sldLayoutMk cId="201292671" sldId="2147483672"/>
          </pc:sldLayoutMkLst>
        </pc:sldLayoutChg>
        <pc:sldLayoutChg chg="add del mod replId">
          <pc:chgData name="Wilkening, Devon" userId="S::devon.wilkening619@topper.wku.edu::21181466-6644-45cc-878a-5680c49b5046" providerId="AD" clId="Web-{AECA6846-C451-ADD8-9D2F-86B7A20DEE5F}" dt="2023-11-19T19:31:33.437" v="2557"/>
          <pc:sldLayoutMkLst>
            <pc:docMk/>
            <pc:sldMasterMk cId="2940411955" sldId="2147483667"/>
            <pc:sldLayoutMk cId="1152615955" sldId="2147483673"/>
          </pc:sldLayoutMkLst>
        </pc:sldLayoutChg>
        <pc:sldLayoutChg chg="add del mod replId">
          <pc:chgData name="Wilkening, Devon" userId="S::devon.wilkening619@topper.wku.edu::21181466-6644-45cc-878a-5680c49b5046" providerId="AD" clId="Web-{AECA6846-C451-ADD8-9D2F-86B7A20DEE5F}" dt="2023-11-19T19:31:33.437" v="2557"/>
          <pc:sldLayoutMkLst>
            <pc:docMk/>
            <pc:sldMasterMk cId="2940411955" sldId="2147483667"/>
            <pc:sldLayoutMk cId="2472777851" sldId="2147483674"/>
          </pc:sldLayoutMkLst>
        </pc:sldLayoutChg>
        <pc:sldLayoutChg chg="add del mod replId">
          <pc:chgData name="Wilkening, Devon" userId="S::devon.wilkening619@topper.wku.edu::21181466-6644-45cc-878a-5680c49b5046" providerId="AD" clId="Web-{AECA6846-C451-ADD8-9D2F-86B7A20DEE5F}" dt="2023-11-19T19:31:33.437" v="2557"/>
          <pc:sldLayoutMkLst>
            <pc:docMk/>
            <pc:sldMasterMk cId="2940411955" sldId="2147483667"/>
            <pc:sldLayoutMk cId="890804627" sldId="2147483675"/>
          </pc:sldLayoutMkLst>
        </pc:sldLayoutChg>
        <pc:sldLayoutChg chg="add del mod replId">
          <pc:chgData name="Wilkening, Devon" userId="S::devon.wilkening619@topper.wku.edu::21181466-6644-45cc-878a-5680c49b5046" providerId="AD" clId="Web-{AECA6846-C451-ADD8-9D2F-86B7A20DEE5F}" dt="2023-11-19T19:31:33.437" v="2557"/>
          <pc:sldLayoutMkLst>
            <pc:docMk/>
            <pc:sldMasterMk cId="2940411955" sldId="2147483667"/>
            <pc:sldLayoutMk cId="3873865152" sldId="2147483676"/>
          </pc:sldLayoutMkLst>
        </pc:sldLayoutChg>
        <pc:sldLayoutChg chg="add del mod replId">
          <pc:chgData name="Wilkening, Devon" userId="S::devon.wilkening619@topper.wku.edu::21181466-6644-45cc-878a-5680c49b5046" providerId="AD" clId="Web-{AECA6846-C451-ADD8-9D2F-86B7A20DEE5F}" dt="2023-11-19T19:31:33.437" v="2557"/>
          <pc:sldLayoutMkLst>
            <pc:docMk/>
            <pc:sldMasterMk cId="2940411955" sldId="2147483667"/>
            <pc:sldLayoutMk cId="203311978" sldId="2147483677"/>
          </pc:sldLayoutMkLst>
        </pc:sldLayoutChg>
        <pc:sldLayoutChg chg="add del mod replId">
          <pc:chgData name="Wilkening, Devon" userId="S::devon.wilkening619@topper.wku.edu::21181466-6644-45cc-878a-5680c49b5046" providerId="AD" clId="Web-{AECA6846-C451-ADD8-9D2F-86B7A20DEE5F}" dt="2023-11-19T19:31:33.437" v="2557"/>
          <pc:sldLayoutMkLst>
            <pc:docMk/>
            <pc:sldMasterMk cId="2940411955" sldId="2147483667"/>
            <pc:sldLayoutMk cId="2530586" sldId="2147483678"/>
          </pc:sldLayoutMkLst>
        </pc:sldLayoutChg>
        <pc:sldLayoutChg chg="add del mod replId">
          <pc:chgData name="Wilkening, Devon" userId="S::devon.wilkening619@topper.wku.edu::21181466-6644-45cc-878a-5680c49b5046" providerId="AD" clId="Web-{AECA6846-C451-ADD8-9D2F-86B7A20DEE5F}" dt="2023-11-19T19:31:33.437" v="2557"/>
          <pc:sldLayoutMkLst>
            <pc:docMk/>
            <pc:sldMasterMk cId="2940411955" sldId="2147483667"/>
            <pc:sldLayoutMk cId="1711927375" sldId="2147483679"/>
          </pc:sldLayoutMkLst>
        </pc:sldLayoutChg>
        <pc:sldLayoutChg chg="add del mod replId">
          <pc:chgData name="Wilkening, Devon" userId="S::devon.wilkening619@topper.wku.edu::21181466-6644-45cc-878a-5680c49b5046" providerId="AD" clId="Web-{AECA6846-C451-ADD8-9D2F-86B7A20DEE5F}" dt="2023-11-19T19:31:33.437" v="2557"/>
          <pc:sldLayoutMkLst>
            <pc:docMk/>
            <pc:sldMasterMk cId="2940411955" sldId="2147483667"/>
            <pc:sldLayoutMk cId="3686729792" sldId="2147483680"/>
          </pc:sldLayoutMkLst>
        </pc:sldLayoutChg>
      </pc:sldMasterChg>
      <pc:sldMasterChg chg="add del addSldLayout delSldLayout modSldLayout">
        <pc:chgData name="Wilkening, Devon" userId="S::devon.wilkening619@topper.wku.edu::21181466-6644-45cc-878a-5680c49b5046" providerId="AD" clId="Web-{AECA6846-C451-ADD8-9D2F-86B7A20DEE5F}" dt="2023-11-19T19:30:39.233" v="2555"/>
        <pc:sldMasterMkLst>
          <pc:docMk/>
          <pc:sldMasterMk cId="3549854608" sldId="2147483667"/>
        </pc:sldMasterMkLst>
        <pc:sldLayoutChg chg="add del mod replId">
          <pc:chgData name="Wilkening, Devon" userId="S::devon.wilkening619@topper.wku.edu::21181466-6644-45cc-878a-5680c49b5046" providerId="AD" clId="Web-{AECA6846-C451-ADD8-9D2F-86B7A20DEE5F}" dt="2023-11-19T19:30:39.233" v="2555"/>
          <pc:sldLayoutMkLst>
            <pc:docMk/>
            <pc:sldMasterMk cId="3549854608" sldId="2147483667"/>
            <pc:sldLayoutMk cId="877865481" sldId="2147483668"/>
          </pc:sldLayoutMkLst>
        </pc:sldLayoutChg>
        <pc:sldLayoutChg chg="add del mod replId">
          <pc:chgData name="Wilkening, Devon" userId="S::devon.wilkening619@topper.wku.edu::21181466-6644-45cc-878a-5680c49b5046" providerId="AD" clId="Web-{AECA6846-C451-ADD8-9D2F-86B7A20DEE5F}" dt="2023-11-19T19:30:39.233" v="2555"/>
          <pc:sldLayoutMkLst>
            <pc:docMk/>
            <pc:sldMasterMk cId="3549854608" sldId="2147483667"/>
            <pc:sldLayoutMk cId="3974753226" sldId="2147483669"/>
          </pc:sldLayoutMkLst>
        </pc:sldLayoutChg>
        <pc:sldLayoutChg chg="add del mod replId">
          <pc:chgData name="Wilkening, Devon" userId="S::devon.wilkening619@topper.wku.edu::21181466-6644-45cc-878a-5680c49b5046" providerId="AD" clId="Web-{AECA6846-C451-ADD8-9D2F-86B7A20DEE5F}" dt="2023-11-19T19:30:39.233" v="2555"/>
          <pc:sldLayoutMkLst>
            <pc:docMk/>
            <pc:sldMasterMk cId="3549854608" sldId="2147483667"/>
            <pc:sldLayoutMk cId="3576859844" sldId="2147483670"/>
          </pc:sldLayoutMkLst>
        </pc:sldLayoutChg>
        <pc:sldLayoutChg chg="add del mod replId">
          <pc:chgData name="Wilkening, Devon" userId="S::devon.wilkening619@topper.wku.edu::21181466-6644-45cc-878a-5680c49b5046" providerId="AD" clId="Web-{AECA6846-C451-ADD8-9D2F-86B7A20DEE5F}" dt="2023-11-19T19:30:39.233" v="2555"/>
          <pc:sldLayoutMkLst>
            <pc:docMk/>
            <pc:sldMasterMk cId="3549854608" sldId="2147483667"/>
            <pc:sldLayoutMk cId="2007874606" sldId="2147483671"/>
          </pc:sldLayoutMkLst>
        </pc:sldLayoutChg>
        <pc:sldLayoutChg chg="add del mod replId">
          <pc:chgData name="Wilkening, Devon" userId="S::devon.wilkening619@topper.wku.edu::21181466-6644-45cc-878a-5680c49b5046" providerId="AD" clId="Web-{AECA6846-C451-ADD8-9D2F-86B7A20DEE5F}" dt="2023-11-19T19:30:39.233" v="2555"/>
          <pc:sldLayoutMkLst>
            <pc:docMk/>
            <pc:sldMasterMk cId="3549854608" sldId="2147483667"/>
            <pc:sldLayoutMk cId="3589036595" sldId="2147483672"/>
          </pc:sldLayoutMkLst>
        </pc:sldLayoutChg>
        <pc:sldLayoutChg chg="add del mod replId">
          <pc:chgData name="Wilkening, Devon" userId="S::devon.wilkening619@topper.wku.edu::21181466-6644-45cc-878a-5680c49b5046" providerId="AD" clId="Web-{AECA6846-C451-ADD8-9D2F-86B7A20DEE5F}" dt="2023-11-19T19:30:39.233" v="2555"/>
          <pc:sldLayoutMkLst>
            <pc:docMk/>
            <pc:sldMasterMk cId="3549854608" sldId="2147483667"/>
            <pc:sldLayoutMk cId="795930121" sldId="2147483673"/>
          </pc:sldLayoutMkLst>
        </pc:sldLayoutChg>
        <pc:sldLayoutChg chg="add del mod replId">
          <pc:chgData name="Wilkening, Devon" userId="S::devon.wilkening619@topper.wku.edu::21181466-6644-45cc-878a-5680c49b5046" providerId="AD" clId="Web-{AECA6846-C451-ADD8-9D2F-86B7A20DEE5F}" dt="2023-11-19T19:30:39.233" v="2555"/>
          <pc:sldLayoutMkLst>
            <pc:docMk/>
            <pc:sldMasterMk cId="3549854608" sldId="2147483667"/>
            <pc:sldLayoutMk cId="770623490" sldId="2147483674"/>
          </pc:sldLayoutMkLst>
        </pc:sldLayoutChg>
        <pc:sldLayoutChg chg="add del mod replId">
          <pc:chgData name="Wilkening, Devon" userId="S::devon.wilkening619@topper.wku.edu::21181466-6644-45cc-878a-5680c49b5046" providerId="AD" clId="Web-{AECA6846-C451-ADD8-9D2F-86B7A20DEE5F}" dt="2023-11-19T19:30:39.233" v="2555"/>
          <pc:sldLayoutMkLst>
            <pc:docMk/>
            <pc:sldMasterMk cId="3549854608" sldId="2147483667"/>
            <pc:sldLayoutMk cId="2624127680" sldId="2147483675"/>
          </pc:sldLayoutMkLst>
        </pc:sldLayoutChg>
        <pc:sldLayoutChg chg="add del mod replId">
          <pc:chgData name="Wilkening, Devon" userId="S::devon.wilkening619@topper.wku.edu::21181466-6644-45cc-878a-5680c49b5046" providerId="AD" clId="Web-{AECA6846-C451-ADD8-9D2F-86B7A20DEE5F}" dt="2023-11-19T19:30:39.233" v="2555"/>
          <pc:sldLayoutMkLst>
            <pc:docMk/>
            <pc:sldMasterMk cId="3549854608" sldId="2147483667"/>
            <pc:sldLayoutMk cId="3334521848" sldId="2147483676"/>
          </pc:sldLayoutMkLst>
        </pc:sldLayoutChg>
        <pc:sldLayoutChg chg="add del mod replId">
          <pc:chgData name="Wilkening, Devon" userId="S::devon.wilkening619@topper.wku.edu::21181466-6644-45cc-878a-5680c49b5046" providerId="AD" clId="Web-{AECA6846-C451-ADD8-9D2F-86B7A20DEE5F}" dt="2023-11-19T19:30:39.233" v="2555"/>
          <pc:sldLayoutMkLst>
            <pc:docMk/>
            <pc:sldMasterMk cId="3549854608" sldId="2147483667"/>
            <pc:sldLayoutMk cId="37829820" sldId="2147483677"/>
          </pc:sldLayoutMkLst>
        </pc:sldLayoutChg>
        <pc:sldLayoutChg chg="add del mod replId">
          <pc:chgData name="Wilkening, Devon" userId="S::devon.wilkening619@topper.wku.edu::21181466-6644-45cc-878a-5680c49b5046" providerId="AD" clId="Web-{AECA6846-C451-ADD8-9D2F-86B7A20DEE5F}" dt="2023-11-19T19:30:39.233" v="2555"/>
          <pc:sldLayoutMkLst>
            <pc:docMk/>
            <pc:sldMasterMk cId="3549854608" sldId="2147483667"/>
            <pc:sldLayoutMk cId="2074535374" sldId="2147483678"/>
          </pc:sldLayoutMkLst>
        </pc:sldLayoutChg>
        <pc:sldLayoutChg chg="add del mod replId">
          <pc:chgData name="Wilkening, Devon" userId="S::devon.wilkening619@topper.wku.edu::21181466-6644-45cc-878a-5680c49b5046" providerId="AD" clId="Web-{AECA6846-C451-ADD8-9D2F-86B7A20DEE5F}" dt="2023-11-19T19:30:39.233" v="2555"/>
          <pc:sldLayoutMkLst>
            <pc:docMk/>
            <pc:sldMasterMk cId="3549854608" sldId="2147483667"/>
            <pc:sldLayoutMk cId="3229632347" sldId="2147483679"/>
          </pc:sldLayoutMkLst>
        </pc:sldLayoutChg>
        <pc:sldLayoutChg chg="add del mod replId">
          <pc:chgData name="Wilkening, Devon" userId="S::devon.wilkening619@topper.wku.edu::21181466-6644-45cc-878a-5680c49b5046" providerId="AD" clId="Web-{AECA6846-C451-ADD8-9D2F-86B7A20DEE5F}" dt="2023-11-19T19:30:39.233" v="2555"/>
          <pc:sldLayoutMkLst>
            <pc:docMk/>
            <pc:sldMasterMk cId="3549854608" sldId="2147483667"/>
            <pc:sldLayoutMk cId="2808535339" sldId="2147483680"/>
          </pc:sldLayoutMkLst>
        </pc:sldLayoutChg>
      </pc:sldMasterChg>
    </pc:docChg>
  </pc:docChgLst>
  <pc:docChgLst>
    <pc:chgData name="Casey, Daria" userId="S::daria.casey019@topper.wku.edu::fb15621a-39c3-4438-9fd9-4a1f751a360f" providerId="AD" clId="Web-{87C7A10A-7A87-0034-9BA6-6503E4E13D5C}"/>
    <pc:docChg chg="modSld sldOrd">
      <pc:chgData name="Casey, Daria" userId="S::daria.casey019@topper.wku.edu::fb15621a-39c3-4438-9fd9-4a1f751a360f" providerId="AD" clId="Web-{87C7A10A-7A87-0034-9BA6-6503E4E13D5C}" dt="2023-11-20T18:44:40.786" v="1173"/>
      <pc:docMkLst>
        <pc:docMk/>
      </pc:docMkLst>
      <pc:sldChg chg="modSp">
        <pc:chgData name="Casey, Daria" userId="S::daria.casey019@topper.wku.edu::fb15621a-39c3-4438-9fd9-4a1f751a360f" providerId="AD" clId="Web-{87C7A10A-7A87-0034-9BA6-6503E4E13D5C}" dt="2023-11-20T04:26:08.694" v="7" actId="20577"/>
        <pc:sldMkLst>
          <pc:docMk/>
          <pc:sldMk cId="700209266" sldId="264"/>
        </pc:sldMkLst>
        <pc:graphicFrameChg chg="modGraphic">
          <ac:chgData name="Casey, Daria" userId="S::daria.casey019@topper.wku.edu::fb15621a-39c3-4438-9fd9-4a1f751a360f" providerId="AD" clId="Web-{87C7A10A-7A87-0034-9BA6-6503E4E13D5C}" dt="2023-11-20T04:26:08.694" v="7" actId="20577"/>
          <ac:graphicFrameMkLst>
            <pc:docMk/>
            <pc:sldMk cId="700209266" sldId="264"/>
            <ac:graphicFrameMk id="6" creationId="{85168BDF-A0D9-4916-A9F9-41D8175A703C}"/>
          </ac:graphicFrameMkLst>
        </pc:graphicFrameChg>
      </pc:sldChg>
      <pc:sldChg chg="modNotes">
        <pc:chgData name="Casey, Daria" userId="S::daria.casey019@topper.wku.edu::fb15621a-39c3-4438-9fd9-4a1f751a360f" providerId="AD" clId="Web-{87C7A10A-7A87-0034-9BA6-6503E4E13D5C}" dt="2023-11-20T18:09:16.017" v="1162"/>
        <pc:sldMkLst>
          <pc:docMk/>
          <pc:sldMk cId="2099266245" sldId="280"/>
        </pc:sldMkLst>
      </pc:sldChg>
      <pc:sldChg chg="modNotes">
        <pc:chgData name="Casey, Daria" userId="S::daria.casey019@topper.wku.edu::fb15621a-39c3-4438-9fd9-4a1f751a360f" providerId="AD" clId="Web-{87C7A10A-7A87-0034-9BA6-6503E4E13D5C}" dt="2023-11-20T17:37:50.363" v="321"/>
        <pc:sldMkLst>
          <pc:docMk/>
          <pc:sldMk cId="2435231971" sldId="281"/>
        </pc:sldMkLst>
      </pc:sldChg>
      <pc:sldChg chg="ord">
        <pc:chgData name="Casey, Daria" userId="S::daria.casey019@topper.wku.edu::fb15621a-39c3-4438-9fd9-4a1f751a360f" providerId="AD" clId="Web-{87C7A10A-7A87-0034-9BA6-6503E4E13D5C}" dt="2023-11-20T17:30:44.131" v="16"/>
        <pc:sldMkLst>
          <pc:docMk/>
          <pc:sldMk cId="1214645821" sldId="282"/>
        </pc:sldMkLst>
      </pc:sldChg>
      <pc:sldChg chg="modSp ord">
        <pc:chgData name="Casey, Daria" userId="S::daria.casey019@topper.wku.edu::fb15621a-39c3-4438-9fd9-4a1f751a360f" providerId="AD" clId="Web-{87C7A10A-7A87-0034-9BA6-6503E4E13D5C}" dt="2023-11-20T17:30:39.912" v="15"/>
        <pc:sldMkLst>
          <pc:docMk/>
          <pc:sldMk cId="3500875151" sldId="283"/>
        </pc:sldMkLst>
        <pc:spChg chg="mod">
          <ac:chgData name="Casey, Daria" userId="S::daria.casey019@topper.wku.edu::fb15621a-39c3-4438-9fd9-4a1f751a360f" providerId="AD" clId="Web-{87C7A10A-7A87-0034-9BA6-6503E4E13D5C}" dt="2023-11-20T04:27:11.792" v="13" actId="20577"/>
          <ac:spMkLst>
            <pc:docMk/>
            <pc:sldMk cId="3500875151" sldId="283"/>
            <ac:spMk id="3" creationId="{30C0C9AA-3FC8-67AC-4DE7-065272E833FC}"/>
          </ac:spMkLst>
        </pc:spChg>
      </pc:sldChg>
      <pc:sldChg chg="modNotes">
        <pc:chgData name="Casey, Daria" userId="S::daria.casey019@topper.wku.edu::fb15621a-39c3-4438-9fd9-4a1f751a360f" providerId="AD" clId="Web-{87C7A10A-7A87-0034-9BA6-6503E4E13D5C}" dt="2023-11-20T18:44:40.786" v="1173"/>
        <pc:sldMkLst>
          <pc:docMk/>
          <pc:sldMk cId="3020157187" sldId="285"/>
        </pc:sldMkLst>
      </pc:sldChg>
      <pc:sldChg chg="modNotes">
        <pc:chgData name="Casey, Daria" userId="S::daria.casey019@topper.wku.edu::fb15621a-39c3-4438-9fd9-4a1f751a360f" providerId="AD" clId="Web-{87C7A10A-7A87-0034-9BA6-6503E4E13D5C}" dt="2023-11-20T17:55:51.741" v="1133"/>
        <pc:sldMkLst>
          <pc:docMk/>
          <pc:sldMk cId="2960565159" sldId="288"/>
        </pc:sldMkLst>
      </pc:sldChg>
    </pc:docChg>
  </pc:docChgLst>
  <pc:docChgLst>
    <pc:chgData name="Casey, Daria" userId="S::daria.casey019@topper.wku.edu::fb15621a-39c3-4438-9fd9-4a1f751a360f" providerId="AD" clId="Web-{A600362E-75DD-8A4A-21A4-E9784465827B}"/>
    <pc:docChg chg="addSld delSld modSld sldOrd">
      <pc:chgData name="Casey, Daria" userId="S::daria.casey019@topper.wku.edu::fb15621a-39c3-4438-9fd9-4a1f751a360f" providerId="AD" clId="Web-{A600362E-75DD-8A4A-21A4-E9784465827B}" dt="2023-11-19T07:13:27.568" v="3860" actId="1076"/>
      <pc:docMkLst>
        <pc:docMk/>
      </pc:docMkLst>
      <pc:sldChg chg="modSp">
        <pc:chgData name="Casey, Daria" userId="S::daria.casey019@topper.wku.edu::fb15621a-39c3-4438-9fd9-4a1f751a360f" providerId="AD" clId="Web-{A600362E-75DD-8A4A-21A4-E9784465827B}" dt="2023-11-19T04:12:15.201" v="3" actId="1076"/>
        <pc:sldMkLst>
          <pc:docMk/>
          <pc:sldMk cId="2259308896" sldId="256"/>
        </pc:sldMkLst>
        <pc:spChg chg="mod">
          <ac:chgData name="Casey, Daria" userId="S::daria.casey019@topper.wku.edu::fb15621a-39c3-4438-9fd9-4a1f751a360f" providerId="AD" clId="Web-{A600362E-75DD-8A4A-21A4-E9784465827B}" dt="2023-11-19T04:12:15.201" v="3" actId="1076"/>
          <ac:spMkLst>
            <pc:docMk/>
            <pc:sldMk cId="2259308896" sldId="256"/>
            <ac:spMk id="2" creationId="{51DF3D98-3C30-4CFC-8643-C81E829C8C25}"/>
          </ac:spMkLst>
        </pc:spChg>
      </pc:sldChg>
      <pc:sldChg chg="modSp addCm">
        <pc:chgData name="Casey, Daria" userId="S::daria.casey019@topper.wku.edu::fb15621a-39c3-4438-9fd9-4a1f751a360f" providerId="AD" clId="Web-{A600362E-75DD-8A4A-21A4-E9784465827B}" dt="2023-11-19T06:30:09.050" v="2961" actId="14100"/>
        <pc:sldMkLst>
          <pc:docMk/>
          <pc:sldMk cId="1639799154" sldId="258"/>
        </pc:sldMkLst>
        <pc:spChg chg="mod">
          <ac:chgData name="Casey, Daria" userId="S::daria.casey019@topper.wku.edu::fb15621a-39c3-4438-9fd9-4a1f751a360f" providerId="AD" clId="Web-{A600362E-75DD-8A4A-21A4-E9784465827B}" dt="2023-11-19T06:30:09.050" v="2961" actId="14100"/>
          <ac:spMkLst>
            <pc:docMk/>
            <pc:sldMk cId="1639799154" sldId="258"/>
            <ac:spMk id="3" creationId="{95B371F2-DBA5-415A-82C8-651F587B857A}"/>
          </ac:spMkLst>
        </pc:spChg>
        <pc:extLst>
          <p:ext xmlns:p="http://schemas.openxmlformats.org/presentationml/2006/main" uri="{D6D511B9-2390-475A-947B-AFAB55BFBCF1}">
            <pc226:cmChg xmlns:pc226="http://schemas.microsoft.com/office/powerpoint/2022/06/main/command" chg="add">
              <pc226:chgData name="Casey, Daria" userId="S::daria.casey019@topper.wku.edu::fb15621a-39c3-4438-9fd9-4a1f751a360f" providerId="AD" clId="Web-{A600362E-75DD-8A4A-21A4-E9784465827B}" dt="2023-11-19T06:26:59.635" v="2958"/>
              <pc2:cmMkLst xmlns:pc2="http://schemas.microsoft.com/office/powerpoint/2019/9/main/command">
                <pc:docMk/>
                <pc:sldMk cId="1639799154" sldId="258"/>
                <pc2:cmMk id="{5EA6EAC7-1838-4C20-889A-55DC21436959}"/>
              </pc2:cmMkLst>
            </pc226:cmChg>
          </p:ext>
        </pc:extLst>
      </pc:sldChg>
      <pc:sldChg chg="modSp del">
        <pc:chgData name="Casey, Daria" userId="S::daria.casey019@topper.wku.edu::fb15621a-39c3-4438-9fd9-4a1f751a360f" providerId="AD" clId="Web-{A600362E-75DD-8A4A-21A4-E9784465827B}" dt="2023-11-19T06:08:25.303" v="2750"/>
        <pc:sldMkLst>
          <pc:docMk/>
          <pc:sldMk cId="4212917468" sldId="260"/>
        </pc:sldMkLst>
        <pc:graphicFrameChg chg="mod modGraphic">
          <ac:chgData name="Casey, Daria" userId="S::daria.casey019@topper.wku.edu::fb15621a-39c3-4438-9fd9-4a1f751a360f" providerId="AD" clId="Web-{A600362E-75DD-8A4A-21A4-E9784465827B}" dt="2023-11-19T05:27:24.088" v="1671"/>
          <ac:graphicFrameMkLst>
            <pc:docMk/>
            <pc:sldMk cId="4212917468" sldId="260"/>
            <ac:graphicFrameMk id="4" creationId="{403CD5FD-27C3-4342-BE41-F411CB8D6931}"/>
          </ac:graphicFrameMkLst>
        </pc:graphicFrameChg>
      </pc:sldChg>
      <pc:sldChg chg="addSp delSp modSp ord addCm modCm">
        <pc:chgData name="Casey, Daria" userId="S::daria.casey019@topper.wku.edu::fb15621a-39c3-4438-9fd9-4a1f751a360f" providerId="AD" clId="Web-{A600362E-75DD-8A4A-21A4-E9784465827B}" dt="2023-11-19T06:56:02.889" v="3646"/>
        <pc:sldMkLst>
          <pc:docMk/>
          <pc:sldMk cId="700209266" sldId="264"/>
        </pc:sldMkLst>
        <pc:spChg chg="mod">
          <ac:chgData name="Casey, Daria" userId="S::daria.casey019@topper.wku.edu::fb15621a-39c3-4438-9fd9-4a1f751a360f" providerId="AD" clId="Web-{A600362E-75DD-8A4A-21A4-E9784465827B}" dt="2023-11-19T06:03:20.632" v="2729" actId="20577"/>
          <ac:spMkLst>
            <pc:docMk/>
            <pc:sldMk cId="700209266" sldId="264"/>
            <ac:spMk id="2" creationId="{DD0B6389-2374-4677-B8BB-59410CCC32FD}"/>
          </ac:spMkLst>
        </pc:spChg>
        <pc:spChg chg="add del">
          <ac:chgData name="Casey, Daria" userId="S::daria.casey019@topper.wku.edu::fb15621a-39c3-4438-9fd9-4a1f751a360f" providerId="AD" clId="Web-{A600362E-75DD-8A4A-21A4-E9784465827B}" dt="2023-11-19T06:01:20.984" v="2712"/>
          <ac:spMkLst>
            <pc:docMk/>
            <pc:sldMk cId="700209266" sldId="264"/>
            <ac:spMk id="425" creationId="{5A5D8F31-C111-ADB2-35F5-4C092039B1B7}"/>
          </ac:spMkLst>
        </pc:spChg>
        <pc:spChg chg="add mod">
          <ac:chgData name="Casey, Daria" userId="S::daria.casey019@topper.wku.edu::fb15621a-39c3-4438-9fd9-4a1f751a360f" providerId="AD" clId="Web-{A600362E-75DD-8A4A-21A4-E9784465827B}" dt="2023-11-19T06:02:51.287" v="2720"/>
          <ac:spMkLst>
            <pc:docMk/>
            <pc:sldMk cId="700209266" sldId="264"/>
            <ac:spMk id="2940" creationId="{8220B377-9BF0-F4E9-B14D-B149DB71A874}"/>
          </ac:spMkLst>
        </pc:spChg>
        <pc:graphicFrameChg chg="mod modGraphic">
          <ac:chgData name="Casey, Daria" userId="S::daria.casey019@topper.wku.edu::fb15621a-39c3-4438-9fd9-4a1f751a360f" providerId="AD" clId="Web-{A600362E-75DD-8A4A-21A4-E9784465827B}" dt="2023-11-19T06:02:07.301" v="2718" actId="20577"/>
          <ac:graphicFrameMkLst>
            <pc:docMk/>
            <pc:sldMk cId="700209266" sldId="264"/>
            <ac:graphicFrameMk id="6" creationId="{85168BDF-A0D9-4916-A9F9-41D8175A703C}"/>
          </ac:graphicFrameMkLst>
        </pc:graphicFrameChg>
        <pc:extLst>
          <p:ext xmlns:p="http://schemas.openxmlformats.org/presentationml/2006/main" uri="{D6D511B9-2390-475A-947B-AFAB55BFBCF1}">
            <pc226:cmChg xmlns:pc226="http://schemas.microsoft.com/office/powerpoint/2022/06/main/command" chg="add mod">
              <pc226:chgData name="Casey, Daria" userId="S::daria.casey019@topper.wku.edu::fb15621a-39c3-4438-9fd9-4a1f751a360f" providerId="AD" clId="Web-{A600362E-75DD-8A4A-21A4-E9784465827B}" dt="2023-11-19T06:03:20.632" v="2729" actId="20577"/>
              <pc2:cmMkLst xmlns:pc2="http://schemas.microsoft.com/office/powerpoint/2019/9/main/command">
                <pc:docMk/>
                <pc:sldMk cId="700209266" sldId="264"/>
                <pc2:cmMk id="{D39A34B4-90E8-47EC-8797-18FDCE6AD6A4}"/>
              </pc2:cmMkLst>
            </pc226:cmChg>
          </p:ext>
        </pc:extLst>
      </pc:sldChg>
      <pc:sldChg chg="modSp modNotes">
        <pc:chgData name="Casey, Daria" userId="S::daria.casey019@topper.wku.edu::fb15621a-39c3-4438-9fd9-4a1f751a360f" providerId="AD" clId="Web-{A600362E-75DD-8A4A-21A4-E9784465827B}" dt="2023-11-19T04:34:04.329" v="632" actId="20577"/>
        <pc:sldMkLst>
          <pc:docMk/>
          <pc:sldMk cId="2563119616" sldId="265"/>
        </pc:sldMkLst>
        <pc:spChg chg="mod">
          <ac:chgData name="Casey, Daria" userId="S::daria.casey019@topper.wku.edu::fb15621a-39c3-4438-9fd9-4a1f751a360f" providerId="AD" clId="Web-{A600362E-75DD-8A4A-21A4-E9784465827B}" dt="2023-11-19T04:12:37.581" v="5" actId="20577"/>
          <ac:spMkLst>
            <pc:docMk/>
            <pc:sldMk cId="2563119616" sldId="265"/>
            <ac:spMk id="3" creationId="{EFB90AB4-D228-4548-B072-726498212362}"/>
          </ac:spMkLst>
        </pc:spChg>
        <pc:spChg chg="mod">
          <ac:chgData name="Casey, Daria" userId="S::daria.casey019@topper.wku.edu::fb15621a-39c3-4438-9fd9-4a1f751a360f" providerId="AD" clId="Web-{A600362E-75DD-8A4A-21A4-E9784465827B}" dt="2023-11-19T04:33:57.516" v="631" actId="14100"/>
          <ac:spMkLst>
            <pc:docMk/>
            <pc:sldMk cId="2563119616" sldId="265"/>
            <ac:spMk id="4" creationId="{950677C9-3E42-427F-93B8-526692906471}"/>
          </ac:spMkLst>
        </pc:spChg>
        <pc:spChg chg="mod">
          <ac:chgData name="Casey, Daria" userId="S::daria.casey019@topper.wku.edu::fb15621a-39c3-4438-9fd9-4a1f751a360f" providerId="AD" clId="Web-{A600362E-75DD-8A4A-21A4-E9784465827B}" dt="2023-11-19T04:34:04.329" v="632" actId="20577"/>
          <ac:spMkLst>
            <pc:docMk/>
            <pc:sldMk cId="2563119616" sldId="265"/>
            <ac:spMk id="5" creationId="{BDB9D020-1E25-453D-83DF-1420ACD3968D}"/>
          </ac:spMkLst>
        </pc:spChg>
        <pc:spChg chg="mod">
          <ac:chgData name="Casey, Daria" userId="S::daria.casey019@topper.wku.edu::fb15621a-39c3-4438-9fd9-4a1f751a360f" providerId="AD" clId="Web-{A600362E-75DD-8A4A-21A4-E9784465827B}" dt="2023-11-19T04:14:02.585" v="12" actId="20577"/>
          <ac:spMkLst>
            <pc:docMk/>
            <pc:sldMk cId="2563119616" sldId="265"/>
            <ac:spMk id="6" creationId="{F5018B6D-E395-49AD-92AD-AD69E3AB40C3}"/>
          </ac:spMkLst>
        </pc:spChg>
      </pc:sldChg>
      <pc:sldChg chg="del">
        <pc:chgData name="Casey, Daria" userId="S::daria.casey019@topper.wku.edu::fb15621a-39c3-4438-9fd9-4a1f751a360f" providerId="AD" clId="Web-{A600362E-75DD-8A4A-21A4-E9784465827B}" dt="2023-11-19T06:08:13.412" v="2749"/>
        <pc:sldMkLst>
          <pc:docMk/>
          <pc:sldMk cId="2721508595" sldId="266"/>
        </pc:sldMkLst>
      </pc:sldChg>
      <pc:sldChg chg="addSp delSp modSp">
        <pc:chgData name="Casey, Daria" userId="S::daria.casey019@topper.wku.edu::fb15621a-39c3-4438-9fd9-4a1f751a360f" providerId="AD" clId="Web-{A600362E-75DD-8A4A-21A4-E9784465827B}" dt="2023-11-19T07:02:11.562" v="3677" actId="1076"/>
        <pc:sldMkLst>
          <pc:docMk/>
          <pc:sldMk cId="1708940389" sldId="276"/>
        </pc:sldMkLst>
        <pc:spChg chg="mod">
          <ac:chgData name="Casey, Daria" userId="S::daria.casey019@topper.wku.edu::fb15621a-39c3-4438-9fd9-4a1f751a360f" providerId="AD" clId="Web-{A600362E-75DD-8A4A-21A4-E9784465827B}" dt="2023-11-19T05:21:32.817" v="1488" actId="1076"/>
          <ac:spMkLst>
            <pc:docMk/>
            <pc:sldMk cId="1708940389" sldId="276"/>
            <ac:spMk id="2" creationId="{E5F191A4-7839-4F63-B17C-7C366C59488C}"/>
          </ac:spMkLst>
        </pc:spChg>
        <pc:spChg chg="add mod">
          <ac:chgData name="Casey, Daria" userId="S::daria.casey019@topper.wku.edu::fb15621a-39c3-4438-9fd9-4a1f751a360f" providerId="AD" clId="Web-{A600362E-75DD-8A4A-21A4-E9784465827B}" dt="2023-11-19T07:02:11.562" v="3677" actId="1076"/>
          <ac:spMkLst>
            <pc:docMk/>
            <pc:sldMk cId="1708940389" sldId="276"/>
            <ac:spMk id="4" creationId="{AFDBD449-F3C1-9C48-06F8-1A8E0EEF8C98}"/>
          </ac:spMkLst>
        </pc:spChg>
        <pc:spChg chg="add mod">
          <ac:chgData name="Casey, Daria" userId="S::daria.casey019@topper.wku.edu::fb15621a-39c3-4438-9fd9-4a1f751a360f" providerId="AD" clId="Web-{A600362E-75DD-8A4A-21A4-E9784465827B}" dt="2023-11-19T07:02:07.781" v="3676" actId="1076"/>
          <ac:spMkLst>
            <pc:docMk/>
            <pc:sldMk cId="1708940389" sldId="276"/>
            <ac:spMk id="6" creationId="{65ED8635-0401-8192-5140-49BA539B14F4}"/>
          </ac:spMkLst>
        </pc:spChg>
        <pc:spChg chg="add del mod">
          <ac:chgData name="Casey, Daria" userId="S::daria.casey019@topper.wku.edu::fb15621a-39c3-4438-9fd9-4a1f751a360f" providerId="AD" clId="Web-{A600362E-75DD-8A4A-21A4-E9784465827B}" dt="2023-11-19T05:21:06.488" v="1482"/>
          <ac:spMkLst>
            <pc:docMk/>
            <pc:sldMk cId="1708940389" sldId="276"/>
            <ac:spMk id="10" creationId="{29FD2095-1583-969A-A6E9-770F0E3EA44B}"/>
          </ac:spMkLst>
        </pc:spChg>
        <pc:spChg chg="add mod">
          <ac:chgData name="Casey, Daria" userId="S::daria.casey019@topper.wku.edu::fb15621a-39c3-4438-9fd9-4a1f751a360f" providerId="AD" clId="Web-{A600362E-75DD-8A4A-21A4-E9784465827B}" dt="2023-11-19T06:58:00.035" v="3652" actId="1076"/>
          <ac:spMkLst>
            <pc:docMk/>
            <pc:sldMk cId="1708940389" sldId="276"/>
            <ac:spMk id="11" creationId="{D59AD8E7-3A5E-C85D-A8C7-5C94887467E9}"/>
          </ac:spMkLst>
        </pc:spChg>
        <pc:spChg chg="add mod">
          <ac:chgData name="Casey, Daria" userId="S::daria.casey019@topper.wku.edu::fb15621a-39c3-4438-9fd9-4a1f751a360f" providerId="AD" clId="Web-{A600362E-75DD-8A4A-21A4-E9784465827B}" dt="2023-11-19T07:02:01.577" v="3675" actId="20577"/>
          <ac:spMkLst>
            <pc:docMk/>
            <pc:sldMk cId="1708940389" sldId="276"/>
            <ac:spMk id="12" creationId="{920F2412-AB1A-C451-B76A-85FDC4E159B1}"/>
          </ac:spMkLst>
        </pc:spChg>
        <pc:spChg chg="del mod">
          <ac:chgData name="Casey, Daria" userId="S::daria.casey019@topper.wku.edu::fb15621a-39c3-4438-9fd9-4a1f751a360f" providerId="AD" clId="Web-{A600362E-75DD-8A4A-21A4-E9784465827B}" dt="2023-11-19T05:20:57.925" v="1481"/>
          <ac:spMkLst>
            <pc:docMk/>
            <pc:sldMk cId="1708940389" sldId="276"/>
            <ac:spMk id="16" creationId="{487DC90E-08D8-429F-4A28-D5EC84AA6074}"/>
          </ac:spMkLst>
        </pc:spChg>
      </pc:sldChg>
      <pc:sldChg chg="addSp delSp modSp">
        <pc:chgData name="Casey, Daria" userId="S::daria.casey019@topper.wku.edu::fb15621a-39c3-4438-9fd9-4a1f751a360f" providerId="AD" clId="Web-{A600362E-75DD-8A4A-21A4-E9784465827B}" dt="2023-11-19T07:05:28.227" v="3696" actId="20577"/>
        <pc:sldMkLst>
          <pc:docMk/>
          <pc:sldMk cId="3875219973" sldId="277"/>
        </pc:sldMkLst>
        <pc:spChg chg="mod">
          <ac:chgData name="Casey, Daria" userId="S::daria.casey019@topper.wku.edu::fb15621a-39c3-4438-9fd9-4a1f751a360f" providerId="AD" clId="Web-{A600362E-75DD-8A4A-21A4-E9784465827B}" dt="2023-11-19T05:21:43.568" v="1490" actId="1076"/>
          <ac:spMkLst>
            <pc:docMk/>
            <pc:sldMk cId="3875219973" sldId="277"/>
            <ac:spMk id="2" creationId="{199603B1-8A3B-B762-8AF4-8B70F53D3BFC}"/>
          </ac:spMkLst>
        </pc:spChg>
        <pc:spChg chg="del">
          <ac:chgData name="Casey, Daria" userId="S::daria.casey019@topper.wku.edu::fb15621a-39c3-4438-9fd9-4a1f751a360f" providerId="AD" clId="Web-{A600362E-75DD-8A4A-21A4-E9784465827B}" dt="2023-11-19T05:21:47.146" v="1496"/>
          <ac:spMkLst>
            <pc:docMk/>
            <pc:sldMk cId="3875219973" sldId="277"/>
            <ac:spMk id="3" creationId="{CEEE5210-ECAC-FCEC-C6CC-E4F88F88332E}"/>
          </ac:spMkLst>
        </pc:spChg>
        <pc:spChg chg="mod">
          <ac:chgData name="Casey, Daria" userId="S::daria.casey019@topper.wku.edu::fb15621a-39c3-4438-9fd9-4a1f751a360f" providerId="AD" clId="Web-{A600362E-75DD-8A4A-21A4-E9784465827B}" dt="2023-11-19T07:05:28.227" v="3696" actId="20577"/>
          <ac:spMkLst>
            <pc:docMk/>
            <pc:sldMk cId="3875219973" sldId="277"/>
            <ac:spMk id="4" creationId="{B9844FF5-5135-E9DE-EDB1-018B6B5F958F}"/>
          </ac:spMkLst>
        </pc:spChg>
        <pc:spChg chg="del">
          <ac:chgData name="Casey, Daria" userId="S::daria.casey019@topper.wku.edu::fb15621a-39c3-4438-9fd9-4a1f751a360f" providerId="AD" clId="Web-{A600362E-75DD-8A4A-21A4-E9784465827B}" dt="2023-11-19T05:21:47.146" v="1495"/>
          <ac:spMkLst>
            <pc:docMk/>
            <pc:sldMk cId="3875219973" sldId="277"/>
            <ac:spMk id="5" creationId="{19FDEC93-7316-4BEF-E23E-9DE5271DEF55}"/>
          </ac:spMkLst>
        </pc:spChg>
        <pc:spChg chg="del">
          <ac:chgData name="Casey, Daria" userId="S::daria.casey019@topper.wku.edu::fb15621a-39c3-4438-9fd9-4a1f751a360f" providerId="AD" clId="Web-{A600362E-75DD-8A4A-21A4-E9784465827B}" dt="2023-11-19T05:21:47.146" v="1494"/>
          <ac:spMkLst>
            <pc:docMk/>
            <pc:sldMk cId="3875219973" sldId="277"/>
            <ac:spMk id="6" creationId="{67963BF9-D80E-4A33-069C-6BC996F290FF}"/>
          </ac:spMkLst>
        </pc:spChg>
        <pc:spChg chg="del">
          <ac:chgData name="Casey, Daria" userId="S::daria.casey019@topper.wku.edu::fb15621a-39c3-4438-9fd9-4a1f751a360f" providerId="AD" clId="Web-{A600362E-75DD-8A4A-21A4-E9784465827B}" dt="2023-11-19T05:21:47.146" v="1493"/>
          <ac:spMkLst>
            <pc:docMk/>
            <pc:sldMk cId="3875219973" sldId="277"/>
            <ac:spMk id="7" creationId="{B24E7694-856E-C77F-56FA-35A462E7452C}"/>
          </ac:spMkLst>
        </pc:spChg>
        <pc:spChg chg="del">
          <ac:chgData name="Casey, Daria" userId="S::daria.casey019@topper.wku.edu::fb15621a-39c3-4438-9fd9-4a1f751a360f" providerId="AD" clId="Web-{A600362E-75DD-8A4A-21A4-E9784465827B}" dt="2023-11-19T05:21:47.146" v="1492"/>
          <ac:spMkLst>
            <pc:docMk/>
            <pc:sldMk cId="3875219973" sldId="277"/>
            <ac:spMk id="8" creationId="{BEBF4547-CC8D-4ECD-4753-ABBCB0EBDB95}"/>
          </ac:spMkLst>
        </pc:spChg>
        <pc:spChg chg="del">
          <ac:chgData name="Casey, Daria" userId="S::daria.casey019@topper.wku.edu::fb15621a-39c3-4438-9fd9-4a1f751a360f" providerId="AD" clId="Web-{A600362E-75DD-8A4A-21A4-E9784465827B}" dt="2023-11-19T05:21:47.146" v="1491"/>
          <ac:spMkLst>
            <pc:docMk/>
            <pc:sldMk cId="3875219973" sldId="277"/>
            <ac:spMk id="9" creationId="{94D72D4F-4E8A-69E1-03C0-CB6608A89822}"/>
          </ac:spMkLst>
        </pc:spChg>
        <pc:spChg chg="add mod">
          <ac:chgData name="Casey, Daria" userId="S::daria.casey019@topper.wku.edu::fb15621a-39c3-4438-9fd9-4a1f751a360f" providerId="AD" clId="Web-{A600362E-75DD-8A4A-21A4-E9784465827B}" dt="2023-11-19T06:58:58.381" v="3657" actId="20577"/>
          <ac:spMkLst>
            <pc:docMk/>
            <pc:sldMk cId="3875219973" sldId="277"/>
            <ac:spMk id="12" creationId="{2FDD3F20-11F8-8D6E-5A06-5700087BBCC3}"/>
          </ac:spMkLst>
        </pc:spChg>
        <pc:picChg chg="add mod">
          <ac:chgData name="Casey, Daria" userId="S::daria.casey019@topper.wku.edu::fb15621a-39c3-4438-9fd9-4a1f751a360f" providerId="AD" clId="Web-{A600362E-75DD-8A4A-21A4-E9784465827B}" dt="2023-11-19T05:22:36.101" v="1502" actId="1076"/>
          <ac:picMkLst>
            <pc:docMk/>
            <pc:sldMk cId="3875219973" sldId="277"/>
            <ac:picMk id="11" creationId="{07F571A0-CA28-5B11-186C-5C2F8E014507}"/>
          </ac:picMkLst>
        </pc:picChg>
      </pc:sldChg>
      <pc:sldChg chg="addSp delSp modSp">
        <pc:chgData name="Casey, Daria" userId="S::daria.casey019@topper.wku.edu::fb15621a-39c3-4438-9fd9-4a1f751a360f" providerId="AD" clId="Web-{A600362E-75DD-8A4A-21A4-E9784465827B}" dt="2023-11-19T07:13:27.568" v="3860" actId="1076"/>
        <pc:sldMkLst>
          <pc:docMk/>
          <pc:sldMk cId="1835225087" sldId="278"/>
        </pc:sldMkLst>
        <pc:spChg chg="mod">
          <ac:chgData name="Casey, Daria" userId="S::daria.casey019@topper.wku.edu::fb15621a-39c3-4438-9fd9-4a1f751a360f" providerId="AD" clId="Web-{A600362E-75DD-8A4A-21A4-E9784465827B}" dt="2023-11-19T05:23:09.712" v="1504" actId="1076"/>
          <ac:spMkLst>
            <pc:docMk/>
            <pc:sldMk cId="1835225087" sldId="278"/>
            <ac:spMk id="2" creationId="{199603B1-8A3B-B762-8AF4-8B70F53D3BFC}"/>
          </ac:spMkLst>
        </pc:spChg>
        <pc:spChg chg="del">
          <ac:chgData name="Casey, Daria" userId="S::daria.casey019@topper.wku.edu::fb15621a-39c3-4438-9fd9-4a1f751a360f" providerId="AD" clId="Web-{A600362E-75DD-8A4A-21A4-E9784465827B}" dt="2023-11-19T05:02:49.889" v="1125"/>
          <ac:spMkLst>
            <pc:docMk/>
            <pc:sldMk cId="1835225087" sldId="278"/>
            <ac:spMk id="3" creationId="{CEEE5210-ECAC-FCEC-C6CC-E4F88F88332E}"/>
          </ac:spMkLst>
        </pc:spChg>
        <pc:spChg chg="mod">
          <ac:chgData name="Casey, Daria" userId="S::daria.casey019@topper.wku.edu::fb15621a-39c3-4438-9fd9-4a1f751a360f" providerId="AD" clId="Web-{A600362E-75DD-8A4A-21A4-E9784465827B}" dt="2023-11-19T07:05:34.837" v="3697" actId="20577"/>
          <ac:spMkLst>
            <pc:docMk/>
            <pc:sldMk cId="1835225087" sldId="278"/>
            <ac:spMk id="4" creationId="{B9844FF5-5135-E9DE-EDB1-018B6B5F958F}"/>
          </ac:spMkLst>
        </pc:spChg>
        <pc:spChg chg="del">
          <ac:chgData name="Casey, Daria" userId="S::daria.casey019@topper.wku.edu::fb15621a-39c3-4438-9fd9-4a1f751a360f" providerId="AD" clId="Web-{A600362E-75DD-8A4A-21A4-E9784465827B}" dt="2023-11-19T05:02:54.436" v="1127"/>
          <ac:spMkLst>
            <pc:docMk/>
            <pc:sldMk cId="1835225087" sldId="278"/>
            <ac:spMk id="5" creationId="{19FDEC93-7316-4BEF-E23E-9DE5271DEF55}"/>
          </ac:spMkLst>
        </pc:spChg>
        <pc:spChg chg="del">
          <ac:chgData name="Casey, Daria" userId="S::daria.casey019@topper.wku.edu::fb15621a-39c3-4438-9fd9-4a1f751a360f" providerId="AD" clId="Web-{A600362E-75DD-8A4A-21A4-E9784465827B}" dt="2023-11-19T05:02:45.733" v="1124"/>
          <ac:spMkLst>
            <pc:docMk/>
            <pc:sldMk cId="1835225087" sldId="278"/>
            <ac:spMk id="6" creationId="{67963BF9-D80E-4A33-069C-6BC996F290FF}"/>
          </ac:spMkLst>
        </pc:spChg>
        <pc:spChg chg="del">
          <ac:chgData name="Casey, Daria" userId="S::daria.casey019@topper.wku.edu::fb15621a-39c3-4438-9fd9-4a1f751a360f" providerId="AD" clId="Web-{A600362E-75DD-8A4A-21A4-E9784465827B}" dt="2023-11-19T05:02:52.546" v="1126"/>
          <ac:spMkLst>
            <pc:docMk/>
            <pc:sldMk cId="1835225087" sldId="278"/>
            <ac:spMk id="7" creationId="{B24E7694-856E-C77F-56FA-35A462E7452C}"/>
          </ac:spMkLst>
        </pc:spChg>
        <pc:spChg chg="del">
          <ac:chgData name="Casey, Daria" userId="S::daria.casey019@topper.wku.edu::fb15621a-39c3-4438-9fd9-4a1f751a360f" providerId="AD" clId="Web-{A600362E-75DD-8A4A-21A4-E9784465827B}" dt="2023-11-19T05:03:01.530" v="1129"/>
          <ac:spMkLst>
            <pc:docMk/>
            <pc:sldMk cId="1835225087" sldId="278"/>
            <ac:spMk id="8" creationId="{BEBF4547-CC8D-4ECD-4753-ABBCB0EBDB95}"/>
          </ac:spMkLst>
        </pc:spChg>
        <pc:spChg chg="del">
          <ac:chgData name="Casey, Daria" userId="S::daria.casey019@topper.wku.edu::fb15621a-39c3-4438-9fd9-4a1f751a360f" providerId="AD" clId="Web-{A600362E-75DD-8A4A-21A4-E9784465827B}" dt="2023-11-19T05:02:58.218" v="1128"/>
          <ac:spMkLst>
            <pc:docMk/>
            <pc:sldMk cId="1835225087" sldId="278"/>
            <ac:spMk id="9" creationId="{94D72D4F-4E8A-69E1-03C0-CB6608A89822}"/>
          </ac:spMkLst>
        </pc:spChg>
        <pc:spChg chg="add del mod">
          <ac:chgData name="Casey, Daria" userId="S::daria.casey019@topper.wku.edu::fb15621a-39c3-4438-9fd9-4a1f751a360f" providerId="AD" clId="Web-{A600362E-75DD-8A4A-21A4-E9784465827B}" dt="2023-11-19T05:28:06.621" v="1673"/>
          <ac:spMkLst>
            <pc:docMk/>
            <pc:sldMk cId="1835225087" sldId="278"/>
            <ac:spMk id="12" creationId="{49CBCCC0-3C25-1023-7E76-AAC5F34A0546}"/>
          </ac:spMkLst>
        </pc:spChg>
        <pc:spChg chg="add mod">
          <ac:chgData name="Casey, Daria" userId="S::daria.casey019@topper.wku.edu::fb15621a-39c3-4438-9fd9-4a1f751a360f" providerId="AD" clId="Web-{A600362E-75DD-8A4A-21A4-E9784465827B}" dt="2023-11-19T07:13:27.568" v="3860" actId="1076"/>
          <ac:spMkLst>
            <pc:docMk/>
            <pc:sldMk cId="1835225087" sldId="278"/>
            <ac:spMk id="16" creationId="{97AEF4AE-14DD-18DA-644E-71A0BE1ECA53}"/>
          </ac:spMkLst>
        </pc:spChg>
        <pc:graphicFrameChg chg="add del mod modGraphic">
          <ac:chgData name="Casey, Daria" userId="S::daria.casey019@topper.wku.edu::fb15621a-39c3-4438-9fd9-4a1f751a360f" providerId="AD" clId="Web-{A600362E-75DD-8A4A-21A4-E9784465827B}" dt="2023-11-19T07:10:44.683" v="3770"/>
          <ac:graphicFrameMkLst>
            <pc:docMk/>
            <pc:sldMk cId="1835225087" sldId="278"/>
            <ac:graphicFrameMk id="15" creationId="{CD5966F4-FBB1-E2B7-B432-4055EABA5D27}"/>
          </ac:graphicFrameMkLst>
        </pc:graphicFrameChg>
        <pc:picChg chg="add del mod">
          <ac:chgData name="Casey, Daria" userId="S::daria.casey019@topper.wku.edu::fb15621a-39c3-4438-9fd9-4a1f751a360f" providerId="AD" clId="Web-{A600362E-75DD-8A4A-21A4-E9784465827B}" dt="2023-11-19T05:22:08.803" v="1497"/>
          <ac:picMkLst>
            <pc:docMk/>
            <pc:sldMk cId="1835225087" sldId="278"/>
            <ac:picMk id="11" creationId="{1CFC7E41-EE51-D2B3-66E1-82CCB61B8B32}"/>
          </ac:picMkLst>
        </pc:picChg>
        <pc:picChg chg="add mod">
          <ac:chgData name="Casey, Daria" userId="S::daria.casey019@topper.wku.edu::fb15621a-39c3-4438-9fd9-4a1f751a360f" providerId="AD" clId="Web-{A600362E-75DD-8A4A-21A4-E9784465827B}" dt="2023-11-19T05:30:05.204" v="1676" actId="1076"/>
          <ac:picMkLst>
            <pc:docMk/>
            <pc:sldMk cId="1835225087" sldId="278"/>
            <ac:picMk id="13" creationId="{C24FC8A3-5A87-AB5E-94A3-0513369C008C}"/>
          </ac:picMkLst>
        </pc:picChg>
      </pc:sldChg>
      <pc:sldChg chg="addSp delSp modSp">
        <pc:chgData name="Casey, Daria" userId="S::daria.casey019@topper.wku.edu::fb15621a-39c3-4438-9fd9-4a1f751a360f" providerId="AD" clId="Web-{A600362E-75DD-8A4A-21A4-E9784465827B}" dt="2023-11-19T07:03:43.488" v="3690" actId="20577"/>
        <pc:sldMkLst>
          <pc:docMk/>
          <pc:sldMk cId="2428734818" sldId="279"/>
        </pc:sldMkLst>
        <pc:spChg chg="mod">
          <ac:chgData name="Casey, Daria" userId="S::daria.casey019@topper.wku.edu::fb15621a-39c3-4438-9fd9-4a1f751a360f" providerId="AD" clId="Web-{A600362E-75DD-8A4A-21A4-E9784465827B}" dt="2023-11-19T05:39:21.275" v="1813" actId="1076"/>
          <ac:spMkLst>
            <pc:docMk/>
            <pc:sldMk cId="2428734818" sldId="279"/>
            <ac:spMk id="2" creationId="{E5F191A4-7839-4F63-B17C-7C366C59488C}"/>
          </ac:spMkLst>
        </pc:spChg>
        <pc:spChg chg="del mod">
          <ac:chgData name="Casey, Daria" userId="S::daria.casey019@topper.wku.edu::fb15621a-39c3-4438-9fd9-4a1f751a360f" providerId="AD" clId="Web-{A600362E-75DD-8A4A-21A4-E9784465827B}" dt="2023-11-19T06:47:45.771" v="3347"/>
          <ac:spMkLst>
            <pc:docMk/>
            <pc:sldMk cId="2428734818" sldId="279"/>
            <ac:spMk id="4" creationId="{9B9ED227-95A7-4B08-91FE-5E0EF0D41D20}"/>
          </ac:spMkLst>
        </pc:spChg>
        <pc:spChg chg="mod">
          <ac:chgData name="Casey, Daria" userId="S::daria.casey019@topper.wku.edu::fb15621a-39c3-4438-9fd9-4a1f751a360f" providerId="AD" clId="Web-{A600362E-75DD-8A4A-21A4-E9784465827B}" dt="2023-11-19T07:03:43.488" v="3690" actId="20577"/>
          <ac:spMkLst>
            <pc:docMk/>
            <pc:sldMk cId="2428734818" sldId="279"/>
            <ac:spMk id="5" creationId="{9C2ECAAA-1E9C-4845-8EA9-E11A76F08150}"/>
          </ac:spMkLst>
        </pc:spChg>
        <pc:spChg chg="add del mod">
          <ac:chgData name="Casey, Daria" userId="S::daria.casey019@topper.wku.edu::fb15621a-39c3-4438-9fd9-4a1f751a360f" providerId="AD" clId="Web-{A600362E-75DD-8A4A-21A4-E9784465827B}" dt="2023-11-19T04:57:10.125" v="867"/>
          <ac:spMkLst>
            <pc:docMk/>
            <pc:sldMk cId="2428734818" sldId="279"/>
            <ac:spMk id="6" creationId="{B6B4906D-9606-99AC-B55D-79F2885260A6}"/>
          </ac:spMkLst>
        </pc:spChg>
        <pc:spChg chg="mod">
          <ac:chgData name="Casey, Daria" userId="S::daria.casey019@topper.wku.edu::fb15621a-39c3-4438-9fd9-4a1f751a360f" providerId="AD" clId="Web-{A600362E-75DD-8A4A-21A4-E9784465827B}" dt="2023-11-19T07:00:47.589" v="3666" actId="1076"/>
          <ac:spMkLst>
            <pc:docMk/>
            <pc:sldMk cId="2428734818" sldId="279"/>
            <ac:spMk id="9" creationId="{472FA7B1-CD7F-3646-B44C-91A107A0CBEE}"/>
          </ac:spMkLst>
        </pc:spChg>
        <pc:spChg chg="mod">
          <ac:chgData name="Casey, Daria" userId="S::daria.casey019@topper.wku.edu::fb15621a-39c3-4438-9fd9-4a1f751a360f" providerId="AD" clId="Web-{A600362E-75DD-8A4A-21A4-E9784465827B}" dt="2023-11-19T07:02:36.204" v="3679" actId="1076"/>
          <ac:spMkLst>
            <pc:docMk/>
            <pc:sldMk cId="2428734818" sldId="279"/>
            <ac:spMk id="10" creationId="{585697B7-EBBB-0E4B-AA02-0D3F94821C6E}"/>
          </ac:spMkLst>
        </pc:spChg>
        <pc:spChg chg="del">
          <ac:chgData name="Casey, Daria" userId="S::daria.casey019@topper.wku.edu::fb15621a-39c3-4438-9fd9-4a1f751a360f" providerId="AD" clId="Web-{A600362E-75DD-8A4A-21A4-E9784465827B}" dt="2023-11-19T04:57:05.484" v="865"/>
          <ac:spMkLst>
            <pc:docMk/>
            <pc:sldMk cId="2428734818" sldId="279"/>
            <ac:spMk id="11" creationId="{48A12450-9474-8A49-BAEB-20C6F51540D5}"/>
          </ac:spMkLst>
        </pc:spChg>
        <pc:spChg chg="del">
          <ac:chgData name="Casey, Daria" userId="S::daria.casey019@topper.wku.edu::fb15621a-39c3-4438-9fd9-4a1f751a360f" providerId="AD" clId="Web-{A600362E-75DD-8A4A-21A4-E9784465827B}" dt="2023-11-19T04:57:03.234" v="864"/>
          <ac:spMkLst>
            <pc:docMk/>
            <pc:sldMk cId="2428734818" sldId="279"/>
            <ac:spMk id="13" creationId="{EB1FFBC5-1733-5E4A-BF11-2C157D9917CC}"/>
          </ac:spMkLst>
        </pc:spChg>
        <pc:spChg chg="add del mod">
          <ac:chgData name="Casey, Daria" userId="S::daria.casey019@topper.wku.edu::fb15621a-39c3-4438-9fd9-4a1f751a360f" providerId="AD" clId="Web-{A600362E-75DD-8A4A-21A4-E9784465827B}" dt="2023-11-19T04:57:07.843" v="866"/>
          <ac:spMkLst>
            <pc:docMk/>
            <pc:sldMk cId="2428734818" sldId="279"/>
            <ac:spMk id="14" creationId="{642CE559-D8E2-ABE9-1BC5-B680B316F070}"/>
          </ac:spMkLst>
        </pc:spChg>
        <pc:spChg chg="add mod">
          <ac:chgData name="Casey, Daria" userId="S::daria.casey019@topper.wku.edu::fb15621a-39c3-4438-9fd9-4a1f751a360f" providerId="AD" clId="Web-{A600362E-75DD-8A4A-21A4-E9784465827B}" dt="2023-11-19T07:00:51.308" v="3667" actId="1076"/>
          <ac:spMkLst>
            <pc:docMk/>
            <pc:sldMk cId="2428734818" sldId="279"/>
            <ac:spMk id="16" creationId="{89083F99-DD73-C16B-1E2F-58E7D3D165C0}"/>
          </ac:spMkLst>
        </pc:spChg>
      </pc:sldChg>
      <pc:sldChg chg="addSp delSp modSp">
        <pc:chgData name="Casey, Daria" userId="S::daria.casey019@topper.wku.edu::fb15621a-39c3-4438-9fd9-4a1f751a360f" providerId="AD" clId="Web-{A600362E-75DD-8A4A-21A4-E9784465827B}" dt="2023-11-19T07:05:41.087" v="3698" actId="20577"/>
        <pc:sldMkLst>
          <pc:docMk/>
          <pc:sldMk cId="2099266245" sldId="280"/>
        </pc:sldMkLst>
        <pc:spChg chg="mod">
          <ac:chgData name="Casey, Daria" userId="S::daria.casey019@topper.wku.edu::fb15621a-39c3-4438-9fd9-4a1f751a360f" providerId="AD" clId="Web-{A600362E-75DD-8A4A-21A4-E9784465827B}" dt="2023-11-19T05:46:55.082" v="2164" actId="1076"/>
          <ac:spMkLst>
            <pc:docMk/>
            <pc:sldMk cId="2099266245" sldId="280"/>
            <ac:spMk id="2" creationId="{199603B1-8A3B-B762-8AF4-8B70F53D3BFC}"/>
          </ac:spMkLst>
        </pc:spChg>
        <pc:spChg chg="del">
          <ac:chgData name="Casey, Daria" userId="S::daria.casey019@topper.wku.edu::fb15621a-39c3-4438-9fd9-4a1f751a360f" providerId="AD" clId="Web-{A600362E-75DD-8A4A-21A4-E9784465827B}" dt="2023-11-19T05:46:11.720" v="2159"/>
          <ac:spMkLst>
            <pc:docMk/>
            <pc:sldMk cId="2099266245" sldId="280"/>
            <ac:spMk id="3" creationId="{CEEE5210-ECAC-FCEC-C6CC-E4F88F88332E}"/>
          </ac:spMkLst>
        </pc:spChg>
        <pc:spChg chg="mod">
          <ac:chgData name="Casey, Daria" userId="S::daria.casey019@topper.wku.edu::fb15621a-39c3-4438-9fd9-4a1f751a360f" providerId="AD" clId="Web-{A600362E-75DD-8A4A-21A4-E9784465827B}" dt="2023-11-19T07:05:41.087" v="3698" actId="20577"/>
          <ac:spMkLst>
            <pc:docMk/>
            <pc:sldMk cId="2099266245" sldId="280"/>
            <ac:spMk id="4" creationId="{B9844FF5-5135-E9DE-EDB1-018B6B5F958F}"/>
          </ac:spMkLst>
        </pc:spChg>
        <pc:spChg chg="del">
          <ac:chgData name="Casey, Daria" userId="S::daria.casey019@topper.wku.edu::fb15621a-39c3-4438-9fd9-4a1f751a360f" providerId="AD" clId="Web-{A600362E-75DD-8A4A-21A4-E9784465827B}" dt="2023-11-19T05:46:11.720" v="2158"/>
          <ac:spMkLst>
            <pc:docMk/>
            <pc:sldMk cId="2099266245" sldId="280"/>
            <ac:spMk id="5" creationId="{19FDEC93-7316-4BEF-E23E-9DE5271DEF55}"/>
          </ac:spMkLst>
        </pc:spChg>
        <pc:spChg chg="del">
          <ac:chgData name="Casey, Daria" userId="S::daria.casey019@topper.wku.edu::fb15621a-39c3-4438-9fd9-4a1f751a360f" providerId="AD" clId="Web-{A600362E-75DD-8A4A-21A4-E9784465827B}" dt="2023-11-19T05:46:11.720" v="2157"/>
          <ac:spMkLst>
            <pc:docMk/>
            <pc:sldMk cId="2099266245" sldId="280"/>
            <ac:spMk id="6" creationId="{67963BF9-D80E-4A33-069C-6BC996F290FF}"/>
          </ac:spMkLst>
        </pc:spChg>
        <pc:spChg chg="del">
          <ac:chgData name="Casey, Daria" userId="S::daria.casey019@topper.wku.edu::fb15621a-39c3-4438-9fd9-4a1f751a360f" providerId="AD" clId="Web-{A600362E-75DD-8A4A-21A4-E9784465827B}" dt="2023-11-19T05:46:11.720" v="2156"/>
          <ac:spMkLst>
            <pc:docMk/>
            <pc:sldMk cId="2099266245" sldId="280"/>
            <ac:spMk id="7" creationId="{B24E7694-856E-C77F-56FA-35A462E7452C}"/>
          </ac:spMkLst>
        </pc:spChg>
        <pc:spChg chg="del">
          <ac:chgData name="Casey, Daria" userId="S::daria.casey019@topper.wku.edu::fb15621a-39c3-4438-9fd9-4a1f751a360f" providerId="AD" clId="Web-{A600362E-75DD-8A4A-21A4-E9784465827B}" dt="2023-11-19T05:46:11.720" v="2155"/>
          <ac:spMkLst>
            <pc:docMk/>
            <pc:sldMk cId="2099266245" sldId="280"/>
            <ac:spMk id="8" creationId="{BEBF4547-CC8D-4ECD-4753-ABBCB0EBDB95}"/>
          </ac:spMkLst>
        </pc:spChg>
        <pc:spChg chg="del">
          <ac:chgData name="Casey, Daria" userId="S::daria.casey019@topper.wku.edu::fb15621a-39c3-4438-9fd9-4a1f751a360f" providerId="AD" clId="Web-{A600362E-75DD-8A4A-21A4-E9784465827B}" dt="2023-11-19T05:46:11.720" v="2154"/>
          <ac:spMkLst>
            <pc:docMk/>
            <pc:sldMk cId="2099266245" sldId="280"/>
            <ac:spMk id="9" creationId="{94D72D4F-4E8A-69E1-03C0-CB6608A89822}"/>
          </ac:spMkLst>
        </pc:spChg>
        <pc:picChg chg="add mod">
          <ac:chgData name="Casey, Daria" userId="S::daria.casey019@topper.wku.edu::fb15621a-39c3-4438-9fd9-4a1f751a360f" providerId="AD" clId="Web-{A600362E-75DD-8A4A-21A4-E9784465827B}" dt="2023-11-19T05:47:02.660" v="2166" actId="1076"/>
          <ac:picMkLst>
            <pc:docMk/>
            <pc:sldMk cId="2099266245" sldId="280"/>
            <ac:picMk id="11" creationId="{5C547E14-8D38-729E-C6DB-46517119352C}"/>
          </ac:picMkLst>
        </pc:picChg>
      </pc:sldChg>
      <pc:sldChg chg="addSp delSp modSp">
        <pc:chgData name="Casey, Daria" userId="S::daria.casey019@topper.wku.edu::fb15621a-39c3-4438-9fd9-4a1f751a360f" providerId="AD" clId="Web-{A600362E-75DD-8A4A-21A4-E9784465827B}" dt="2023-11-19T07:04:28.318" v="3694"/>
        <pc:sldMkLst>
          <pc:docMk/>
          <pc:sldMk cId="2435231971" sldId="281"/>
        </pc:sldMkLst>
        <pc:spChg chg="mod">
          <ac:chgData name="Casey, Daria" userId="S::daria.casey019@topper.wku.edu::fb15621a-39c3-4438-9fd9-4a1f751a360f" providerId="AD" clId="Web-{A600362E-75DD-8A4A-21A4-E9784465827B}" dt="2023-11-19T05:45:46.938" v="2152" actId="1076"/>
          <ac:spMkLst>
            <pc:docMk/>
            <pc:sldMk cId="2435231971" sldId="281"/>
            <ac:spMk id="2" creationId="{E5F191A4-7839-4F63-B17C-7C366C59488C}"/>
          </ac:spMkLst>
        </pc:spChg>
        <pc:spChg chg="mod">
          <ac:chgData name="Casey, Daria" userId="S::daria.casey019@topper.wku.edu::fb15621a-39c3-4438-9fd9-4a1f751a360f" providerId="AD" clId="Web-{A600362E-75DD-8A4A-21A4-E9784465827B}" dt="2023-11-19T06:54:51.152" v="3645" actId="20577"/>
          <ac:spMkLst>
            <pc:docMk/>
            <pc:sldMk cId="2435231971" sldId="281"/>
            <ac:spMk id="4" creationId="{9B9ED227-95A7-4B08-91FE-5E0EF0D41D20}"/>
          </ac:spMkLst>
        </pc:spChg>
        <pc:spChg chg="del">
          <ac:chgData name="Casey, Daria" userId="S::daria.casey019@topper.wku.edu::fb15621a-39c3-4438-9fd9-4a1f751a360f" providerId="AD" clId="Web-{A600362E-75DD-8A4A-21A4-E9784465827B}" dt="2023-11-19T05:34:04.667" v="1688"/>
          <ac:spMkLst>
            <pc:docMk/>
            <pc:sldMk cId="2435231971" sldId="281"/>
            <ac:spMk id="5" creationId="{9C2ECAAA-1E9C-4845-8EA9-E11A76F08150}"/>
          </ac:spMkLst>
        </pc:spChg>
        <pc:spChg chg="add del mod">
          <ac:chgData name="Casey, Daria" userId="S::daria.casey019@topper.wku.edu::fb15621a-39c3-4438-9fd9-4a1f751a360f" providerId="AD" clId="Web-{A600362E-75DD-8A4A-21A4-E9784465827B}" dt="2023-11-19T05:34:01.214" v="1687"/>
          <ac:spMkLst>
            <pc:docMk/>
            <pc:sldMk cId="2435231971" sldId="281"/>
            <ac:spMk id="6" creationId="{9AF6D7BD-37C7-A05F-B75B-FA0204ABBC15}"/>
          </ac:spMkLst>
        </pc:spChg>
        <pc:spChg chg="mod">
          <ac:chgData name="Casey, Daria" userId="S::daria.casey019@topper.wku.edu::fb15621a-39c3-4438-9fd9-4a1f751a360f" providerId="AD" clId="Web-{A600362E-75DD-8A4A-21A4-E9784465827B}" dt="2023-11-19T05:45:54.423" v="2153" actId="1076"/>
          <ac:spMkLst>
            <pc:docMk/>
            <pc:sldMk cId="2435231971" sldId="281"/>
            <ac:spMk id="9" creationId="{472FA7B1-CD7F-3646-B44C-91A107A0CBEE}"/>
          </ac:spMkLst>
        </pc:spChg>
        <pc:spChg chg="del">
          <ac:chgData name="Casey, Daria" userId="S::daria.casey019@topper.wku.edu::fb15621a-39c3-4438-9fd9-4a1f751a360f" providerId="AD" clId="Web-{A600362E-75DD-8A4A-21A4-E9784465827B}" dt="2023-11-19T05:31:12.363" v="1686"/>
          <ac:spMkLst>
            <pc:docMk/>
            <pc:sldMk cId="2435231971" sldId="281"/>
            <ac:spMk id="10" creationId="{585697B7-EBBB-0E4B-AA02-0D3F94821C6E}"/>
          </ac:spMkLst>
        </pc:spChg>
        <pc:spChg chg="mod">
          <ac:chgData name="Casey, Daria" userId="S::daria.casey019@topper.wku.edu::fb15621a-39c3-4438-9fd9-4a1f751a360f" providerId="AD" clId="Web-{A600362E-75DD-8A4A-21A4-E9784465827B}" dt="2023-11-19T07:04:28.318" v="3694"/>
          <ac:spMkLst>
            <pc:docMk/>
            <pc:sldMk cId="2435231971" sldId="281"/>
            <ac:spMk id="11" creationId="{48A12450-9474-8A49-BAEB-20C6F51540D5}"/>
          </ac:spMkLst>
        </pc:spChg>
        <pc:spChg chg="mod">
          <ac:chgData name="Casey, Daria" userId="S::daria.casey019@topper.wku.edu::fb15621a-39c3-4438-9fd9-4a1f751a360f" providerId="AD" clId="Web-{A600362E-75DD-8A4A-21A4-E9784465827B}" dt="2023-11-19T07:04:01.411" v="3691" actId="1076"/>
          <ac:spMkLst>
            <pc:docMk/>
            <pc:sldMk cId="2435231971" sldId="281"/>
            <ac:spMk id="13" creationId="{EB1FFBC5-1733-5E4A-BF11-2C157D9917CC}"/>
          </ac:spMkLst>
        </pc:spChg>
        <pc:spChg chg="add del mod">
          <ac:chgData name="Casey, Daria" userId="S::daria.casey019@topper.wku.edu::fb15621a-39c3-4438-9fd9-4a1f751a360f" providerId="AD" clId="Web-{A600362E-75DD-8A4A-21A4-E9784465827B}" dt="2023-11-19T05:34:43.669" v="1689"/>
          <ac:spMkLst>
            <pc:docMk/>
            <pc:sldMk cId="2435231971" sldId="281"/>
            <ac:spMk id="14" creationId="{472292F1-B3F1-ABE6-89EC-23503D9762E7}"/>
          </ac:spMkLst>
        </pc:spChg>
      </pc:sldChg>
      <pc:sldChg chg="addSp delSp modSp">
        <pc:chgData name="Casey, Daria" userId="S::daria.casey019@topper.wku.edu::fb15621a-39c3-4438-9fd9-4a1f751a360f" providerId="AD" clId="Web-{A600362E-75DD-8A4A-21A4-E9784465827B}" dt="2023-11-19T07:05:48.118" v="3699" actId="20577"/>
        <pc:sldMkLst>
          <pc:docMk/>
          <pc:sldMk cId="1214645821" sldId="282"/>
        </pc:sldMkLst>
        <pc:spChg chg="mod">
          <ac:chgData name="Casey, Daria" userId="S::daria.casey019@topper.wku.edu::fb15621a-39c3-4438-9fd9-4a1f751a360f" providerId="AD" clId="Web-{A600362E-75DD-8A4A-21A4-E9784465827B}" dt="2023-11-19T05:55:36.407" v="2515" actId="1076"/>
          <ac:spMkLst>
            <pc:docMk/>
            <pc:sldMk cId="1214645821" sldId="282"/>
            <ac:spMk id="2" creationId="{199603B1-8A3B-B762-8AF4-8B70F53D3BFC}"/>
          </ac:spMkLst>
        </pc:spChg>
        <pc:spChg chg="add del">
          <ac:chgData name="Casey, Daria" userId="S::daria.casey019@topper.wku.edu::fb15621a-39c3-4438-9fd9-4a1f751a360f" providerId="AD" clId="Web-{A600362E-75DD-8A4A-21A4-E9784465827B}" dt="2023-11-19T05:47:53.319" v="2184"/>
          <ac:spMkLst>
            <pc:docMk/>
            <pc:sldMk cId="1214645821" sldId="282"/>
            <ac:spMk id="3" creationId="{CEEE5210-ECAC-FCEC-C6CC-E4F88F88332E}"/>
          </ac:spMkLst>
        </pc:spChg>
        <pc:spChg chg="mod">
          <ac:chgData name="Casey, Daria" userId="S::daria.casey019@topper.wku.edu::fb15621a-39c3-4438-9fd9-4a1f751a360f" providerId="AD" clId="Web-{A600362E-75DD-8A4A-21A4-E9784465827B}" dt="2023-11-19T07:05:48.118" v="3699" actId="20577"/>
          <ac:spMkLst>
            <pc:docMk/>
            <pc:sldMk cId="1214645821" sldId="282"/>
            <ac:spMk id="4" creationId="{B9844FF5-5135-E9DE-EDB1-018B6B5F958F}"/>
          </ac:spMkLst>
        </pc:spChg>
        <pc:spChg chg="add del">
          <ac:chgData name="Casey, Daria" userId="S::daria.casey019@topper.wku.edu::fb15621a-39c3-4438-9fd9-4a1f751a360f" providerId="AD" clId="Web-{A600362E-75DD-8A4A-21A4-E9784465827B}" dt="2023-11-19T05:47:53.319" v="2183"/>
          <ac:spMkLst>
            <pc:docMk/>
            <pc:sldMk cId="1214645821" sldId="282"/>
            <ac:spMk id="5" creationId="{19FDEC93-7316-4BEF-E23E-9DE5271DEF55}"/>
          </ac:spMkLst>
        </pc:spChg>
        <pc:spChg chg="add del">
          <ac:chgData name="Casey, Daria" userId="S::daria.casey019@topper.wku.edu::fb15621a-39c3-4438-9fd9-4a1f751a360f" providerId="AD" clId="Web-{A600362E-75DD-8A4A-21A4-E9784465827B}" dt="2023-11-19T05:47:53.319" v="2182"/>
          <ac:spMkLst>
            <pc:docMk/>
            <pc:sldMk cId="1214645821" sldId="282"/>
            <ac:spMk id="6" creationId="{67963BF9-D80E-4A33-069C-6BC996F290FF}"/>
          </ac:spMkLst>
        </pc:spChg>
        <pc:spChg chg="add del">
          <ac:chgData name="Casey, Daria" userId="S::daria.casey019@topper.wku.edu::fb15621a-39c3-4438-9fd9-4a1f751a360f" providerId="AD" clId="Web-{A600362E-75DD-8A4A-21A4-E9784465827B}" dt="2023-11-19T05:47:53.319" v="2181"/>
          <ac:spMkLst>
            <pc:docMk/>
            <pc:sldMk cId="1214645821" sldId="282"/>
            <ac:spMk id="7" creationId="{B24E7694-856E-C77F-56FA-35A462E7452C}"/>
          </ac:spMkLst>
        </pc:spChg>
        <pc:spChg chg="add del">
          <ac:chgData name="Casey, Daria" userId="S::daria.casey019@topper.wku.edu::fb15621a-39c3-4438-9fd9-4a1f751a360f" providerId="AD" clId="Web-{A600362E-75DD-8A4A-21A4-E9784465827B}" dt="2023-11-19T05:47:53.319" v="2180"/>
          <ac:spMkLst>
            <pc:docMk/>
            <pc:sldMk cId="1214645821" sldId="282"/>
            <ac:spMk id="8" creationId="{BEBF4547-CC8D-4ECD-4753-ABBCB0EBDB95}"/>
          </ac:spMkLst>
        </pc:spChg>
        <pc:spChg chg="add del">
          <ac:chgData name="Casey, Daria" userId="S::daria.casey019@topper.wku.edu::fb15621a-39c3-4438-9fd9-4a1f751a360f" providerId="AD" clId="Web-{A600362E-75DD-8A4A-21A4-E9784465827B}" dt="2023-11-19T05:47:53.319" v="2179"/>
          <ac:spMkLst>
            <pc:docMk/>
            <pc:sldMk cId="1214645821" sldId="282"/>
            <ac:spMk id="9" creationId="{94D72D4F-4E8A-69E1-03C0-CB6608A89822}"/>
          </ac:spMkLst>
        </pc:spChg>
        <pc:picChg chg="add mod">
          <ac:chgData name="Casey, Daria" userId="S::daria.casey019@topper.wku.edu::fb15621a-39c3-4438-9fd9-4a1f751a360f" providerId="AD" clId="Web-{A600362E-75DD-8A4A-21A4-E9784465827B}" dt="2023-11-19T05:55:51.798" v="2519" actId="1076"/>
          <ac:picMkLst>
            <pc:docMk/>
            <pc:sldMk cId="1214645821" sldId="282"/>
            <ac:picMk id="11" creationId="{136F24DF-5415-EA09-DCFA-9209A94CAFAC}"/>
          </ac:picMkLst>
        </pc:picChg>
      </pc:sldChg>
      <pc:sldChg chg="addSp delSp modSp">
        <pc:chgData name="Casey, Daria" userId="S::daria.casey019@topper.wku.edu::fb15621a-39c3-4438-9fd9-4a1f751a360f" providerId="AD" clId="Web-{A600362E-75DD-8A4A-21A4-E9784465827B}" dt="2023-11-19T06:47:00.003" v="3345" actId="20577"/>
        <pc:sldMkLst>
          <pc:docMk/>
          <pc:sldMk cId="3500875151" sldId="283"/>
        </pc:sldMkLst>
        <pc:spChg chg="mod">
          <ac:chgData name="Casey, Daria" userId="S::daria.casey019@topper.wku.edu::fb15621a-39c3-4438-9fd9-4a1f751a360f" providerId="AD" clId="Web-{A600362E-75DD-8A4A-21A4-E9784465827B}" dt="2023-11-19T05:48:25.586" v="2199" actId="1076"/>
          <ac:spMkLst>
            <pc:docMk/>
            <pc:sldMk cId="3500875151" sldId="283"/>
            <ac:spMk id="2" creationId="{E5F191A4-7839-4F63-B17C-7C366C59488C}"/>
          </ac:spMkLst>
        </pc:spChg>
        <pc:spChg chg="mod">
          <ac:chgData name="Casey, Daria" userId="S::daria.casey019@topper.wku.edu::fb15621a-39c3-4438-9fd9-4a1f751a360f" providerId="AD" clId="Web-{A600362E-75DD-8A4A-21A4-E9784465827B}" dt="2023-11-19T06:47:00.003" v="3345" actId="20577"/>
          <ac:spMkLst>
            <pc:docMk/>
            <pc:sldMk cId="3500875151" sldId="283"/>
            <ac:spMk id="4" creationId="{9B9ED227-95A7-4B08-91FE-5E0EF0D41D20}"/>
          </ac:spMkLst>
        </pc:spChg>
        <pc:spChg chg="del">
          <ac:chgData name="Casey, Daria" userId="S::daria.casey019@topper.wku.edu::fb15621a-39c3-4438-9fd9-4a1f751a360f" providerId="AD" clId="Web-{A600362E-75DD-8A4A-21A4-E9784465827B}" dt="2023-11-19T05:48:11.194" v="2194"/>
          <ac:spMkLst>
            <pc:docMk/>
            <pc:sldMk cId="3500875151" sldId="283"/>
            <ac:spMk id="5" creationId="{9C2ECAAA-1E9C-4845-8EA9-E11A76F08150}"/>
          </ac:spMkLst>
        </pc:spChg>
        <pc:spChg chg="add del mod">
          <ac:chgData name="Casey, Daria" userId="S::daria.casey019@topper.wku.edu::fb15621a-39c3-4438-9fd9-4a1f751a360f" providerId="AD" clId="Web-{A600362E-75DD-8A4A-21A4-E9784465827B}" dt="2023-11-19T05:48:18.070" v="2197"/>
          <ac:spMkLst>
            <pc:docMk/>
            <pc:sldMk cId="3500875151" sldId="283"/>
            <ac:spMk id="6" creationId="{2E985376-6BF9-91BD-ACAB-7A72E5D7DFEA}"/>
          </ac:spMkLst>
        </pc:spChg>
        <pc:spChg chg="mod">
          <ac:chgData name="Casey, Daria" userId="S::daria.casey019@topper.wku.edu::fb15621a-39c3-4438-9fd9-4a1f751a360f" providerId="AD" clId="Web-{A600362E-75DD-8A4A-21A4-E9784465827B}" dt="2023-11-19T06:17:33.498" v="2903" actId="1076"/>
          <ac:spMkLst>
            <pc:docMk/>
            <pc:sldMk cId="3500875151" sldId="283"/>
            <ac:spMk id="9" creationId="{472FA7B1-CD7F-3646-B44C-91A107A0CBEE}"/>
          </ac:spMkLst>
        </pc:spChg>
        <pc:spChg chg="del">
          <ac:chgData name="Casey, Daria" userId="S::daria.casey019@topper.wku.edu::fb15621a-39c3-4438-9fd9-4a1f751a360f" providerId="AD" clId="Web-{A600362E-75DD-8A4A-21A4-E9784465827B}" dt="2023-11-19T05:48:11.304" v="2195"/>
          <ac:spMkLst>
            <pc:docMk/>
            <pc:sldMk cId="3500875151" sldId="283"/>
            <ac:spMk id="10" creationId="{585697B7-EBBB-0E4B-AA02-0D3F94821C6E}"/>
          </ac:spMkLst>
        </pc:spChg>
        <pc:spChg chg="mod">
          <ac:chgData name="Casey, Daria" userId="S::daria.casey019@topper.wku.edu::fb15621a-39c3-4438-9fd9-4a1f751a360f" providerId="AD" clId="Web-{A600362E-75DD-8A4A-21A4-E9784465827B}" dt="2023-11-19T06:17:51.468" v="2906" actId="1076"/>
          <ac:spMkLst>
            <pc:docMk/>
            <pc:sldMk cId="3500875151" sldId="283"/>
            <ac:spMk id="11" creationId="{48A12450-9474-8A49-BAEB-20C6F51540D5}"/>
          </ac:spMkLst>
        </pc:spChg>
        <pc:spChg chg="mod">
          <ac:chgData name="Casey, Daria" userId="S::daria.casey019@topper.wku.edu::fb15621a-39c3-4438-9fd9-4a1f751a360f" providerId="AD" clId="Web-{A600362E-75DD-8A4A-21A4-E9784465827B}" dt="2023-11-19T06:17:45.670" v="2905" actId="1076"/>
          <ac:spMkLst>
            <pc:docMk/>
            <pc:sldMk cId="3500875151" sldId="283"/>
            <ac:spMk id="13" creationId="{EB1FFBC5-1733-5E4A-BF11-2C157D9917CC}"/>
          </ac:spMkLst>
        </pc:spChg>
        <pc:spChg chg="add del mod">
          <ac:chgData name="Casey, Daria" userId="S::daria.casey019@topper.wku.edu::fb15621a-39c3-4438-9fd9-4a1f751a360f" providerId="AD" clId="Web-{A600362E-75DD-8A4A-21A4-E9784465827B}" dt="2023-11-19T05:48:18.070" v="2196"/>
          <ac:spMkLst>
            <pc:docMk/>
            <pc:sldMk cId="3500875151" sldId="283"/>
            <ac:spMk id="14" creationId="{5FB9629C-23F7-3701-BE7E-9C5FCA3F0EE7}"/>
          </ac:spMkLst>
        </pc:spChg>
      </pc:sldChg>
      <pc:sldChg chg="modSp">
        <pc:chgData name="Casey, Daria" userId="S::daria.casey019@topper.wku.edu::fb15621a-39c3-4438-9fd9-4a1f751a360f" providerId="AD" clId="Web-{A600362E-75DD-8A4A-21A4-E9784465827B}" dt="2023-11-19T06:04:46.370" v="2732" actId="1076"/>
        <pc:sldMkLst>
          <pc:docMk/>
          <pc:sldMk cId="3020157187" sldId="285"/>
        </pc:sldMkLst>
        <pc:spChg chg="mod">
          <ac:chgData name="Casey, Daria" userId="S::daria.casey019@topper.wku.edu::fb15621a-39c3-4438-9fd9-4a1f751a360f" providerId="AD" clId="Web-{A600362E-75DD-8A4A-21A4-E9784465827B}" dt="2023-11-19T06:00:24.435" v="2709" actId="1076"/>
          <ac:spMkLst>
            <pc:docMk/>
            <pc:sldMk cId="3020157187" sldId="285"/>
            <ac:spMk id="2" creationId="{E5F191A4-7839-4F63-B17C-7C366C59488C}"/>
          </ac:spMkLst>
        </pc:spChg>
        <pc:spChg chg="mod">
          <ac:chgData name="Casey, Daria" userId="S::daria.casey019@topper.wku.edu::fb15621a-39c3-4438-9fd9-4a1f751a360f" providerId="AD" clId="Web-{A600362E-75DD-8A4A-21A4-E9784465827B}" dt="2023-11-19T06:04:46.370" v="2732" actId="1076"/>
          <ac:spMkLst>
            <pc:docMk/>
            <pc:sldMk cId="3020157187" sldId="285"/>
            <ac:spMk id="4" creationId="{9B9ED227-95A7-4B08-91FE-5E0EF0D41D20}"/>
          </ac:spMkLst>
        </pc:spChg>
        <pc:spChg chg="mod">
          <ac:chgData name="Casey, Daria" userId="S::daria.casey019@topper.wku.edu::fb15621a-39c3-4438-9fd9-4a1f751a360f" providerId="AD" clId="Web-{A600362E-75DD-8A4A-21A4-E9784465827B}" dt="2023-11-19T06:00:13.356" v="2707" actId="1076"/>
          <ac:spMkLst>
            <pc:docMk/>
            <pc:sldMk cId="3020157187" sldId="285"/>
            <ac:spMk id="5" creationId="{9C2ECAAA-1E9C-4845-8EA9-E11A76F08150}"/>
          </ac:spMkLst>
        </pc:spChg>
        <pc:spChg chg="mod">
          <ac:chgData name="Casey, Daria" userId="S::daria.casey019@topper.wku.edu::fb15621a-39c3-4438-9fd9-4a1f751a360f" providerId="AD" clId="Web-{A600362E-75DD-8A4A-21A4-E9784465827B}" dt="2023-11-19T06:04:36.745" v="2730" actId="1076"/>
          <ac:spMkLst>
            <pc:docMk/>
            <pc:sldMk cId="3020157187" sldId="285"/>
            <ac:spMk id="9" creationId="{472FA7B1-CD7F-3646-B44C-91A107A0CBEE}"/>
          </ac:spMkLst>
        </pc:spChg>
        <pc:spChg chg="mod">
          <ac:chgData name="Casey, Daria" userId="S::daria.casey019@topper.wku.edu::fb15621a-39c3-4438-9fd9-4a1f751a360f" providerId="AD" clId="Web-{A600362E-75DD-8A4A-21A4-E9784465827B}" dt="2023-11-19T06:00:20.357" v="2708" actId="1076"/>
          <ac:spMkLst>
            <pc:docMk/>
            <pc:sldMk cId="3020157187" sldId="285"/>
            <ac:spMk id="10" creationId="{585697B7-EBBB-0E4B-AA02-0D3F94821C6E}"/>
          </ac:spMkLst>
        </pc:spChg>
        <pc:spChg chg="mod">
          <ac:chgData name="Casey, Daria" userId="S::daria.casey019@topper.wku.edu::fb15621a-39c3-4438-9fd9-4a1f751a360f" providerId="AD" clId="Web-{A600362E-75DD-8A4A-21A4-E9784465827B}" dt="2023-11-19T06:00:31.810" v="2710" actId="1076"/>
          <ac:spMkLst>
            <pc:docMk/>
            <pc:sldMk cId="3020157187" sldId="285"/>
            <ac:spMk id="11" creationId="{48A12450-9474-8A49-BAEB-20C6F51540D5}"/>
          </ac:spMkLst>
        </pc:spChg>
        <pc:spChg chg="mod">
          <ac:chgData name="Casey, Daria" userId="S::daria.casey019@topper.wku.edu::fb15621a-39c3-4438-9fd9-4a1f751a360f" providerId="AD" clId="Web-{A600362E-75DD-8A4A-21A4-E9784465827B}" dt="2023-11-19T06:00:36.435" v="2711" actId="1076"/>
          <ac:spMkLst>
            <pc:docMk/>
            <pc:sldMk cId="3020157187" sldId="285"/>
            <ac:spMk id="13" creationId="{EB1FFBC5-1733-5E4A-BF11-2C157D9917CC}"/>
          </ac:spMkLst>
        </pc:spChg>
      </pc:sldChg>
      <pc:sldChg chg="modSp">
        <pc:chgData name="Casey, Daria" userId="S::daria.casey019@topper.wku.edu::fb15621a-39c3-4438-9fd9-4a1f751a360f" providerId="AD" clId="Web-{A600362E-75DD-8A4A-21A4-E9784465827B}" dt="2023-11-19T07:05:55.697" v="3700" actId="20577"/>
        <pc:sldMkLst>
          <pc:docMk/>
          <pc:sldMk cId="3141391723" sldId="286"/>
        </pc:sldMkLst>
        <pc:spChg chg="mod">
          <ac:chgData name="Casey, Daria" userId="S::daria.casey019@topper.wku.edu::fb15621a-39c3-4438-9fd9-4a1f751a360f" providerId="AD" clId="Web-{A600362E-75DD-8A4A-21A4-E9784465827B}" dt="2023-11-19T06:05:30.638" v="2745" actId="14100"/>
          <ac:spMkLst>
            <pc:docMk/>
            <pc:sldMk cId="3141391723" sldId="286"/>
            <ac:spMk id="2" creationId="{141A1DA8-2438-A229-0094-B2E46DB534F0}"/>
          </ac:spMkLst>
        </pc:spChg>
        <pc:spChg chg="mod">
          <ac:chgData name="Casey, Daria" userId="S::daria.casey019@topper.wku.edu::fb15621a-39c3-4438-9fd9-4a1f751a360f" providerId="AD" clId="Web-{A600362E-75DD-8A4A-21A4-E9784465827B}" dt="2023-11-19T07:05:55.697" v="3700" actId="20577"/>
          <ac:spMkLst>
            <pc:docMk/>
            <pc:sldMk cId="3141391723" sldId="286"/>
            <ac:spMk id="4" creationId="{004844AB-54CD-77C1-ACE7-E0769CCDE02F}"/>
          </ac:spMkLst>
        </pc:spChg>
        <pc:picChg chg="mod">
          <ac:chgData name="Casey, Daria" userId="S::daria.casey019@topper.wku.edu::fb15621a-39c3-4438-9fd9-4a1f751a360f" providerId="AD" clId="Web-{A600362E-75DD-8A4A-21A4-E9784465827B}" dt="2023-11-19T06:08:00.270" v="2748" actId="1076"/>
          <ac:picMkLst>
            <pc:docMk/>
            <pc:sldMk cId="3141391723" sldId="286"/>
            <ac:picMk id="3" creationId="{2C0503F3-5A79-F9F1-A4F2-E363B8250DC2}"/>
          </ac:picMkLst>
        </pc:picChg>
      </pc:sldChg>
      <pc:sldChg chg="addSp delSp modSp new ord">
        <pc:chgData name="Casey, Daria" userId="S::daria.casey019@topper.wku.edu::fb15621a-39c3-4438-9fd9-4a1f751a360f" providerId="AD" clId="Web-{A600362E-75DD-8A4A-21A4-E9784465827B}" dt="2023-11-19T07:05:20.539" v="3695" actId="20577"/>
        <pc:sldMkLst>
          <pc:docMk/>
          <pc:sldMk cId="1612123920" sldId="287"/>
        </pc:sldMkLst>
        <pc:spChg chg="mod">
          <ac:chgData name="Casey, Daria" userId="S::daria.casey019@topper.wku.edu::fb15621a-39c3-4438-9fd9-4a1f751a360f" providerId="AD" clId="Web-{A600362E-75DD-8A4A-21A4-E9784465827B}" dt="2023-11-19T06:12:18.781" v="2764" actId="20577"/>
          <ac:spMkLst>
            <pc:docMk/>
            <pc:sldMk cId="1612123920" sldId="287"/>
            <ac:spMk id="2" creationId="{3CE9D4C1-0A51-5373-F08A-041F397C8B9D}"/>
          </ac:spMkLst>
        </pc:spChg>
        <pc:spChg chg="del mod">
          <ac:chgData name="Casey, Daria" userId="S::daria.casey019@topper.wku.edu::fb15621a-39c3-4438-9fd9-4a1f751a360f" providerId="AD" clId="Web-{A600362E-75DD-8A4A-21A4-E9784465827B}" dt="2023-11-19T06:14:56.882" v="2872"/>
          <ac:spMkLst>
            <pc:docMk/>
            <pc:sldMk cId="1612123920" sldId="287"/>
            <ac:spMk id="3" creationId="{6DCEE25E-344A-3387-D8E5-FCA187F5A50C}"/>
          </ac:spMkLst>
        </pc:spChg>
        <pc:spChg chg="mod">
          <ac:chgData name="Casey, Daria" userId="S::daria.casey019@topper.wku.edu::fb15621a-39c3-4438-9fd9-4a1f751a360f" providerId="AD" clId="Web-{A600362E-75DD-8A4A-21A4-E9784465827B}" dt="2023-11-19T07:05:20.539" v="3695" actId="20577"/>
          <ac:spMkLst>
            <pc:docMk/>
            <pc:sldMk cId="1612123920" sldId="287"/>
            <ac:spMk id="4" creationId="{EA5DA4DE-ED82-327B-22E5-E6E1FA5EB91F}"/>
          </ac:spMkLst>
        </pc:spChg>
        <pc:spChg chg="del mod">
          <ac:chgData name="Casey, Daria" userId="S::daria.casey019@topper.wku.edu::fb15621a-39c3-4438-9fd9-4a1f751a360f" providerId="AD" clId="Web-{A600362E-75DD-8A4A-21A4-E9784465827B}" dt="2023-11-19T06:15:08.054" v="2877"/>
          <ac:spMkLst>
            <pc:docMk/>
            <pc:sldMk cId="1612123920" sldId="287"/>
            <ac:spMk id="6" creationId="{74EB274A-4434-C725-C573-2004D234D11A}"/>
          </ac:spMkLst>
        </pc:spChg>
        <pc:spChg chg="del mod">
          <ac:chgData name="Casey, Daria" userId="S::daria.casey019@topper.wku.edu::fb15621a-39c3-4438-9fd9-4a1f751a360f" providerId="AD" clId="Web-{A600362E-75DD-8A4A-21A4-E9784465827B}" dt="2023-11-19T06:14:50.163" v="2871"/>
          <ac:spMkLst>
            <pc:docMk/>
            <pc:sldMk cId="1612123920" sldId="287"/>
            <ac:spMk id="7" creationId="{CD6A7554-462F-2E7E-292E-562E206D1DDE}"/>
          </ac:spMkLst>
        </pc:spChg>
        <pc:spChg chg="del mod">
          <ac:chgData name="Casey, Daria" userId="S::daria.casey019@topper.wku.edu::fb15621a-39c3-4438-9fd9-4a1f751a360f" providerId="AD" clId="Web-{A600362E-75DD-8A4A-21A4-E9784465827B}" dt="2023-11-19T06:15:04.914" v="2875"/>
          <ac:spMkLst>
            <pc:docMk/>
            <pc:sldMk cId="1612123920" sldId="287"/>
            <ac:spMk id="8" creationId="{D6852826-82DD-BFA1-CDD8-91F45C22244D}"/>
          </ac:spMkLst>
        </pc:spChg>
        <pc:spChg chg="add del mod">
          <ac:chgData name="Casey, Daria" userId="S::daria.casey019@topper.wku.edu::fb15621a-39c3-4438-9fd9-4a1f751a360f" providerId="AD" clId="Web-{A600362E-75DD-8A4A-21A4-E9784465827B}" dt="2023-11-19T06:15:02.882" v="2874"/>
          <ac:spMkLst>
            <pc:docMk/>
            <pc:sldMk cId="1612123920" sldId="287"/>
            <ac:spMk id="12" creationId="{3F59AF1E-C188-9F7B-7B18-DD409391D6E1}"/>
          </ac:spMkLst>
        </pc:spChg>
        <pc:spChg chg="add del mod">
          <ac:chgData name="Casey, Daria" userId="S::daria.casey019@topper.wku.edu::fb15621a-39c3-4438-9fd9-4a1f751a360f" providerId="AD" clId="Web-{A600362E-75DD-8A4A-21A4-E9784465827B}" dt="2023-11-19T06:14:59.148" v="2873"/>
          <ac:spMkLst>
            <pc:docMk/>
            <pc:sldMk cId="1612123920" sldId="287"/>
            <ac:spMk id="14" creationId="{55E8126D-29A4-C4BF-EBB4-40D338B4C6EB}"/>
          </ac:spMkLst>
        </pc:spChg>
        <pc:spChg chg="add del mod">
          <ac:chgData name="Casey, Daria" userId="S::daria.casey019@topper.wku.edu::fb15621a-39c3-4438-9fd9-4a1f751a360f" providerId="AD" clId="Web-{A600362E-75DD-8A4A-21A4-E9784465827B}" dt="2023-11-19T06:15:06.586" v="2876"/>
          <ac:spMkLst>
            <pc:docMk/>
            <pc:sldMk cId="1612123920" sldId="287"/>
            <ac:spMk id="16" creationId="{35568E75-4411-BED9-056B-B0F839E7FE7C}"/>
          </ac:spMkLst>
        </pc:spChg>
        <pc:spChg chg="add del mod">
          <ac:chgData name="Casey, Daria" userId="S::daria.casey019@topper.wku.edu::fb15621a-39c3-4438-9fd9-4a1f751a360f" providerId="AD" clId="Web-{A600362E-75DD-8A4A-21A4-E9784465827B}" dt="2023-11-19T06:15:12.758" v="2878"/>
          <ac:spMkLst>
            <pc:docMk/>
            <pc:sldMk cId="1612123920" sldId="287"/>
            <ac:spMk id="18" creationId="{FB7F226C-AB96-843B-EF5C-FFB2A0CE3062}"/>
          </ac:spMkLst>
        </pc:spChg>
        <pc:graphicFrameChg chg="add mod modGraphic">
          <ac:chgData name="Casey, Daria" userId="S::daria.casey019@topper.wku.edu::fb15621a-39c3-4438-9fd9-4a1f751a360f" providerId="AD" clId="Web-{A600362E-75DD-8A4A-21A4-E9784465827B}" dt="2023-11-19T06:30:39.020" v="2963" actId="1076"/>
          <ac:graphicFrameMkLst>
            <pc:docMk/>
            <pc:sldMk cId="1612123920" sldId="287"/>
            <ac:graphicFrameMk id="10" creationId="{CCA80ACB-A59D-9238-5FA1-18C7A1E44629}"/>
          </ac:graphicFrameMkLst>
        </pc:graphicFrameChg>
      </pc:sldChg>
      <pc:sldChg chg="addSp delSp modSp new del">
        <pc:chgData name="Casey, Daria" userId="S::daria.casey019@topper.wku.edu::fb15621a-39c3-4438-9fd9-4a1f751a360f" providerId="AD" clId="Web-{A600362E-75DD-8A4A-21A4-E9784465827B}" dt="2023-11-19T04:51:19.641" v="863"/>
        <pc:sldMkLst>
          <pc:docMk/>
          <pc:sldMk cId="2861042160" sldId="287"/>
        </pc:sldMkLst>
        <pc:spChg chg="mod">
          <ac:chgData name="Casey, Daria" userId="S::daria.casey019@topper.wku.edu::fb15621a-39c3-4438-9fd9-4a1f751a360f" providerId="AD" clId="Web-{A600362E-75DD-8A4A-21A4-E9784465827B}" dt="2023-11-19T04:37:18.495" v="687" actId="20577"/>
          <ac:spMkLst>
            <pc:docMk/>
            <pc:sldMk cId="2861042160" sldId="287"/>
            <ac:spMk id="3" creationId="{A3C6E6B3-5D5D-C823-93CA-2F59BF245FA2}"/>
          </ac:spMkLst>
        </pc:spChg>
        <pc:graphicFrameChg chg="add del">
          <ac:chgData name="Casey, Daria" userId="S::daria.casey019@topper.wku.edu::fb15621a-39c3-4438-9fd9-4a1f751a360f" providerId="AD" clId="Web-{A600362E-75DD-8A4A-21A4-E9784465827B}" dt="2023-11-19T04:37:17.823" v="686"/>
          <ac:graphicFrameMkLst>
            <pc:docMk/>
            <pc:sldMk cId="2861042160" sldId="287"/>
            <ac:graphicFrameMk id="7" creationId="{7B1C8591-5B51-7B0E-0C76-4E5EBDE62293}"/>
          </ac:graphicFrameMkLst>
        </pc:graphicFrameChg>
      </pc:sldChg>
    </pc:docChg>
  </pc:docChgLst>
  <pc:docChgLst>
    <pc:chgData name="Priddy, Cassie" userId="S::cassandra.priddy279@topper.wku.edu::7bb68df6-8482-42e7-9640-9378ebb8409f" providerId="AD" clId="Web-{3F359276-59CA-2BB1-71EE-46404F3EEFF9}"/>
    <pc:docChg chg="modSld">
      <pc:chgData name="Priddy, Cassie" userId="S::cassandra.priddy279@topper.wku.edu::7bb68df6-8482-42e7-9640-9378ebb8409f" providerId="AD" clId="Web-{3F359276-59CA-2BB1-71EE-46404F3EEFF9}" dt="2023-11-20T20:30:26.268" v="34" actId="1076"/>
      <pc:docMkLst>
        <pc:docMk/>
      </pc:docMkLst>
      <pc:sldChg chg="addSp modSp mod setBg addAnim setClrOvrMap">
        <pc:chgData name="Priddy, Cassie" userId="S::cassandra.priddy279@topper.wku.edu::7bb68df6-8482-42e7-9640-9378ebb8409f" providerId="AD" clId="Web-{3F359276-59CA-2BB1-71EE-46404F3EEFF9}" dt="2023-11-20T20:24:15.869" v="27"/>
        <pc:sldMkLst>
          <pc:docMk/>
          <pc:sldMk cId="926184573" sldId="275"/>
        </pc:sldMkLst>
        <pc:spChg chg="mod">
          <ac:chgData name="Priddy, Cassie" userId="S::cassandra.priddy279@topper.wku.edu::7bb68df6-8482-42e7-9640-9378ebb8409f" providerId="AD" clId="Web-{3F359276-59CA-2BB1-71EE-46404F3EEFF9}" dt="2023-11-20T20:24:15.869" v="26"/>
          <ac:spMkLst>
            <pc:docMk/>
            <pc:sldMk cId="926184573" sldId="275"/>
            <ac:spMk id="2" creationId="{69FAE308-3076-43DB-B834-DA0B0AE19AF9}"/>
          </ac:spMkLst>
        </pc:spChg>
        <pc:spChg chg="add">
          <ac:chgData name="Priddy, Cassie" userId="S::cassandra.priddy279@topper.wku.edu::7bb68df6-8482-42e7-9640-9378ebb8409f" providerId="AD" clId="Web-{3F359276-59CA-2BB1-71EE-46404F3EEFF9}" dt="2023-11-20T20:24:15.869" v="26"/>
          <ac:spMkLst>
            <pc:docMk/>
            <pc:sldMk cId="926184573" sldId="275"/>
            <ac:spMk id="7" creationId="{66B332A4-D438-4773-A77F-5ED49A448D9D}"/>
          </ac:spMkLst>
        </pc:spChg>
        <pc:spChg chg="add">
          <ac:chgData name="Priddy, Cassie" userId="S::cassandra.priddy279@topper.wku.edu::7bb68df6-8482-42e7-9640-9378ebb8409f" providerId="AD" clId="Web-{3F359276-59CA-2BB1-71EE-46404F3EEFF9}" dt="2023-11-20T20:24:15.869" v="26"/>
          <ac:spMkLst>
            <pc:docMk/>
            <pc:sldMk cId="926184573" sldId="275"/>
            <ac:spMk id="9" creationId="{DF9AD32D-FF05-44F4-BD4D-9CEE89B71EB9}"/>
          </ac:spMkLst>
        </pc:spChg>
      </pc:sldChg>
      <pc:sldChg chg="modSp">
        <pc:chgData name="Priddy, Cassie" userId="S::cassandra.priddy279@topper.wku.edu::7bb68df6-8482-42e7-9640-9378ebb8409f" providerId="AD" clId="Web-{3F359276-59CA-2BB1-71EE-46404F3EEFF9}" dt="2023-11-20T20:27:43.633" v="32" actId="20577"/>
        <pc:sldMkLst>
          <pc:docMk/>
          <pc:sldMk cId="1708940389" sldId="276"/>
        </pc:sldMkLst>
        <pc:spChg chg="mod">
          <ac:chgData name="Priddy, Cassie" userId="S::cassandra.priddy279@topper.wku.edu::7bb68df6-8482-42e7-9640-9378ebb8409f" providerId="AD" clId="Web-{3F359276-59CA-2BB1-71EE-46404F3EEFF9}" dt="2023-11-20T20:27:43.633" v="32" actId="20577"/>
          <ac:spMkLst>
            <pc:docMk/>
            <pc:sldMk cId="1708940389" sldId="276"/>
            <ac:spMk id="4" creationId="{AFDBD449-F3C1-9C48-06F8-1A8E0EEF8C98}"/>
          </ac:spMkLst>
        </pc:spChg>
      </pc:sldChg>
      <pc:sldChg chg="modSp">
        <pc:chgData name="Priddy, Cassie" userId="S::cassandra.priddy279@topper.wku.edu::7bb68df6-8482-42e7-9640-9378ebb8409f" providerId="AD" clId="Web-{3F359276-59CA-2BB1-71EE-46404F3EEFF9}" dt="2023-11-20T20:13:44.688" v="7" actId="1076"/>
        <pc:sldMkLst>
          <pc:docMk/>
          <pc:sldMk cId="1835225087" sldId="278"/>
        </pc:sldMkLst>
        <pc:spChg chg="mod">
          <ac:chgData name="Priddy, Cassie" userId="S::cassandra.priddy279@topper.wku.edu::7bb68df6-8482-42e7-9640-9378ebb8409f" providerId="AD" clId="Web-{3F359276-59CA-2BB1-71EE-46404F3EEFF9}" dt="2023-11-20T20:13:19.780" v="3" actId="1076"/>
          <ac:spMkLst>
            <pc:docMk/>
            <pc:sldMk cId="1835225087" sldId="278"/>
            <ac:spMk id="16" creationId="{97AEF4AE-14DD-18DA-644E-71A0BE1ECA53}"/>
          </ac:spMkLst>
        </pc:spChg>
        <pc:picChg chg="mod modCrop">
          <ac:chgData name="Priddy, Cassie" userId="S::cassandra.priddy279@topper.wku.edu::7bb68df6-8482-42e7-9640-9378ebb8409f" providerId="AD" clId="Web-{3F359276-59CA-2BB1-71EE-46404F3EEFF9}" dt="2023-11-20T20:13:44.688" v="7" actId="1076"/>
          <ac:picMkLst>
            <pc:docMk/>
            <pc:sldMk cId="1835225087" sldId="278"/>
            <ac:picMk id="13" creationId="{C24FC8A3-5A87-AB5E-94A3-0513369C008C}"/>
          </ac:picMkLst>
        </pc:picChg>
      </pc:sldChg>
      <pc:sldChg chg="modSp">
        <pc:chgData name="Priddy, Cassie" userId="S::cassandra.priddy279@topper.wku.edu::7bb68df6-8482-42e7-9640-9378ebb8409f" providerId="AD" clId="Web-{3F359276-59CA-2BB1-71EE-46404F3EEFF9}" dt="2023-11-20T20:27:31.444" v="30" actId="20577"/>
        <pc:sldMkLst>
          <pc:docMk/>
          <pc:sldMk cId="2428734818" sldId="279"/>
        </pc:sldMkLst>
        <pc:spChg chg="mod">
          <ac:chgData name="Priddy, Cassie" userId="S::cassandra.priddy279@topper.wku.edu::7bb68df6-8482-42e7-9640-9378ebb8409f" providerId="AD" clId="Web-{3F359276-59CA-2BB1-71EE-46404F3EEFF9}" dt="2023-11-20T20:27:31.444" v="30" actId="20577"/>
          <ac:spMkLst>
            <pc:docMk/>
            <pc:sldMk cId="2428734818" sldId="279"/>
            <ac:spMk id="5" creationId="{9C2ECAAA-1E9C-4845-8EA9-E11A76F08150}"/>
          </ac:spMkLst>
        </pc:spChg>
      </pc:sldChg>
      <pc:sldChg chg="modSp">
        <pc:chgData name="Priddy, Cassie" userId="S::cassandra.priddy279@topper.wku.edu::7bb68df6-8482-42e7-9640-9378ebb8409f" providerId="AD" clId="Web-{3F359276-59CA-2BB1-71EE-46404F3EEFF9}" dt="2023-11-20T20:13:07.592" v="1" actId="1076"/>
        <pc:sldMkLst>
          <pc:docMk/>
          <pc:sldMk cId="2099266245" sldId="280"/>
        </pc:sldMkLst>
        <pc:spChg chg="mod">
          <ac:chgData name="Priddy, Cassie" userId="S::cassandra.priddy279@topper.wku.edu::7bb68df6-8482-42e7-9640-9378ebb8409f" providerId="AD" clId="Web-{3F359276-59CA-2BB1-71EE-46404F3EEFF9}" dt="2023-11-20T20:13:01.373" v="0" actId="14100"/>
          <ac:spMkLst>
            <pc:docMk/>
            <pc:sldMk cId="2099266245" sldId="280"/>
            <ac:spMk id="3" creationId="{8217EFC4-C37F-BDC5-BC85-E063DDADA0DD}"/>
          </ac:spMkLst>
        </pc:spChg>
        <pc:picChg chg="mod">
          <ac:chgData name="Priddy, Cassie" userId="S::cassandra.priddy279@topper.wku.edu::7bb68df6-8482-42e7-9640-9378ebb8409f" providerId="AD" clId="Web-{3F359276-59CA-2BB1-71EE-46404F3EEFF9}" dt="2023-11-20T20:13:07.592" v="1" actId="1076"/>
          <ac:picMkLst>
            <pc:docMk/>
            <pc:sldMk cId="2099266245" sldId="280"/>
            <ac:picMk id="11" creationId="{5C547E14-8D38-729E-C6DB-46517119352C}"/>
          </ac:picMkLst>
        </pc:picChg>
      </pc:sldChg>
      <pc:sldChg chg="modSp">
        <pc:chgData name="Priddy, Cassie" userId="S::cassandra.priddy279@topper.wku.edu::7bb68df6-8482-42e7-9640-9378ebb8409f" providerId="AD" clId="Web-{3F359276-59CA-2BB1-71EE-46404F3EEFF9}" dt="2023-11-20T20:27:17.756" v="28" actId="20577"/>
        <pc:sldMkLst>
          <pc:docMk/>
          <pc:sldMk cId="2435231971" sldId="281"/>
        </pc:sldMkLst>
        <pc:spChg chg="mod">
          <ac:chgData name="Priddy, Cassie" userId="S::cassandra.priddy279@topper.wku.edu::7bb68df6-8482-42e7-9640-9378ebb8409f" providerId="AD" clId="Web-{3F359276-59CA-2BB1-71EE-46404F3EEFF9}" dt="2023-11-20T20:27:17.756" v="28" actId="20577"/>
          <ac:spMkLst>
            <pc:docMk/>
            <pc:sldMk cId="2435231971" sldId="281"/>
            <ac:spMk id="11" creationId="{48A12450-9474-8A49-BAEB-20C6F51540D5}"/>
          </ac:spMkLst>
        </pc:spChg>
      </pc:sldChg>
      <pc:sldChg chg="modSp">
        <pc:chgData name="Priddy, Cassie" userId="S::cassandra.priddy279@topper.wku.edu::7bb68df6-8482-42e7-9640-9378ebb8409f" providerId="AD" clId="Web-{3F359276-59CA-2BB1-71EE-46404F3EEFF9}" dt="2023-11-20T20:16:08.744" v="19" actId="1076"/>
        <pc:sldMkLst>
          <pc:docMk/>
          <pc:sldMk cId="1214645821" sldId="282"/>
        </pc:sldMkLst>
        <pc:spChg chg="mod">
          <ac:chgData name="Priddy, Cassie" userId="S::cassandra.priddy279@topper.wku.edu::7bb68df6-8482-42e7-9640-9378ebb8409f" providerId="AD" clId="Web-{3F359276-59CA-2BB1-71EE-46404F3EEFF9}" dt="2023-11-20T20:15:55.759" v="18" actId="1076"/>
          <ac:spMkLst>
            <pc:docMk/>
            <pc:sldMk cId="1214645821" sldId="282"/>
            <ac:spMk id="2" creationId="{199603B1-8A3B-B762-8AF4-8B70F53D3BFC}"/>
          </ac:spMkLst>
        </pc:spChg>
        <pc:spChg chg="mod">
          <ac:chgData name="Priddy, Cassie" userId="S::cassandra.priddy279@topper.wku.edu::7bb68df6-8482-42e7-9640-9378ebb8409f" providerId="AD" clId="Web-{3F359276-59CA-2BB1-71EE-46404F3EEFF9}" dt="2023-11-20T20:16:08.744" v="19" actId="1076"/>
          <ac:spMkLst>
            <pc:docMk/>
            <pc:sldMk cId="1214645821" sldId="282"/>
            <ac:spMk id="3" creationId="{BF337249-F4EF-B6A6-8702-A9E549984CF9}"/>
          </ac:spMkLst>
        </pc:spChg>
        <pc:picChg chg="mod modCrop">
          <ac:chgData name="Priddy, Cassie" userId="S::cassandra.priddy279@topper.wku.edu::7bb68df6-8482-42e7-9640-9378ebb8409f" providerId="AD" clId="Web-{3F359276-59CA-2BB1-71EE-46404F3EEFF9}" dt="2023-11-20T20:14:47.254" v="16" actId="1076"/>
          <ac:picMkLst>
            <pc:docMk/>
            <pc:sldMk cId="1214645821" sldId="282"/>
            <ac:picMk id="11" creationId="{136F24DF-5415-EA09-DCFA-9209A94CAFAC}"/>
          </ac:picMkLst>
        </pc:picChg>
      </pc:sldChg>
      <pc:sldChg chg="modSp">
        <pc:chgData name="Priddy, Cassie" userId="S::cassandra.priddy279@topper.wku.edu::7bb68df6-8482-42e7-9640-9378ebb8409f" providerId="AD" clId="Web-{3F359276-59CA-2BB1-71EE-46404F3EEFF9}" dt="2023-11-20T20:30:26.268" v="34" actId="1076"/>
        <pc:sldMkLst>
          <pc:docMk/>
          <pc:sldMk cId="3500875151" sldId="283"/>
        </pc:sldMkLst>
        <pc:spChg chg="mod">
          <ac:chgData name="Priddy, Cassie" userId="S::cassandra.priddy279@topper.wku.edu::7bb68df6-8482-42e7-9640-9378ebb8409f" providerId="AD" clId="Web-{3F359276-59CA-2BB1-71EE-46404F3EEFF9}" dt="2023-11-20T20:30:26.268" v="34" actId="1076"/>
          <ac:spMkLst>
            <pc:docMk/>
            <pc:sldMk cId="3500875151" sldId="283"/>
            <ac:spMk id="2" creationId="{E5F191A4-7839-4F63-B17C-7C366C59488C}"/>
          </ac:spMkLst>
        </pc:spChg>
        <pc:spChg chg="mod">
          <ac:chgData name="Priddy, Cassie" userId="S::cassandra.priddy279@topper.wku.edu::7bb68df6-8482-42e7-9640-9378ebb8409f" providerId="AD" clId="Web-{3F359276-59CA-2BB1-71EE-46404F3EEFF9}" dt="2023-11-20T20:27:48.539" v="33" actId="20577"/>
          <ac:spMkLst>
            <pc:docMk/>
            <pc:sldMk cId="3500875151" sldId="283"/>
            <ac:spMk id="11" creationId="{48A12450-9474-8A49-BAEB-20C6F51540D5}"/>
          </ac:spMkLst>
        </pc:spChg>
      </pc:sldChg>
      <pc:sldChg chg="modSp">
        <pc:chgData name="Priddy, Cassie" userId="S::cassandra.priddy279@topper.wku.edu::7bb68df6-8482-42e7-9640-9378ebb8409f" providerId="AD" clId="Web-{3F359276-59CA-2BB1-71EE-46404F3EEFF9}" dt="2023-11-20T20:17:14.592" v="20" actId="1076"/>
        <pc:sldMkLst>
          <pc:docMk/>
          <pc:sldMk cId="3141391723" sldId="286"/>
        </pc:sldMkLst>
        <pc:spChg chg="mod">
          <ac:chgData name="Priddy, Cassie" userId="S::cassandra.priddy279@topper.wku.edu::7bb68df6-8482-42e7-9640-9378ebb8409f" providerId="AD" clId="Web-{3F359276-59CA-2BB1-71EE-46404F3EEFF9}" dt="2023-11-20T20:17:14.592" v="20" actId="1076"/>
          <ac:spMkLst>
            <pc:docMk/>
            <pc:sldMk cId="3141391723" sldId="286"/>
            <ac:spMk id="2" creationId="{141A1DA8-2438-A229-0094-B2E46DB534F0}"/>
          </ac:spMkLst>
        </pc:spChg>
      </pc:sldChg>
    </pc:docChg>
  </pc:docChgLst>
  <pc:docChgLst>
    <pc:chgData name="Wilkening, Devon" userId="S::devon.wilkening619@topper.wku.edu::21181466-6644-45cc-878a-5680c49b5046" providerId="AD" clId="Web-{83B7D7D7-81D9-655E-80D8-533E5AA9E0CB}"/>
    <pc:docChg chg="modSld">
      <pc:chgData name="Wilkening, Devon" userId="S::devon.wilkening619@topper.wku.edu::21181466-6644-45cc-878a-5680c49b5046" providerId="AD" clId="Web-{83B7D7D7-81D9-655E-80D8-533E5AA9E0CB}" dt="2023-11-20T16:26:07.440" v="68" actId="20577"/>
      <pc:docMkLst>
        <pc:docMk/>
      </pc:docMkLst>
      <pc:sldChg chg="modSp">
        <pc:chgData name="Wilkening, Devon" userId="S::devon.wilkening619@topper.wku.edu::21181466-6644-45cc-878a-5680c49b5046" providerId="AD" clId="Web-{83B7D7D7-81D9-655E-80D8-533E5AA9E0CB}" dt="2023-11-20T16:26:07.440" v="68" actId="20577"/>
        <pc:sldMkLst>
          <pc:docMk/>
          <pc:sldMk cId="2563119616" sldId="265"/>
        </pc:sldMkLst>
        <pc:spChg chg="mod">
          <ac:chgData name="Wilkening, Devon" userId="S::devon.wilkening619@topper.wku.edu::21181466-6644-45cc-878a-5680c49b5046" providerId="AD" clId="Web-{83B7D7D7-81D9-655E-80D8-533E5AA9E0CB}" dt="2023-11-20T16:26:07.440" v="68" actId="20577"/>
          <ac:spMkLst>
            <pc:docMk/>
            <pc:sldMk cId="2563119616" sldId="265"/>
            <ac:spMk id="4" creationId="{950677C9-3E42-427F-93B8-526692906471}"/>
          </ac:spMkLst>
        </pc:spChg>
        <pc:spChg chg="mod">
          <ac:chgData name="Wilkening, Devon" userId="S::devon.wilkening619@topper.wku.edu::21181466-6644-45cc-878a-5680c49b5046" providerId="AD" clId="Web-{83B7D7D7-81D9-655E-80D8-533E5AA9E0CB}" dt="2023-11-20T16:25:56.987" v="65" actId="20577"/>
          <ac:spMkLst>
            <pc:docMk/>
            <pc:sldMk cId="2563119616" sldId="265"/>
            <ac:spMk id="5" creationId="{BDB9D020-1E25-453D-83DF-1420ACD3968D}"/>
          </ac:spMkLst>
        </pc:spChg>
      </pc:sldChg>
      <pc:sldChg chg="modSp">
        <pc:chgData name="Wilkening, Devon" userId="S::devon.wilkening619@topper.wku.edu::21181466-6644-45cc-878a-5680c49b5046" providerId="AD" clId="Web-{83B7D7D7-81D9-655E-80D8-533E5AA9E0CB}" dt="2023-11-20T01:26:43.428" v="33" actId="14100"/>
        <pc:sldMkLst>
          <pc:docMk/>
          <pc:sldMk cId="3500875151" sldId="283"/>
        </pc:sldMkLst>
        <pc:spChg chg="mod">
          <ac:chgData name="Wilkening, Devon" userId="S::devon.wilkening619@topper.wku.edu::21181466-6644-45cc-878a-5680c49b5046" providerId="AD" clId="Web-{83B7D7D7-81D9-655E-80D8-533E5AA9E0CB}" dt="2023-11-20T01:26:43.428" v="33" actId="14100"/>
          <ac:spMkLst>
            <pc:docMk/>
            <pc:sldMk cId="3500875151" sldId="283"/>
            <ac:spMk id="3" creationId="{30C0C9AA-3FC8-67AC-4DE7-065272E833FC}"/>
          </ac:spMkLst>
        </pc:spChg>
      </pc:sldChg>
      <pc:sldChg chg="modCm">
        <pc:chgData name="Wilkening, Devon" userId="S::devon.wilkening619@topper.wku.edu::21181466-6644-45cc-878a-5680c49b5046" providerId="AD" clId="Web-{83B7D7D7-81D9-655E-80D8-533E5AA9E0CB}" dt="2023-11-20T01:05:49.016" v="0"/>
        <pc:sldMkLst>
          <pc:docMk/>
          <pc:sldMk cId="3141391723" sldId="286"/>
        </pc:sldMkLst>
        <pc:extLst>
          <p:ext xmlns:p="http://schemas.openxmlformats.org/presentationml/2006/main" uri="{D6D511B9-2390-475A-947B-AFAB55BFBCF1}">
            <pc226:cmChg xmlns:pc226="http://schemas.microsoft.com/office/powerpoint/2022/06/main/command" chg="">
              <pc226:chgData name="Wilkening, Devon" userId="S::devon.wilkening619@topper.wku.edu::21181466-6644-45cc-878a-5680c49b5046" providerId="AD" clId="Web-{83B7D7D7-81D9-655E-80D8-533E5AA9E0CB}" dt="2023-11-20T01:05:49.016" v="0"/>
              <pc2:cmMkLst xmlns:pc2="http://schemas.microsoft.com/office/powerpoint/2019/9/main/command">
                <pc:docMk/>
                <pc:sldMk cId="3141391723" sldId="286"/>
                <pc2:cmMk id="{EFCCE47F-8A4C-49A8-9768-CBE701926F1B}"/>
              </pc2:cmMkLst>
              <pc226:cmRplyChg chg="add">
                <pc226:chgData name="Wilkening, Devon" userId="S::devon.wilkening619@topper.wku.edu::21181466-6644-45cc-878a-5680c49b5046" providerId="AD" clId="Web-{83B7D7D7-81D9-655E-80D8-533E5AA9E0CB}" dt="2023-11-20T01:05:49.016" v="0"/>
                <pc2:cmRplyMkLst xmlns:pc2="http://schemas.microsoft.com/office/powerpoint/2019/9/main/command">
                  <pc:docMk/>
                  <pc:sldMk cId="3141391723" sldId="286"/>
                  <pc2:cmMk id="{EFCCE47F-8A4C-49A8-9768-CBE701926F1B}"/>
                  <pc2:cmRplyMk id="{C951F038-4D3C-4D92-B0A7-BF21D48C23BD}"/>
                </pc2:cmRplyMkLst>
              </pc226:cmRplyChg>
            </pc226:cmChg>
          </p:ext>
        </pc:extLst>
      </pc:sldChg>
    </pc:docChg>
  </pc:docChgLst>
  <pc:docChgLst>
    <pc:chgData name="Wilkening, Devon" userId="S::devon.wilkening619@topper.wku.edu::21181466-6644-45cc-878a-5680c49b5046" providerId="AD" clId="Web-{589AFE60-612B-6C26-C9D2-04A17E460F54}"/>
    <pc:docChg chg="mod modSld sldOrd">
      <pc:chgData name="Wilkening, Devon" userId="S::devon.wilkening619@topper.wku.edu::21181466-6644-45cc-878a-5680c49b5046" providerId="AD" clId="Web-{589AFE60-612B-6C26-C9D2-04A17E460F54}" dt="2023-11-19T05:05:57.087" v="3840" actId="20577"/>
      <pc:docMkLst>
        <pc:docMk/>
      </pc:docMkLst>
      <pc:sldChg chg="modSp">
        <pc:chgData name="Wilkening, Devon" userId="S::devon.wilkening619@topper.wku.edu::21181466-6644-45cc-878a-5680c49b5046" providerId="AD" clId="Web-{589AFE60-612B-6C26-C9D2-04A17E460F54}" dt="2023-11-19T05:05:57.087" v="3840" actId="20577"/>
        <pc:sldMkLst>
          <pc:docMk/>
          <pc:sldMk cId="1639799154" sldId="258"/>
        </pc:sldMkLst>
        <pc:spChg chg="mod">
          <ac:chgData name="Wilkening, Devon" userId="S::devon.wilkening619@topper.wku.edu::21181466-6644-45cc-878a-5680c49b5046" providerId="AD" clId="Web-{589AFE60-612B-6C26-C9D2-04A17E460F54}" dt="2023-11-19T03:03:36.795" v="18" actId="20577"/>
          <ac:spMkLst>
            <pc:docMk/>
            <pc:sldMk cId="1639799154" sldId="258"/>
            <ac:spMk id="2" creationId="{8C543F67-9C70-4748-8C0C-3A7863422F99}"/>
          </ac:spMkLst>
        </pc:spChg>
        <pc:spChg chg="mod">
          <ac:chgData name="Wilkening, Devon" userId="S::devon.wilkening619@topper.wku.edu::21181466-6644-45cc-878a-5680c49b5046" providerId="AD" clId="Web-{589AFE60-612B-6C26-C9D2-04A17E460F54}" dt="2023-11-19T05:05:57.087" v="3840" actId="20577"/>
          <ac:spMkLst>
            <pc:docMk/>
            <pc:sldMk cId="1639799154" sldId="258"/>
            <ac:spMk id="3" creationId="{95B371F2-DBA5-415A-82C8-651F587B857A}"/>
          </ac:spMkLst>
        </pc:spChg>
      </pc:sldChg>
      <pc:sldChg chg="modSp addCm">
        <pc:chgData name="Wilkening, Devon" userId="S::devon.wilkening619@topper.wku.edu::21181466-6644-45cc-878a-5680c49b5046" providerId="AD" clId="Web-{589AFE60-612B-6C26-C9D2-04A17E460F54}" dt="2023-11-19T03:24:12.555" v="47"/>
        <pc:sldMkLst>
          <pc:docMk/>
          <pc:sldMk cId="3446797337" sldId="259"/>
        </pc:sldMkLst>
        <pc:spChg chg="mod">
          <ac:chgData name="Wilkening, Devon" userId="S::devon.wilkening619@topper.wku.edu::21181466-6644-45cc-878a-5680c49b5046" providerId="AD" clId="Web-{589AFE60-612B-6C26-C9D2-04A17E460F54}" dt="2023-11-19T03:16:24.947" v="43" actId="20577"/>
          <ac:spMkLst>
            <pc:docMk/>
            <pc:sldMk cId="3446797337" sldId="259"/>
            <ac:spMk id="2" creationId="{8460295B-54B9-4937-90E3-BAB9CE69E30B}"/>
          </ac:spMkLst>
        </pc:spChg>
        <pc:extLst>
          <p:ext xmlns:p="http://schemas.openxmlformats.org/presentationml/2006/main" uri="{D6D511B9-2390-475A-947B-AFAB55BFBCF1}">
            <pc226:cmChg xmlns:pc226="http://schemas.microsoft.com/office/powerpoint/2022/06/main/command" chg="add">
              <pc226:chgData name="Wilkening, Devon" userId="S::devon.wilkening619@topper.wku.edu::21181466-6644-45cc-878a-5680c49b5046" providerId="AD" clId="Web-{589AFE60-612B-6C26-C9D2-04A17E460F54}" dt="2023-11-19T03:24:12.555" v="47"/>
              <pc2:cmMkLst xmlns:pc2="http://schemas.microsoft.com/office/powerpoint/2019/9/main/command">
                <pc:docMk/>
                <pc:sldMk cId="3446797337" sldId="259"/>
                <pc2:cmMk id="{251316E6-9A16-440D-86A7-EA8711535CF7}"/>
              </pc2:cmMkLst>
            </pc226:cmChg>
          </p:ext>
        </pc:extLst>
      </pc:sldChg>
      <pc:sldChg chg="modSp ord addCm modCm">
        <pc:chgData name="Wilkening, Devon" userId="S::devon.wilkening619@topper.wku.edu::21181466-6644-45cc-878a-5680c49b5046" providerId="AD" clId="Web-{589AFE60-612B-6C26-C9D2-04A17E460F54}" dt="2023-11-19T03:58:10.264" v="883" actId="20577"/>
        <pc:sldMkLst>
          <pc:docMk/>
          <pc:sldMk cId="700209266" sldId="264"/>
        </pc:sldMkLst>
        <pc:graphicFrameChg chg="modGraphic">
          <ac:chgData name="Wilkening, Devon" userId="S::devon.wilkening619@topper.wku.edu::21181466-6644-45cc-878a-5680c49b5046" providerId="AD" clId="Web-{589AFE60-612B-6C26-C9D2-04A17E460F54}" dt="2023-11-19T03:58:10.264" v="883" actId="20577"/>
          <ac:graphicFrameMkLst>
            <pc:docMk/>
            <pc:sldMk cId="700209266" sldId="264"/>
            <ac:graphicFrameMk id="6" creationId="{85168BDF-A0D9-4916-A9F9-41D8175A703C}"/>
          </ac:graphicFrameMkLst>
        </pc:graphicFrameChg>
        <pc:extLst>
          <p:ext xmlns:p="http://schemas.openxmlformats.org/presentationml/2006/main" uri="{D6D511B9-2390-475A-947B-AFAB55BFBCF1}">
            <pc226:cmChg xmlns:pc226="http://schemas.microsoft.com/office/powerpoint/2022/06/main/command" chg="add">
              <pc226:chgData name="Wilkening, Devon" userId="S::devon.wilkening619@topper.wku.edu::21181466-6644-45cc-878a-5680c49b5046" providerId="AD" clId="Web-{589AFE60-612B-6C26-C9D2-04A17E460F54}" dt="2023-11-19T03:27:27.608" v="48"/>
              <pc2:cmMkLst xmlns:pc2="http://schemas.microsoft.com/office/powerpoint/2019/9/main/command">
                <pc:docMk/>
                <pc:sldMk cId="700209266" sldId="264"/>
                <pc2:cmMk id="{A175166A-A4E4-4A37-B190-6C60C8819F3C}"/>
              </pc2:cmMkLst>
              <pc226:cmRplyChg chg="add">
                <pc226:chgData name="Wilkening, Devon" userId="S::devon.wilkening619@topper.wku.edu::21181466-6644-45cc-878a-5680c49b5046" providerId="AD" clId="Web-{589AFE60-612B-6C26-C9D2-04A17E460F54}" dt="2023-11-19T03:27:27.608" v="48"/>
                <pc2:cmRplyMkLst xmlns:pc2="http://schemas.microsoft.com/office/powerpoint/2019/9/main/command">
                  <pc:docMk/>
                  <pc:sldMk cId="700209266" sldId="264"/>
                  <pc2:cmMk id="{A175166A-A4E4-4A37-B190-6C60C8819F3C}"/>
                  <pc2:cmRplyMk id="{63A25A1A-AD1E-4557-8EF5-CF2B8B28275F}"/>
                </pc2:cmRplyMkLst>
              </pc226:cmRplyChg>
            </pc226:cmChg>
          </p:ext>
        </pc:extLst>
      </pc:sldChg>
      <pc:sldChg chg="addSp delSp modSp">
        <pc:chgData name="Wilkening, Devon" userId="S::devon.wilkening619@topper.wku.edu::21181466-6644-45cc-878a-5680c49b5046" providerId="AD" clId="Web-{589AFE60-612B-6C26-C9D2-04A17E460F54}" dt="2023-11-19T05:02:27.033" v="3512" actId="20577"/>
        <pc:sldMkLst>
          <pc:docMk/>
          <pc:sldMk cId="1708940389" sldId="276"/>
        </pc:sldMkLst>
        <pc:spChg chg="del">
          <ac:chgData name="Wilkening, Devon" userId="S::devon.wilkening619@topper.wku.edu::21181466-6644-45cc-878a-5680c49b5046" providerId="AD" clId="Web-{589AFE60-612B-6C26-C9D2-04A17E460F54}" dt="2023-11-19T03:59:25.532" v="884"/>
          <ac:spMkLst>
            <pc:docMk/>
            <pc:sldMk cId="1708940389" sldId="276"/>
            <ac:spMk id="4" creationId="{9B9ED227-95A7-4B08-91FE-5E0EF0D41D20}"/>
          </ac:spMkLst>
        </pc:spChg>
        <pc:spChg chg="del">
          <ac:chgData name="Wilkening, Devon" userId="S::devon.wilkening619@topper.wku.edu::21181466-6644-45cc-878a-5680c49b5046" providerId="AD" clId="Web-{589AFE60-612B-6C26-C9D2-04A17E460F54}" dt="2023-11-19T04:02:47.133" v="894"/>
          <ac:spMkLst>
            <pc:docMk/>
            <pc:sldMk cId="1708940389" sldId="276"/>
            <ac:spMk id="5" creationId="{9C2ECAAA-1E9C-4845-8EA9-E11A76F08150}"/>
          </ac:spMkLst>
        </pc:spChg>
        <pc:spChg chg="add del mod">
          <ac:chgData name="Wilkening, Devon" userId="S::devon.wilkening619@topper.wku.edu::21181466-6644-45cc-878a-5680c49b5046" providerId="AD" clId="Web-{589AFE60-612B-6C26-C9D2-04A17E460F54}" dt="2023-11-19T04:02:44.133" v="893"/>
          <ac:spMkLst>
            <pc:docMk/>
            <pc:sldMk cId="1708940389" sldId="276"/>
            <ac:spMk id="6" creationId="{1F3E49F2-41DC-A8C1-72EB-22263002BF41}"/>
          </ac:spMkLst>
        </pc:spChg>
        <pc:spChg chg="del">
          <ac:chgData name="Wilkening, Devon" userId="S::devon.wilkening619@topper.wku.edu::21181466-6644-45cc-878a-5680c49b5046" providerId="AD" clId="Web-{589AFE60-612B-6C26-C9D2-04A17E460F54}" dt="2023-11-19T03:59:36.751" v="885"/>
          <ac:spMkLst>
            <pc:docMk/>
            <pc:sldMk cId="1708940389" sldId="276"/>
            <ac:spMk id="9" creationId="{472FA7B1-CD7F-3646-B44C-91A107A0CBEE}"/>
          </ac:spMkLst>
        </pc:spChg>
        <pc:spChg chg="del">
          <ac:chgData name="Wilkening, Devon" userId="S::devon.wilkening619@topper.wku.edu::21181466-6644-45cc-878a-5680c49b5046" providerId="AD" clId="Web-{589AFE60-612B-6C26-C9D2-04A17E460F54}" dt="2023-11-19T04:02:50.852" v="895"/>
          <ac:spMkLst>
            <pc:docMk/>
            <pc:sldMk cId="1708940389" sldId="276"/>
            <ac:spMk id="10" creationId="{585697B7-EBBB-0E4B-AA02-0D3F94821C6E}"/>
          </ac:spMkLst>
        </pc:spChg>
        <pc:spChg chg="del mod">
          <ac:chgData name="Wilkening, Devon" userId="S::devon.wilkening619@topper.wku.edu::21181466-6644-45cc-878a-5680c49b5046" providerId="AD" clId="Web-{589AFE60-612B-6C26-C9D2-04A17E460F54}" dt="2023-11-19T04:03:16.384" v="910"/>
          <ac:spMkLst>
            <pc:docMk/>
            <pc:sldMk cId="1708940389" sldId="276"/>
            <ac:spMk id="11" creationId="{48A12450-9474-8A49-BAEB-20C6F51540D5}"/>
          </ac:spMkLst>
        </pc:spChg>
        <pc:spChg chg="del">
          <ac:chgData name="Wilkening, Devon" userId="S::devon.wilkening619@topper.wku.edu::21181466-6644-45cc-878a-5680c49b5046" providerId="AD" clId="Web-{589AFE60-612B-6C26-C9D2-04A17E460F54}" dt="2023-11-19T04:02:57.258" v="897"/>
          <ac:spMkLst>
            <pc:docMk/>
            <pc:sldMk cId="1708940389" sldId="276"/>
            <ac:spMk id="13" creationId="{EB1FFBC5-1733-5E4A-BF11-2C157D9917CC}"/>
          </ac:spMkLst>
        </pc:spChg>
        <pc:spChg chg="add del mod">
          <ac:chgData name="Wilkening, Devon" userId="S::devon.wilkening619@topper.wku.edu::21181466-6644-45cc-878a-5680c49b5046" providerId="AD" clId="Web-{589AFE60-612B-6C26-C9D2-04A17E460F54}" dt="2023-11-19T04:02:38.398" v="892"/>
          <ac:spMkLst>
            <pc:docMk/>
            <pc:sldMk cId="1708940389" sldId="276"/>
            <ac:spMk id="14" creationId="{CD4C7CB5-D970-C37E-04FE-0C9D3BA17EBC}"/>
          </ac:spMkLst>
        </pc:spChg>
        <pc:spChg chg="add mod">
          <ac:chgData name="Wilkening, Devon" userId="S::devon.wilkening619@topper.wku.edu::21181466-6644-45cc-878a-5680c49b5046" providerId="AD" clId="Web-{589AFE60-612B-6C26-C9D2-04A17E460F54}" dt="2023-11-19T05:02:27.033" v="3512" actId="20577"/>
          <ac:spMkLst>
            <pc:docMk/>
            <pc:sldMk cId="1708940389" sldId="276"/>
            <ac:spMk id="16" creationId="{487DC90E-08D8-429F-4A28-D5EC84AA6074}"/>
          </ac:spMkLst>
        </pc:spChg>
        <pc:spChg chg="add del mod">
          <ac:chgData name="Wilkening, Devon" userId="S::devon.wilkening619@topper.wku.edu::21181466-6644-45cc-878a-5680c49b5046" providerId="AD" clId="Web-{589AFE60-612B-6C26-C9D2-04A17E460F54}" dt="2023-11-19T04:02:54.493" v="896"/>
          <ac:spMkLst>
            <pc:docMk/>
            <pc:sldMk cId="1708940389" sldId="276"/>
            <ac:spMk id="18" creationId="{EE66F62A-2A68-67F2-EFE5-11778986CA55}"/>
          </ac:spMkLst>
        </pc:spChg>
        <pc:spChg chg="add del mod">
          <ac:chgData name="Wilkening, Devon" userId="S::devon.wilkening619@topper.wku.edu::21181466-6644-45cc-878a-5680c49b5046" providerId="AD" clId="Web-{589AFE60-612B-6C26-C9D2-04A17E460F54}" dt="2023-11-19T04:02:59.071" v="898"/>
          <ac:spMkLst>
            <pc:docMk/>
            <pc:sldMk cId="1708940389" sldId="276"/>
            <ac:spMk id="20" creationId="{321233CB-1E03-3236-8AAE-2CEACFF9C169}"/>
          </ac:spMkLst>
        </pc:spChg>
      </pc:sldChg>
      <pc:sldChg chg="addCm">
        <pc:chgData name="Wilkening, Devon" userId="S::devon.wilkening619@topper.wku.edu::21181466-6644-45cc-878a-5680c49b5046" providerId="AD" clId="Web-{589AFE60-612B-6C26-C9D2-04A17E460F54}" dt="2023-11-19T03:42:37.028" v="579"/>
        <pc:sldMkLst>
          <pc:docMk/>
          <pc:sldMk cId="3020157187" sldId="285"/>
        </pc:sldMkLst>
        <pc:extLst>
          <p:ext xmlns:p="http://schemas.openxmlformats.org/presentationml/2006/main" uri="{D6D511B9-2390-475A-947B-AFAB55BFBCF1}">
            <pc226:cmChg xmlns:pc226="http://schemas.microsoft.com/office/powerpoint/2022/06/main/command" chg="add">
              <pc226:chgData name="Wilkening, Devon" userId="S::devon.wilkening619@topper.wku.edu::21181466-6644-45cc-878a-5680c49b5046" providerId="AD" clId="Web-{589AFE60-612B-6C26-C9D2-04A17E460F54}" dt="2023-11-19T03:42:37.028" v="579"/>
              <pc2:cmMkLst xmlns:pc2="http://schemas.microsoft.com/office/powerpoint/2019/9/main/command">
                <pc:docMk/>
                <pc:sldMk cId="3020157187" sldId="285"/>
                <pc2:cmMk id="{90803B3F-8683-48F1-A0BE-915BE177A44D}"/>
              </pc2:cmMkLst>
            </pc226:cmChg>
          </p:ext>
        </pc:extLst>
      </pc:sldChg>
      <pc:sldChg chg="addCm">
        <pc:chgData name="Wilkening, Devon" userId="S::devon.wilkening619@topper.wku.edu::21181466-6644-45cc-878a-5680c49b5046" providerId="AD" clId="Web-{589AFE60-612B-6C26-C9D2-04A17E460F54}" dt="2023-11-19T03:41:30.729" v="578"/>
        <pc:sldMkLst>
          <pc:docMk/>
          <pc:sldMk cId="3141391723" sldId="286"/>
        </pc:sldMkLst>
        <pc:extLst>
          <p:ext xmlns:p="http://schemas.openxmlformats.org/presentationml/2006/main" uri="{D6D511B9-2390-475A-947B-AFAB55BFBCF1}">
            <pc226:cmChg xmlns:pc226="http://schemas.microsoft.com/office/powerpoint/2022/06/main/command" chg="add">
              <pc226:chgData name="Wilkening, Devon" userId="S::devon.wilkening619@topper.wku.edu::21181466-6644-45cc-878a-5680c49b5046" providerId="AD" clId="Web-{589AFE60-612B-6C26-C9D2-04A17E460F54}" dt="2023-11-19T03:41:30.729" v="578"/>
              <pc2:cmMkLst xmlns:pc2="http://schemas.microsoft.com/office/powerpoint/2019/9/main/command">
                <pc:docMk/>
                <pc:sldMk cId="3141391723" sldId="286"/>
                <pc2:cmMk id="{1CC42D14-7F66-4DBF-8C87-CACE24F9348E}"/>
              </pc2:cmMkLst>
            </pc226:cmChg>
          </p:ext>
        </pc:extLst>
      </pc:sldChg>
    </pc:docChg>
  </pc:docChgLst>
  <pc:docChgLst>
    <pc:chgData name="Priddy, Cassie" userId="S::cassandra.priddy279@topper.wku.edu::7bb68df6-8482-42e7-9640-9378ebb8409f" providerId="AD" clId="Web-{647BF783-2AFE-A2D2-87F7-16A056EAD09B}"/>
    <pc:docChg chg="mod modSld">
      <pc:chgData name="Priddy, Cassie" userId="S::cassandra.priddy279@topper.wku.edu::7bb68df6-8482-42e7-9640-9378ebb8409f" providerId="AD" clId="Web-{647BF783-2AFE-A2D2-87F7-16A056EAD09B}" dt="2023-11-19T04:43:25.766" v="3"/>
      <pc:docMkLst>
        <pc:docMk/>
      </pc:docMkLst>
      <pc:sldChg chg="addSp modSp addCm">
        <pc:chgData name="Priddy, Cassie" userId="S::cassandra.priddy279@topper.wku.edu::7bb68df6-8482-42e7-9640-9378ebb8409f" providerId="AD" clId="Web-{647BF783-2AFE-A2D2-87F7-16A056EAD09B}" dt="2023-11-19T04:43:25.766" v="3"/>
        <pc:sldMkLst>
          <pc:docMk/>
          <pc:sldMk cId="3141391723" sldId="286"/>
        </pc:sldMkLst>
        <pc:picChg chg="add mod">
          <ac:chgData name="Priddy, Cassie" userId="S::cassandra.priddy279@topper.wku.edu::7bb68df6-8482-42e7-9640-9378ebb8409f" providerId="AD" clId="Web-{647BF783-2AFE-A2D2-87F7-16A056EAD09B}" dt="2023-11-19T04:42:10.969" v="1" actId="14100"/>
          <ac:picMkLst>
            <pc:docMk/>
            <pc:sldMk cId="3141391723" sldId="286"/>
            <ac:picMk id="3" creationId="{2C0503F3-5A79-F9F1-A4F2-E363B8250DC2}"/>
          </ac:picMkLst>
        </pc:picChg>
        <pc:extLst>
          <p:ext xmlns:p="http://schemas.openxmlformats.org/presentationml/2006/main" uri="{D6D511B9-2390-475A-947B-AFAB55BFBCF1}">
            <pc226:cmChg xmlns:pc226="http://schemas.microsoft.com/office/powerpoint/2022/06/main/command" chg="add">
              <pc226:chgData name="Priddy, Cassie" userId="S::cassandra.priddy279@topper.wku.edu::7bb68df6-8482-42e7-9640-9378ebb8409f" providerId="AD" clId="Web-{647BF783-2AFE-A2D2-87F7-16A056EAD09B}" dt="2023-11-19T04:43:25.766" v="3"/>
              <pc2:cmMkLst xmlns:pc2="http://schemas.microsoft.com/office/powerpoint/2019/9/main/command">
                <pc:docMk/>
                <pc:sldMk cId="3141391723" sldId="286"/>
                <pc2:cmMk id="{EFCCE47F-8A4C-49A8-9768-CBE701926F1B}"/>
              </pc2:cmMkLst>
            </pc226:cmChg>
          </p:ext>
        </pc:extLst>
      </pc:sldChg>
    </pc:docChg>
  </pc:docChgLst>
  <pc:docChgLst>
    <pc:chgData name="Priddy, Cassie" userId="S::cassandra.priddy279@topper.wku.edu::7bb68df6-8482-42e7-9640-9378ebb8409f" providerId="AD" clId="Web-{E69C1651-C5C8-48F5-A53C-667D610730C9}"/>
    <pc:docChg chg="modSld">
      <pc:chgData name="Priddy, Cassie" userId="S::cassandra.priddy279@topper.wku.edu::7bb68df6-8482-42e7-9640-9378ebb8409f" providerId="AD" clId="Web-{E69C1651-C5C8-48F5-A53C-667D610730C9}" dt="2023-11-20T10:37:24.528" v="33" actId="20577"/>
      <pc:docMkLst>
        <pc:docMk/>
      </pc:docMkLst>
      <pc:sldChg chg="addSp modSp">
        <pc:chgData name="Priddy, Cassie" userId="S::cassandra.priddy279@topper.wku.edu::7bb68df6-8482-42e7-9640-9378ebb8409f" providerId="AD" clId="Web-{E69C1651-C5C8-48F5-A53C-667D610730C9}" dt="2023-11-20T10:37:24.528" v="33" actId="20577"/>
        <pc:sldMkLst>
          <pc:docMk/>
          <pc:sldMk cId="3141391723" sldId="286"/>
        </pc:sldMkLst>
        <pc:spChg chg="add mod">
          <ac:chgData name="Priddy, Cassie" userId="S::cassandra.priddy279@topper.wku.edu::7bb68df6-8482-42e7-9640-9378ebb8409f" providerId="AD" clId="Web-{E69C1651-C5C8-48F5-A53C-667D610730C9}" dt="2023-11-20T10:37:24.528" v="33" actId="20577"/>
          <ac:spMkLst>
            <pc:docMk/>
            <pc:sldMk cId="3141391723" sldId="286"/>
            <ac:spMk id="7" creationId="{0A47FE95-F0FD-01DA-FF26-389E7A576D22}"/>
          </ac:spMkLst>
        </pc:spChg>
        <pc:picChg chg="add mod">
          <ac:chgData name="Priddy, Cassie" userId="S::cassandra.priddy279@topper.wku.edu::7bb68df6-8482-42e7-9640-9378ebb8409f" providerId="AD" clId="Web-{E69C1651-C5C8-48F5-A53C-667D610730C9}" dt="2023-11-20T10:35:27.291" v="5" actId="1076"/>
          <ac:picMkLst>
            <pc:docMk/>
            <pc:sldMk cId="3141391723" sldId="286"/>
            <ac:picMk id="6" creationId="{E649BEBD-8D63-0B7B-7625-9EAF6643A773}"/>
          </ac:picMkLst>
        </pc:picChg>
      </pc:sldChg>
    </pc:docChg>
  </pc:docChgLst>
  <pc:docChgLst>
    <pc:chgData name="Casey, Daria" userId="S::daria.casey019@topper.wku.edu::fb15621a-39c3-4438-9fd9-4a1f751a360f" providerId="AD" clId="Web-{829F9B69-6B59-AF5E-3D5F-958F3B2FADF7}"/>
    <pc:docChg chg="addSld modSld">
      <pc:chgData name="Casey, Daria" userId="S::daria.casey019@topper.wku.edu::fb15621a-39c3-4438-9fd9-4a1f751a360f" providerId="AD" clId="Web-{829F9B69-6B59-AF5E-3D5F-958F3B2FADF7}" dt="2023-11-19T18:18:24.122" v="1664" actId="20577"/>
      <pc:docMkLst>
        <pc:docMk/>
      </pc:docMkLst>
      <pc:sldChg chg="modSp">
        <pc:chgData name="Casey, Daria" userId="S::daria.casey019@topper.wku.edu::fb15621a-39c3-4438-9fd9-4a1f751a360f" providerId="AD" clId="Web-{829F9B69-6B59-AF5E-3D5F-958F3B2FADF7}" dt="2023-11-19T17:59:37.437" v="1620"/>
        <pc:sldMkLst>
          <pc:docMk/>
          <pc:sldMk cId="700209266" sldId="264"/>
        </pc:sldMkLst>
        <pc:spChg chg="mod">
          <ac:chgData name="Casey, Daria" userId="S::daria.casey019@topper.wku.edu::fb15621a-39c3-4438-9fd9-4a1f751a360f" providerId="AD" clId="Web-{829F9B69-6B59-AF5E-3D5F-958F3B2FADF7}" dt="2023-11-19T17:59:37.437" v="1620"/>
          <ac:spMkLst>
            <pc:docMk/>
            <pc:sldMk cId="700209266" sldId="264"/>
            <ac:spMk id="2940" creationId="{8220B377-9BF0-F4E9-B14D-B149DB71A874}"/>
          </ac:spMkLst>
        </pc:spChg>
      </pc:sldChg>
      <pc:sldChg chg="modSp">
        <pc:chgData name="Casey, Daria" userId="S::daria.casey019@topper.wku.edu::fb15621a-39c3-4438-9fd9-4a1f751a360f" providerId="AD" clId="Web-{829F9B69-6B59-AF5E-3D5F-958F3B2FADF7}" dt="2023-11-19T18:00:08.610" v="1621" actId="1076"/>
        <pc:sldMkLst>
          <pc:docMk/>
          <pc:sldMk cId="3875219973" sldId="277"/>
        </pc:sldMkLst>
        <pc:spChg chg="mod">
          <ac:chgData name="Casey, Daria" userId="S::daria.casey019@topper.wku.edu::fb15621a-39c3-4438-9fd9-4a1f751a360f" providerId="AD" clId="Web-{829F9B69-6B59-AF5E-3D5F-958F3B2FADF7}" dt="2023-11-19T18:00:08.610" v="1621" actId="1076"/>
          <ac:spMkLst>
            <pc:docMk/>
            <pc:sldMk cId="3875219973" sldId="277"/>
            <ac:spMk id="12" creationId="{2FDD3F20-11F8-8D6E-5A06-5700087BBCC3}"/>
          </ac:spMkLst>
        </pc:spChg>
      </pc:sldChg>
      <pc:sldChg chg="modSp">
        <pc:chgData name="Casey, Daria" userId="S::daria.casey019@topper.wku.edu::fb15621a-39c3-4438-9fd9-4a1f751a360f" providerId="AD" clId="Web-{829F9B69-6B59-AF5E-3D5F-958F3B2FADF7}" dt="2023-11-19T18:01:02.675" v="1629" actId="1076"/>
        <pc:sldMkLst>
          <pc:docMk/>
          <pc:sldMk cId="1835225087" sldId="278"/>
        </pc:sldMkLst>
        <pc:spChg chg="mod">
          <ac:chgData name="Casey, Daria" userId="S::daria.casey019@topper.wku.edu::fb15621a-39c3-4438-9fd9-4a1f751a360f" providerId="AD" clId="Web-{829F9B69-6B59-AF5E-3D5F-958F3B2FADF7}" dt="2023-11-19T18:01:02.675" v="1629" actId="1076"/>
          <ac:spMkLst>
            <pc:docMk/>
            <pc:sldMk cId="1835225087" sldId="278"/>
            <ac:spMk id="16" creationId="{97AEF4AE-14DD-18DA-644E-71A0BE1ECA53}"/>
          </ac:spMkLst>
        </pc:spChg>
      </pc:sldChg>
      <pc:sldChg chg="modSp">
        <pc:chgData name="Casey, Daria" userId="S::daria.casey019@topper.wku.edu::fb15621a-39c3-4438-9fd9-4a1f751a360f" providerId="AD" clId="Web-{829F9B69-6B59-AF5E-3D5F-958F3B2FADF7}" dt="2023-11-19T18:00:43.377" v="1627" actId="1076"/>
        <pc:sldMkLst>
          <pc:docMk/>
          <pc:sldMk cId="2428734818" sldId="279"/>
        </pc:sldMkLst>
        <pc:spChg chg="mod">
          <ac:chgData name="Casey, Daria" userId="S::daria.casey019@topper.wku.edu::fb15621a-39c3-4438-9fd9-4a1f751a360f" providerId="AD" clId="Web-{829F9B69-6B59-AF5E-3D5F-958F3B2FADF7}" dt="2023-11-19T18:00:43.377" v="1627" actId="1076"/>
          <ac:spMkLst>
            <pc:docMk/>
            <pc:sldMk cId="2428734818" sldId="279"/>
            <ac:spMk id="5" creationId="{9C2ECAAA-1E9C-4845-8EA9-E11A76F08150}"/>
          </ac:spMkLst>
        </pc:spChg>
        <pc:spChg chg="mod">
          <ac:chgData name="Casey, Daria" userId="S::daria.casey019@topper.wku.edu::fb15621a-39c3-4438-9fd9-4a1f751a360f" providerId="AD" clId="Web-{829F9B69-6B59-AF5E-3D5F-958F3B2FADF7}" dt="2023-11-19T18:00:18.220" v="1622" actId="1076"/>
          <ac:spMkLst>
            <pc:docMk/>
            <pc:sldMk cId="2428734818" sldId="279"/>
            <ac:spMk id="9" creationId="{472FA7B1-CD7F-3646-B44C-91A107A0CBEE}"/>
          </ac:spMkLst>
        </pc:spChg>
        <pc:spChg chg="mod">
          <ac:chgData name="Casey, Daria" userId="S::daria.casey019@topper.wku.edu::fb15621a-39c3-4438-9fd9-4a1f751a360f" providerId="AD" clId="Web-{829F9B69-6B59-AF5E-3D5F-958F3B2FADF7}" dt="2023-11-19T18:00:34.721" v="1625" actId="1076"/>
          <ac:spMkLst>
            <pc:docMk/>
            <pc:sldMk cId="2428734818" sldId="279"/>
            <ac:spMk id="10" creationId="{585697B7-EBBB-0E4B-AA02-0D3F94821C6E}"/>
          </ac:spMkLst>
        </pc:spChg>
        <pc:spChg chg="mod">
          <ac:chgData name="Casey, Daria" userId="S::daria.casey019@topper.wku.edu::fb15621a-39c3-4438-9fd9-4a1f751a360f" providerId="AD" clId="Web-{829F9B69-6B59-AF5E-3D5F-958F3B2FADF7}" dt="2023-11-19T18:00:25.892" v="1624" actId="1076"/>
          <ac:spMkLst>
            <pc:docMk/>
            <pc:sldMk cId="2428734818" sldId="279"/>
            <ac:spMk id="16" creationId="{89083F99-DD73-C16B-1E2F-58E7D3D165C0}"/>
          </ac:spMkLst>
        </pc:spChg>
      </pc:sldChg>
      <pc:sldChg chg="addSp modSp">
        <pc:chgData name="Casey, Daria" userId="S::daria.casey019@topper.wku.edu::fb15621a-39c3-4438-9fd9-4a1f751a360f" providerId="AD" clId="Web-{829F9B69-6B59-AF5E-3D5F-958F3B2FADF7}" dt="2023-11-19T17:47:33.096" v="1475" actId="1076"/>
        <pc:sldMkLst>
          <pc:docMk/>
          <pc:sldMk cId="2099266245" sldId="280"/>
        </pc:sldMkLst>
        <pc:spChg chg="add mod">
          <ac:chgData name="Casey, Daria" userId="S::daria.casey019@topper.wku.edu::fb15621a-39c3-4438-9fd9-4a1f751a360f" providerId="AD" clId="Web-{829F9B69-6B59-AF5E-3D5F-958F3B2FADF7}" dt="2023-11-19T17:47:33.096" v="1475" actId="1076"/>
          <ac:spMkLst>
            <pc:docMk/>
            <pc:sldMk cId="2099266245" sldId="280"/>
            <ac:spMk id="3" creationId="{8217EFC4-C37F-BDC5-BC85-E063DDADA0DD}"/>
          </ac:spMkLst>
        </pc:spChg>
        <pc:picChg chg="mod">
          <ac:chgData name="Casey, Daria" userId="S::daria.casey019@topper.wku.edu::fb15621a-39c3-4438-9fd9-4a1f751a360f" providerId="AD" clId="Web-{829F9B69-6B59-AF5E-3D5F-958F3B2FADF7}" dt="2023-11-19T17:47:26.893" v="1473" actId="1076"/>
          <ac:picMkLst>
            <pc:docMk/>
            <pc:sldMk cId="2099266245" sldId="280"/>
            <ac:picMk id="11" creationId="{5C547E14-8D38-729E-C6DB-46517119352C}"/>
          </ac:picMkLst>
        </pc:picChg>
      </pc:sldChg>
      <pc:sldChg chg="addSp modSp">
        <pc:chgData name="Casey, Daria" userId="S::daria.casey019@topper.wku.edu::fb15621a-39c3-4438-9fd9-4a1f751a360f" providerId="AD" clId="Web-{829F9B69-6B59-AF5E-3D5F-958F3B2FADF7}" dt="2023-11-19T18:01:28.410" v="1633" actId="14100"/>
        <pc:sldMkLst>
          <pc:docMk/>
          <pc:sldMk cId="2435231971" sldId="281"/>
        </pc:sldMkLst>
        <pc:spChg chg="add mod">
          <ac:chgData name="Casey, Daria" userId="S::daria.casey019@topper.wku.edu::fb15621a-39c3-4438-9fd9-4a1f751a360f" providerId="AD" clId="Web-{829F9B69-6B59-AF5E-3D5F-958F3B2FADF7}" dt="2023-11-19T18:01:20.582" v="1632" actId="14100"/>
          <ac:spMkLst>
            <pc:docMk/>
            <pc:sldMk cId="2435231971" sldId="281"/>
            <ac:spMk id="3" creationId="{8811DA32-2B59-477D-750B-188311EBA649}"/>
          </ac:spMkLst>
        </pc:spChg>
        <pc:spChg chg="mod">
          <ac:chgData name="Casey, Daria" userId="S::daria.casey019@topper.wku.edu::fb15621a-39c3-4438-9fd9-4a1f751a360f" providerId="AD" clId="Web-{829F9B69-6B59-AF5E-3D5F-958F3B2FADF7}" dt="2023-11-19T18:01:14.238" v="1630" actId="1076"/>
          <ac:spMkLst>
            <pc:docMk/>
            <pc:sldMk cId="2435231971" sldId="281"/>
            <ac:spMk id="9" creationId="{472FA7B1-CD7F-3646-B44C-91A107A0CBEE}"/>
          </ac:spMkLst>
        </pc:spChg>
        <pc:spChg chg="mod">
          <ac:chgData name="Casey, Daria" userId="S::daria.casey019@topper.wku.edu::fb15621a-39c3-4438-9fd9-4a1f751a360f" providerId="AD" clId="Web-{829F9B69-6B59-AF5E-3D5F-958F3B2FADF7}" dt="2023-11-19T18:01:28.410" v="1633" actId="14100"/>
          <ac:spMkLst>
            <pc:docMk/>
            <pc:sldMk cId="2435231971" sldId="281"/>
            <ac:spMk id="11" creationId="{48A12450-9474-8A49-BAEB-20C6F51540D5}"/>
          </ac:spMkLst>
        </pc:spChg>
      </pc:sldChg>
      <pc:sldChg chg="addSp modSp">
        <pc:chgData name="Casey, Daria" userId="S::daria.casey019@topper.wku.edu::fb15621a-39c3-4438-9fd9-4a1f751a360f" providerId="AD" clId="Web-{829F9B69-6B59-AF5E-3D5F-958F3B2FADF7}" dt="2023-11-19T17:57:10.103" v="1619" actId="1076"/>
        <pc:sldMkLst>
          <pc:docMk/>
          <pc:sldMk cId="1214645821" sldId="282"/>
        </pc:sldMkLst>
        <pc:spChg chg="add mod">
          <ac:chgData name="Casey, Daria" userId="S::daria.casey019@topper.wku.edu::fb15621a-39c3-4438-9fd9-4a1f751a360f" providerId="AD" clId="Web-{829F9B69-6B59-AF5E-3D5F-958F3B2FADF7}" dt="2023-11-19T17:57:10.103" v="1619" actId="1076"/>
          <ac:spMkLst>
            <pc:docMk/>
            <pc:sldMk cId="1214645821" sldId="282"/>
            <ac:spMk id="3" creationId="{BF337249-F4EF-B6A6-8702-A9E549984CF9}"/>
          </ac:spMkLst>
        </pc:spChg>
        <pc:picChg chg="mod">
          <ac:chgData name="Casey, Daria" userId="S::daria.casey019@topper.wku.edu::fb15621a-39c3-4438-9fd9-4a1f751a360f" providerId="AD" clId="Web-{829F9B69-6B59-AF5E-3D5F-958F3B2FADF7}" dt="2023-11-19T17:53:40.876" v="1521" actId="1076"/>
          <ac:picMkLst>
            <pc:docMk/>
            <pc:sldMk cId="1214645821" sldId="282"/>
            <ac:picMk id="11" creationId="{136F24DF-5415-EA09-DCFA-9209A94CAFAC}"/>
          </ac:picMkLst>
        </pc:picChg>
      </pc:sldChg>
      <pc:sldChg chg="addSp modSp">
        <pc:chgData name="Casey, Daria" userId="S::daria.casey019@topper.wku.edu::fb15621a-39c3-4438-9fd9-4a1f751a360f" providerId="AD" clId="Web-{829F9B69-6B59-AF5E-3D5F-958F3B2FADF7}" dt="2023-11-19T15:38:47.791" v="1388" actId="20577"/>
        <pc:sldMkLst>
          <pc:docMk/>
          <pc:sldMk cId="3500875151" sldId="283"/>
        </pc:sldMkLst>
        <pc:spChg chg="add mod">
          <ac:chgData name="Casey, Daria" userId="S::daria.casey019@topper.wku.edu::fb15621a-39c3-4438-9fd9-4a1f751a360f" providerId="AD" clId="Web-{829F9B69-6B59-AF5E-3D5F-958F3B2FADF7}" dt="2023-11-19T15:38:06.493" v="1386" actId="1076"/>
          <ac:spMkLst>
            <pc:docMk/>
            <pc:sldMk cId="3500875151" sldId="283"/>
            <ac:spMk id="3" creationId="{30C0C9AA-3FC8-67AC-4DE7-065272E833FC}"/>
          </ac:spMkLst>
        </pc:spChg>
        <pc:spChg chg="mod">
          <ac:chgData name="Casey, Daria" userId="S::daria.casey019@topper.wku.edu::fb15621a-39c3-4438-9fd9-4a1f751a360f" providerId="AD" clId="Web-{829F9B69-6B59-AF5E-3D5F-958F3B2FADF7}" dt="2023-11-19T15:38:02.587" v="1385" actId="1076"/>
          <ac:spMkLst>
            <pc:docMk/>
            <pc:sldMk cId="3500875151" sldId="283"/>
            <ac:spMk id="9" creationId="{472FA7B1-CD7F-3646-B44C-91A107A0CBEE}"/>
          </ac:spMkLst>
        </pc:spChg>
        <pc:spChg chg="mod">
          <ac:chgData name="Casey, Daria" userId="S::daria.casey019@topper.wku.edu::fb15621a-39c3-4438-9fd9-4a1f751a360f" providerId="AD" clId="Web-{829F9B69-6B59-AF5E-3D5F-958F3B2FADF7}" dt="2023-11-19T15:38:47.791" v="1388" actId="20577"/>
          <ac:spMkLst>
            <pc:docMk/>
            <pc:sldMk cId="3500875151" sldId="283"/>
            <ac:spMk id="11" creationId="{48A12450-9474-8A49-BAEB-20C6F51540D5}"/>
          </ac:spMkLst>
        </pc:spChg>
      </pc:sldChg>
      <pc:sldChg chg="addSp delSp modSp">
        <pc:chgData name="Casey, Daria" userId="S::daria.casey019@topper.wku.edu::fb15621a-39c3-4438-9fd9-4a1f751a360f" providerId="AD" clId="Web-{829F9B69-6B59-AF5E-3D5F-958F3B2FADF7}" dt="2023-11-19T15:36:36.537" v="1376" actId="20577"/>
        <pc:sldMkLst>
          <pc:docMk/>
          <pc:sldMk cId="3020157187" sldId="285"/>
        </pc:sldMkLst>
        <pc:spChg chg="mod">
          <ac:chgData name="Casey, Daria" userId="S::daria.casey019@topper.wku.edu::fb15621a-39c3-4438-9fd9-4a1f751a360f" providerId="AD" clId="Web-{829F9B69-6B59-AF5E-3D5F-958F3B2FADF7}" dt="2023-11-19T15:36:19.302" v="1372" actId="20577"/>
          <ac:spMkLst>
            <pc:docMk/>
            <pc:sldMk cId="3020157187" sldId="285"/>
            <ac:spMk id="4" creationId="{9B9ED227-95A7-4B08-91FE-5E0EF0D41D20}"/>
          </ac:spMkLst>
        </pc:spChg>
        <pc:spChg chg="mod">
          <ac:chgData name="Casey, Daria" userId="S::daria.casey019@topper.wku.edu::fb15621a-39c3-4438-9fd9-4a1f751a360f" providerId="AD" clId="Web-{829F9B69-6B59-AF5E-3D5F-958F3B2FADF7}" dt="2023-11-19T15:36:36.537" v="1376" actId="20577"/>
          <ac:spMkLst>
            <pc:docMk/>
            <pc:sldMk cId="3020157187" sldId="285"/>
            <ac:spMk id="5" creationId="{9C2ECAAA-1E9C-4845-8EA9-E11A76F08150}"/>
          </ac:spMkLst>
        </pc:spChg>
        <pc:spChg chg="add del mod">
          <ac:chgData name="Casey, Daria" userId="S::daria.casey019@topper.wku.edu::fb15621a-39c3-4438-9fd9-4a1f751a360f" providerId="AD" clId="Web-{829F9B69-6B59-AF5E-3D5F-958F3B2FADF7}" dt="2023-11-19T15:28:14.394" v="1221"/>
          <ac:spMkLst>
            <pc:docMk/>
            <pc:sldMk cId="3020157187" sldId="285"/>
            <ac:spMk id="6" creationId="{5F89A92F-3CCD-72B9-F96D-C51E7F33B614}"/>
          </ac:spMkLst>
        </pc:spChg>
        <pc:spChg chg="mod">
          <ac:chgData name="Casey, Daria" userId="S::daria.casey019@topper.wku.edu::fb15621a-39c3-4438-9fd9-4a1f751a360f" providerId="AD" clId="Web-{829F9B69-6B59-AF5E-3D5F-958F3B2FADF7}" dt="2023-11-19T15:36:05.754" v="1370" actId="1076"/>
          <ac:spMkLst>
            <pc:docMk/>
            <pc:sldMk cId="3020157187" sldId="285"/>
            <ac:spMk id="10" creationId="{585697B7-EBBB-0E4B-AA02-0D3F94821C6E}"/>
          </ac:spMkLst>
        </pc:spChg>
        <pc:spChg chg="del mod">
          <ac:chgData name="Casey, Daria" userId="S::daria.casey019@topper.wku.edu::fb15621a-39c3-4438-9fd9-4a1f751a360f" providerId="AD" clId="Web-{829F9B69-6B59-AF5E-3D5F-958F3B2FADF7}" dt="2023-11-19T15:28:06.003" v="1218"/>
          <ac:spMkLst>
            <pc:docMk/>
            <pc:sldMk cId="3020157187" sldId="285"/>
            <ac:spMk id="11" creationId="{48A12450-9474-8A49-BAEB-20C6F51540D5}"/>
          </ac:spMkLst>
        </pc:spChg>
        <pc:spChg chg="del">
          <ac:chgData name="Casey, Daria" userId="S::daria.casey019@topper.wku.edu::fb15621a-39c3-4438-9fd9-4a1f751a360f" providerId="AD" clId="Web-{829F9B69-6B59-AF5E-3D5F-958F3B2FADF7}" dt="2023-11-19T15:28:09.003" v="1219"/>
          <ac:spMkLst>
            <pc:docMk/>
            <pc:sldMk cId="3020157187" sldId="285"/>
            <ac:spMk id="13" creationId="{EB1FFBC5-1733-5E4A-BF11-2C157D9917CC}"/>
          </ac:spMkLst>
        </pc:spChg>
        <pc:spChg chg="add del mod">
          <ac:chgData name="Casey, Daria" userId="S::daria.casey019@topper.wku.edu::fb15621a-39c3-4438-9fd9-4a1f751a360f" providerId="AD" clId="Web-{829F9B69-6B59-AF5E-3D5F-958F3B2FADF7}" dt="2023-11-19T15:28:14.394" v="1220"/>
          <ac:spMkLst>
            <pc:docMk/>
            <pc:sldMk cId="3020157187" sldId="285"/>
            <ac:spMk id="14" creationId="{9BA25CA7-15A3-4DBD-A737-587C45E58C84}"/>
          </ac:spMkLst>
        </pc:spChg>
      </pc:sldChg>
      <pc:sldChg chg="addSp modSp">
        <pc:chgData name="Casey, Daria" userId="S::daria.casey019@topper.wku.edu::fb15621a-39c3-4438-9fd9-4a1f751a360f" providerId="AD" clId="Web-{829F9B69-6B59-AF5E-3D5F-958F3B2FADF7}" dt="2023-11-19T15:34:01.313" v="1355" actId="20577"/>
        <pc:sldMkLst>
          <pc:docMk/>
          <pc:sldMk cId="3141391723" sldId="286"/>
        </pc:sldMkLst>
        <pc:spChg chg="add mod">
          <ac:chgData name="Casey, Daria" userId="S::daria.casey019@topper.wku.edu::fb15621a-39c3-4438-9fd9-4a1f751a360f" providerId="AD" clId="Web-{829F9B69-6B59-AF5E-3D5F-958F3B2FADF7}" dt="2023-11-19T15:34:01.313" v="1355" actId="20577"/>
          <ac:spMkLst>
            <pc:docMk/>
            <pc:sldMk cId="3141391723" sldId="286"/>
            <ac:spMk id="5" creationId="{B908E274-2AC8-7B7A-0944-C4E707E5E5B5}"/>
          </ac:spMkLst>
        </pc:spChg>
        <pc:picChg chg="mod">
          <ac:chgData name="Casey, Daria" userId="S::daria.casey019@topper.wku.edu::fb15621a-39c3-4438-9fd9-4a1f751a360f" providerId="AD" clId="Web-{829F9B69-6B59-AF5E-3D5F-958F3B2FADF7}" dt="2023-11-19T15:28:52.692" v="1223" actId="1076"/>
          <ac:picMkLst>
            <pc:docMk/>
            <pc:sldMk cId="3141391723" sldId="286"/>
            <ac:picMk id="3" creationId="{2C0503F3-5A79-F9F1-A4F2-E363B8250DC2}"/>
          </ac:picMkLst>
        </pc:picChg>
      </pc:sldChg>
      <pc:sldChg chg="addSp delSp modSp new">
        <pc:chgData name="Casey, Daria" userId="S::daria.casey019@topper.wku.edu::fb15621a-39c3-4438-9fd9-4a1f751a360f" providerId="AD" clId="Web-{829F9B69-6B59-AF5E-3D5F-958F3B2FADF7}" dt="2023-11-19T17:51:23.933" v="1520" actId="20577"/>
        <pc:sldMkLst>
          <pc:docMk/>
          <pc:sldMk cId="2960565159" sldId="288"/>
        </pc:sldMkLst>
        <pc:spChg chg="mod">
          <ac:chgData name="Casey, Daria" userId="S::daria.casey019@topper.wku.edu::fb15621a-39c3-4438-9fd9-4a1f751a360f" providerId="AD" clId="Web-{829F9B69-6B59-AF5E-3D5F-958F3B2FADF7}" dt="2023-11-19T15:34:26.079" v="1357" actId="1076"/>
          <ac:spMkLst>
            <pc:docMk/>
            <pc:sldMk cId="2960565159" sldId="288"/>
            <ac:spMk id="2" creationId="{E93A3C59-27AA-07A9-34F2-F49FA2387B9D}"/>
          </ac:spMkLst>
        </pc:spChg>
        <pc:spChg chg="add del mod">
          <ac:chgData name="Casey, Daria" userId="S::daria.casey019@topper.wku.edu::fb15621a-39c3-4438-9fd9-4a1f751a360f" providerId="AD" clId="Web-{829F9B69-6B59-AF5E-3D5F-958F3B2FADF7}" dt="2023-11-19T15:22:18.440" v="1062"/>
          <ac:spMkLst>
            <pc:docMk/>
            <pc:sldMk cId="2960565159" sldId="288"/>
            <ac:spMk id="3" creationId="{2B446C9F-328D-EB29-724A-44EA7FF23690}"/>
          </ac:spMkLst>
        </pc:spChg>
        <pc:spChg chg="del">
          <ac:chgData name="Casey, Daria" userId="S::daria.casey019@topper.wku.edu::fb15621a-39c3-4438-9fd9-4a1f751a360f" providerId="AD" clId="Web-{829F9B69-6B59-AF5E-3D5F-958F3B2FADF7}" dt="2023-11-19T15:19:55.744" v="1032"/>
          <ac:spMkLst>
            <pc:docMk/>
            <pc:sldMk cId="2960565159" sldId="288"/>
            <ac:spMk id="3" creationId="{3D0DC523-9511-C98F-24DE-04094AF1C676}"/>
          </ac:spMkLst>
        </pc:spChg>
        <pc:spChg chg="del">
          <ac:chgData name="Casey, Daria" userId="S::daria.casey019@topper.wku.edu::fb15621a-39c3-4438-9fd9-4a1f751a360f" providerId="AD" clId="Web-{829F9B69-6B59-AF5E-3D5F-958F3B2FADF7}" dt="2023-11-19T15:19:55.744" v="1031"/>
          <ac:spMkLst>
            <pc:docMk/>
            <pc:sldMk cId="2960565159" sldId="288"/>
            <ac:spMk id="5" creationId="{E904CB1F-D697-EA94-6B45-7A3463FAEC6F}"/>
          </ac:spMkLst>
        </pc:spChg>
        <pc:spChg chg="del">
          <ac:chgData name="Casey, Daria" userId="S::daria.casey019@topper.wku.edu::fb15621a-39c3-4438-9fd9-4a1f751a360f" providerId="AD" clId="Web-{829F9B69-6B59-AF5E-3D5F-958F3B2FADF7}" dt="2023-11-19T15:19:55.744" v="1030"/>
          <ac:spMkLst>
            <pc:docMk/>
            <pc:sldMk cId="2960565159" sldId="288"/>
            <ac:spMk id="6" creationId="{D26871D8-15D5-D717-57B2-1DA04C7637A2}"/>
          </ac:spMkLst>
        </pc:spChg>
        <pc:spChg chg="add mod">
          <ac:chgData name="Casey, Daria" userId="S::daria.casey019@topper.wku.edu::fb15621a-39c3-4438-9fd9-4a1f751a360f" providerId="AD" clId="Web-{829F9B69-6B59-AF5E-3D5F-958F3B2FADF7}" dt="2023-11-19T15:34:32.626" v="1358" actId="1076"/>
          <ac:spMkLst>
            <pc:docMk/>
            <pc:sldMk cId="2960565159" sldId="288"/>
            <ac:spMk id="6" creationId="{EDDADA24-1A34-F697-72CE-B1D991C0DABC}"/>
          </ac:spMkLst>
        </pc:spChg>
        <pc:spChg chg="del">
          <ac:chgData name="Casey, Daria" userId="S::daria.casey019@topper.wku.edu::fb15621a-39c3-4438-9fd9-4a1f751a360f" providerId="AD" clId="Web-{829F9B69-6B59-AF5E-3D5F-958F3B2FADF7}" dt="2023-11-19T15:19:55.744" v="1029"/>
          <ac:spMkLst>
            <pc:docMk/>
            <pc:sldMk cId="2960565159" sldId="288"/>
            <ac:spMk id="7" creationId="{930936F6-5932-6AC8-CEEC-2F8DF865C324}"/>
          </ac:spMkLst>
        </pc:spChg>
        <pc:spChg chg="mod">
          <ac:chgData name="Casey, Daria" userId="S::daria.casey019@topper.wku.edu::fb15621a-39c3-4438-9fd9-4a1f751a360f" providerId="AD" clId="Web-{829F9B69-6B59-AF5E-3D5F-958F3B2FADF7}" dt="2023-11-19T15:35:00.080" v="1361" actId="20577"/>
          <ac:spMkLst>
            <pc:docMk/>
            <pc:sldMk cId="2960565159" sldId="288"/>
            <ac:spMk id="8" creationId="{9019A8A0-8E6F-30C2-FE7A-265E1AF8173F}"/>
          </ac:spMkLst>
        </pc:spChg>
        <pc:spChg chg="add mod">
          <ac:chgData name="Casey, Daria" userId="S::daria.casey019@topper.wku.edu::fb15621a-39c3-4438-9fd9-4a1f751a360f" providerId="AD" clId="Web-{829F9B69-6B59-AF5E-3D5F-958F3B2FADF7}" dt="2023-11-19T15:35:16.346" v="1362" actId="1076"/>
          <ac:spMkLst>
            <pc:docMk/>
            <pc:sldMk cId="2960565159" sldId="288"/>
            <ac:spMk id="9" creationId="{5117BF0D-EB6E-E973-D8DA-E881A86B9D80}"/>
          </ac:spMkLst>
        </pc:spChg>
        <pc:spChg chg="del mod">
          <ac:chgData name="Casey, Daria" userId="S::daria.casey019@topper.wku.edu::fb15621a-39c3-4438-9fd9-4a1f751a360f" providerId="AD" clId="Web-{829F9B69-6B59-AF5E-3D5F-958F3B2FADF7}" dt="2023-11-19T15:20:04.073" v="1035"/>
          <ac:spMkLst>
            <pc:docMk/>
            <pc:sldMk cId="2960565159" sldId="288"/>
            <ac:spMk id="9" creationId="{852BC00E-E9DD-F5CA-89D8-9F06EC0D106A}"/>
          </ac:spMkLst>
        </pc:spChg>
        <pc:spChg chg="add mod">
          <ac:chgData name="Casey, Daria" userId="S::daria.casey019@topper.wku.edu::fb15621a-39c3-4438-9fd9-4a1f751a360f" providerId="AD" clId="Web-{829F9B69-6B59-AF5E-3D5F-958F3B2FADF7}" dt="2023-11-19T17:51:23.933" v="1520" actId="20577"/>
          <ac:spMkLst>
            <pc:docMk/>
            <pc:sldMk cId="2960565159" sldId="288"/>
            <ac:spMk id="11" creationId="{5CB04E3F-074B-9050-44F1-19EFB5D82B77}"/>
          </ac:spMkLst>
        </pc:spChg>
        <pc:spChg chg="add del">
          <ac:chgData name="Casey, Daria" userId="S::daria.casey019@topper.wku.edu::fb15621a-39c3-4438-9fd9-4a1f751a360f" providerId="AD" clId="Web-{829F9B69-6B59-AF5E-3D5F-958F3B2FADF7}" dt="2023-11-19T15:23:25.353" v="1090"/>
          <ac:spMkLst>
            <pc:docMk/>
            <pc:sldMk cId="2960565159" sldId="288"/>
            <ac:spMk id="13" creationId="{4BD66551-7C4E-B532-9E3D-A7C8C61DE419}"/>
          </ac:spMkLst>
        </pc:spChg>
      </pc:sldChg>
      <pc:sldChg chg="modSp new">
        <pc:chgData name="Casey, Daria" userId="S::daria.casey019@topper.wku.edu::fb15621a-39c3-4438-9fd9-4a1f751a360f" providerId="AD" clId="Web-{829F9B69-6B59-AF5E-3D5F-958F3B2FADF7}" dt="2023-11-19T18:18:24.122" v="1664" actId="20577"/>
        <pc:sldMkLst>
          <pc:docMk/>
          <pc:sldMk cId="1235281243" sldId="289"/>
        </pc:sldMkLst>
        <pc:spChg chg="mod">
          <ac:chgData name="Casey, Daria" userId="S::daria.casey019@topper.wku.edu::fb15621a-39c3-4438-9fd9-4a1f751a360f" providerId="AD" clId="Web-{829F9B69-6B59-AF5E-3D5F-958F3B2FADF7}" dt="2023-11-19T18:09:08.772" v="1662" actId="20577"/>
          <ac:spMkLst>
            <pc:docMk/>
            <pc:sldMk cId="1235281243" sldId="289"/>
            <ac:spMk id="2" creationId="{D37751E9-558B-8DB2-84C8-22A934405C3A}"/>
          </ac:spMkLst>
        </pc:spChg>
        <pc:spChg chg="mod">
          <ac:chgData name="Casey, Daria" userId="S::daria.casey019@topper.wku.edu::fb15621a-39c3-4438-9fd9-4a1f751a360f" providerId="AD" clId="Web-{829F9B69-6B59-AF5E-3D5F-958F3B2FADF7}" dt="2023-11-19T18:18:24.122" v="1664" actId="20577"/>
          <ac:spMkLst>
            <pc:docMk/>
            <pc:sldMk cId="1235281243" sldId="289"/>
            <ac:spMk id="4" creationId="{E126E91E-D377-EA93-DA0D-7648563CE1EB}"/>
          </ac:spMkLst>
        </pc:spChg>
      </pc:sldChg>
    </pc:docChg>
  </pc:docChgLst>
</pc:chgInfo>
</file>

<file path=ppt/comments/modernComment_102_61BD5972.xml><?xml version="1.0" encoding="utf-8"?>
<p188:cmLst xmlns:a="http://schemas.openxmlformats.org/drawingml/2006/main" xmlns:r="http://schemas.openxmlformats.org/officeDocument/2006/relationships" xmlns:p188="http://schemas.microsoft.com/office/powerpoint/2018/8/main">
  <p188:cm id="{5EA6EAC7-1838-4C20-889A-55DC21436959}" authorId="{ACDBD9D4-355E-7B2B-2202-52FC547F45BE}" created="2023-11-19T06:26:59.635">
    <ac:txMkLst xmlns:ac="http://schemas.microsoft.com/office/drawing/2013/main/command">
      <pc:docMk xmlns:pc="http://schemas.microsoft.com/office/powerpoint/2013/main/command"/>
      <pc:sldMk xmlns:pc="http://schemas.microsoft.com/office/powerpoint/2013/main/command" cId="1639799154" sldId="258"/>
      <ac:spMk id="2" creationId="{8C543F67-9C70-4748-8C0C-3A7863422F99}"/>
      <ac:txMk cp="8" len="8">
        <ac:context len="17" hash="540655355"/>
      </ac:txMk>
    </ac:txMkLst>
    <p188:pos x="4600754" y="1006415"/>
    <p188:txBody>
      <a:bodyPr/>
      <a:lstStyle/>
      <a:p>
        <a:r>
          <a:rPr lang="en-US"/>
          <a:t>might need to change this a tad </a:t>
        </a:r>
      </a:p>
    </p188:txBody>
  </p188:cm>
</p188:cmLst>
</file>

<file path=ppt/comments/modernComment_108_29BC5872.xml><?xml version="1.0" encoding="utf-8"?>
<p188:cmLst xmlns:a="http://schemas.openxmlformats.org/drawingml/2006/main" xmlns:r="http://schemas.openxmlformats.org/officeDocument/2006/relationships" xmlns:p188="http://schemas.microsoft.com/office/powerpoint/2018/8/main">
  <p188:cm id="{A175166A-A4E4-4A37-B190-6C60C8819F3C}" authorId="{6153146B-485F-B34A-84DE-67C02E736143}" created="2023-11-19T03:21:23.753">
    <pc:sldMkLst xmlns:pc="http://schemas.microsoft.com/office/powerpoint/2013/main/command">
      <pc:docMk/>
      <pc:sldMk cId="700209266" sldId="264"/>
    </pc:sldMkLst>
    <p188:replyLst>
      <p188:reply id="{D625B5D1-8C5C-462D-A4A1-22ED27A3E6A5}" authorId="{ACDBD9D4-355E-7B2B-2202-52FC547F45BE}" created="2023-11-19T03:22:25.360">
        <p188:txBody>
          <a:bodyPr/>
          <a:lstStyle/>
          <a:p>
            <a:r>
              <a:rPr lang="en-US"/>
              <a:t>i was just going to put it in there and talk about the difficulty measuring and say what we got and the estimates for what we didn't </a:t>
            </a:r>
          </a:p>
        </p188:txBody>
      </p188:reply>
      <p188:reply id="{C08C030C-93D2-4866-84AD-595B2DB95FEE}" authorId="{ACDBD9D4-355E-7B2B-2202-52FC547F45BE}" created="2023-11-19T03:25:15.770">
        <p188:txBody>
          <a:bodyPr/>
          <a:lstStyle/>
          <a:p>
            <a:r>
              <a:rPr lang="en-US"/>
              <a:t>Idk what the little descriptions should say...</a:t>
            </a:r>
          </a:p>
        </p188:txBody>
      </p188:reply>
      <p188:reply id="{63A25A1A-AD1E-4557-8EF5-CF2B8B28275F}" authorId="{6153146B-485F-B34A-84DE-67C02E736143}" created="2023-11-19T03:27:27.608">
        <p188:txBody>
          <a:bodyPr/>
          <a:lstStyle/>
          <a:p>
            <a:r>
              <a:rPr lang="en-US"/>
              <a:t>Should we not do the asterisk thing then?</a:t>
            </a:r>
          </a:p>
        </p188:txBody>
      </p188:reply>
    </p188:replyLst>
    <p188:txBody>
      <a:bodyPr/>
      <a:lstStyle/>
      <a:p>
        <a:r>
          <a:rPr lang="en-US"/>
          <a:t>Maybe instead of leaving out power entirely, we could include it and put an asterisk beside it ("Power**") to indicate that it was tested while explaining why we chose not to include it</a:t>
        </a:r>
      </a:p>
    </p188:txBody>
  </p188:cm>
  <p188:cm id="{D39A34B4-90E8-47EC-8797-18FDCE6AD6A4}" authorId="{ACDBD9D4-355E-7B2B-2202-52FC547F45BE}" created="2023-11-19T04:51:00.437">
    <ac:txMkLst xmlns:ac="http://schemas.microsoft.com/office/drawing/2013/main/command">
      <pc:docMk xmlns:pc="http://schemas.microsoft.com/office/powerpoint/2013/main/command"/>
      <pc:sldMk xmlns:pc="http://schemas.microsoft.com/office/powerpoint/2013/main/command" cId="700209266" sldId="264"/>
      <ac:spMk id="2" creationId="{DD0B6389-2374-4677-B8BB-59410CCC32FD}"/>
      <ac:txMk cp="17">
        <ac:context len="18" hash="2804729362"/>
      </ac:txMk>
    </ac:txMkLst>
    <p188:pos x="9227949" y="813661"/>
    <p188:txBody>
      <a:bodyPr/>
      <a:lstStyle/>
      <a:p>
        <a:r>
          <a:rPr lang="en-US"/>
          <a:t>cant get the dot to go away on the CPU block what the FREAK</a:t>
        </a:r>
      </a:p>
    </p188:txBody>
  </p188:cm>
</p188:cmLst>
</file>

<file path=ppt/comments/modernComment_109_98C61A00.xml><?xml version="1.0" encoding="utf-8"?>
<p188:cmLst xmlns:a="http://schemas.openxmlformats.org/drawingml/2006/main" xmlns:r="http://schemas.openxmlformats.org/officeDocument/2006/relationships" xmlns:p188="http://schemas.microsoft.com/office/powerpoint/2018/8/main">
  <p188:cm id="{94D47A54-0E40-45DC-BB03-B3702E45B226}" authorId="{ACDBD9D4-355E-7B2B-2202-52FC547F45BE}" created="2023-11-19T03:16:45.288">
    <ac:txMkLst xmlns:ac="http://schemas.microsoft.com/office/drawing/2013/main/command">
      <pc:docMk xmlns:pc="http://schemas.microsoft.com/office/powerpoint/2013/main/command"/>
      <pc:sldMk xmlns:pc="http://schemas.microsoft.com/office/powerpoint/2013/main/command" cId="2563119616" sldId="265"/>
      <ac:spMk id="2" creationId="{19256B7E-1633-44AB-8584-82DF5B726834}"/>
      <ac:txMk cp="10" len="3">
        <ac:context len="35" hash="1974893506"/>
      </ac:txMk>
    </ac:txMkLst>
    <p188:pos x="3883980" y="776796"/>
    <p188:txBody>
      <a:bodyPr/>
      <a:lstStyle/>
      <a:p>
        <a:r>
          <a:rPr lang="en-US"/>
          <a:t>is this supposed to be capital</a:t>
        </a:r>
      </a:p>
    </p188:txBody>
  </p188:cm>
</p188:cmLst>
</file>

<file path=ppt/comments/modernComment_10B_1A873D67.xml><?xml version="1.0" encoding="utf-8"?>
<p188:cmLst xmlns:a="http://schemas.openxmlformats.org/drawingml/2006/main" xmlns:r="http://schemas.openxmlformats.org/officeDocument/2006/relationships" xmlns:p188="http://schemas.microsoft.com/office/powerpoint/2018/8/main">
  <p188:cm id="{B14A9CB2-6945-4E91-B815-4EE9B1B5E22E}" authorId="{ACDBD9D4-355E-7B2B-2202-52FC547F45BE}" created="2023-11-19T03:33:32.409">
    <ac:txMkLst xmlns:ac="http://schemas.microsoft.com/office/drawing/2013/main/command">
      <pc:docMk xmlns:pc="http://schemas.microsoft.com/office/powerpoint/2013/main/command"/>
      <pc:sldMk xmlns:pc="http://schemas.microsoft.com/office/powerpoint/2013/main/command" cId="445070695" sldId="267"/>
      <ac:spMk id="2" creationId="{42D1A202-23A3-4F3A-AA92-0172C8D2DA06}"/>
      <ac:txMk cp="8" len="8">
        <ac:context len="17" hash="52173108"/>
      </ac:txMk>
    </ac:txMkLst>
    <p188:pos x="4372252" y="776796"/>
    <p188:txBody>
      <a:bodyPr/>
      <a:lstStyle/>
      <a:p>
        <a:r>
          <a:rPr lang="en-US"/>
          <a:t>include things about sources </a:t>
        </a:r>
      </a:p>
    </p188:txBody>
  </p188:cm>
</p188:cmLst>
</file>

<file path=ppt/comments/modernComment_11D_B403F103.xml><?xml version="1.0" encoding="utf-8"?>
<p188:cmLst xmlns:a="http://schemas.openxmlformats.org/drawingml/2006/main" xmlns:r="http://schemas.openxmlformats.org/officeDocument/2006/relationships" xmlns:p188="http://schemas.microsoft.com/office/powerpoint/2018/8/main">
  <p188:cm id="{90803B3F-8683-48F1-A0BE-915BE177A44D}" authorId="{6153146B-485F-B34A-84DE-67C02E736143}" created="2023-11-19T03:42:37.028">
    <pc:sldMkLst xmlns:pc="http://schemas.microsoft.com/office/powerpoint/2013/main/command">
      <pc:docMk/>
      <pc:sldMk cId="3020157187" sldId="285"/>
    </pc:sldMkLst>
    <p188:txBody>
      <a:bodyPr/>
      <a:lstStyle/>
      <a:p>
        <a:r>
          <a:rPr lang="en-US"/>
          <a:t>This slide should just include an explanation of our attempted test and why it didnt work. Maybe we can talk about like how the pi only peaks at around 7 watts though while our desktop idled at around 30, showing a significant difference</a:t>
        </a:r>
      </a:p>
    </p188:txBody>
  </p188:cm>
</p188:cmLst>
</file>

<file path=ppt/comments/modernComment_11E_BB3DD56B.xml><?xml version="1.0" encoding="utf-8"?>
<p188:cmLst xmlns:a="http://schemas.openxmlformats.org/drawingml/2006/main" xmlns:r="http://schemas.openxmlformats.org/officeDocument/2006/relationships" xmlns:p188="http://schemas.microsoft.com/office/powerpoint/2018/8/main">
  <p188:cm id="{1CC42D14-7F66-4DBF-8C87-CACE24F9348E}" authorId="{6153146B-485F-B34A-84DE-67C02E736143}" created="2023-11-19T03:41:30.729">
    <pc:sldMkLst xmlns:pc="http://schemas.microsoft.com/office/powerpoint/2013/main/command">
      <pc:docMk/>
      <pc:sldMk cId="3141391723" sldId="286"/>
    </pc:sldMkLst>
    <p188:txBody>
      <a:bodyPr/>
      <a:lstStyle/>
      <a:p>
        <a:r>
          <a:rPr lang="en-US"/>
          <a:t>I think this is a pretty good idea</a:t>
        </a:r>
      </a:p>
    </p188:txBody>
  </p188:cm>
  <p188:cm id="{EFCCE47F-8A4C-49A8-9768-CBE701926F1B}" authorId="{1F5C37E5-5A20-5DDA-F7E0-41CF7019CEFF}" created="2023-11-19T04:43:25.766">
    <ac:deMkLst xmlns:ac="http://schemas.microsoft.com/office/drawing/2013/main/command">
      <pc:docMk xmlns:pc="http://schemas.microsoft.com/office/powerpoint/2013/main/command"/>
      <pc:sldMk xmlns:pc="http://schemas.microsoft.com/office/powerpoint/2013/main/command" cId="3141391723" sldId="286"/>
      <ac:picMk id="3" creationId="{2C0503F3-5A79-F9F1-A4F2-E363B8250DC2}"/>
    </ac:deMkLst>
    <p188:replyLst>
      <p188:reply id="{C951F038-4D3C-4D92-B0A7-BF21D48C23BD}" authorId="{6153146B-485F-B34A-84DE-67C02E736143}" created="2023-11-20T01:05:49.016">
        <p188:txBody>
          <a:bodyPr/>
          <a:lstStyle/>
          <a:p>
            <a:r>
              <a:rPr lang="en-US"/>
              <a:t>What does the X-Axis of the graph mean exactly? There were no tests run where everything was measured simultaneously so I just wanna get a grasp so we can explain it better</a:t>
            </a:r>
          </a:p>
        </p188:txBody>
      </p188:reply>
    </p188:replyLst>
    <p188:txBody>
      <a:bodyPr/>
      <a:lstStyle/>
      <a:p>
        <a:r>
          <a:rPr lang="en-US"/>
          <a:t>Not sure if this graph is necessarily useful, it's just a display of the proportional difference in tests results for each test, essentially higher the bar, the greater the difference between the results for Pi vs Desktop</a:t>
        </a:r>
      </a:p>
    </p188:txBody>
  </p188:cm>
</p188: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phldr="0" custT="1"/>
      <dgm:spPr>
        <a:solidFill>
          <a:schemeClr val="accent1"/>
        </a:solidFill>
        <a:ln>
          <a:noFill/>
        </a:ln>
      </dgm:spPr>
      <dgm:t>
        <a:bodyPr lIns="182880" tIns="182880" rIns="182880" bIns="182880"/>
        <a:lstStyle/>
        <a:p>
          <a:pPr marL="0" algn="ctr" rtl="0">
            <a:buNone/>
          </a:pPr>
          <a:r>
            <a:rPr lang="en-US" sz="1400">
              <a:latin typeface="Tenorite"/>
            </a:rPr>
            <a:t>Amount of power used by CPU specifically during a given test</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a:latin typeface="Tenorite"/>
            </a:rPr>
            <a:t>CPU Usage</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a:latin typeface="Tenorite"/>
            </a:rPr>
            <a:t>Memory</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phldr="0" custT="1"/>
      <dgm:spPr>
        <a:solidFill>
          <a:schemeClr val="accent1"/>
        </a:solidFill>
        <a:ln>
          <a:noFill/>
        </a:ln>
      </dgm:spPr>
      <dgm:t>
        <a:bodyPr/>
        <a:lstStyle/>
        <a:p>
          <a:pPr marL="0" algn="ctr" rtl="0">
            <a:buNone/>
          </a:pPr>
          <a:r>
            <a:rPr lang="en-US" sz="1400">
              <a:latin typeface="Tenorite"/>
            </a:rPr>
            <a:t>Percentage of memory used to complete a task</a:t>
          </a:r>
          <a:endParaRPr lang="en-US" sz="1400"/>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rtl="0">
            <a:buNone/>
          </a:pPr>
          <a:r>
            <a:rPr lang="en-US" sz="2000">
              <a:latin typeface="Tenorite"/>
            </a:rPr>
            <a:t>Disk I/O</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rtl="0">
            <a:buNone/>
          </a:pPr>
          <a:r>
            <a:rPr lang="en-US" sz="1400">
              <a:latin typeface="Tenorite"/>
            </a:rPr>
            <a:t>Amount of time taken to read and write data to the disk during a given task</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a:latin typeface="Tenorite"/>
            </a:rPr>
            <a:t>Total amount of time taken for device to complete given task</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a:latin typeface="Tenorite"/>
            </a:rPr>
            <a:t>Power*</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rtl="0">
            <a:buNone/>
          </a:pPr>
          <a:r>
            <a:rPr lang="en-US" sz="2000">
              <a:latin typeface="Tenorite"/>
            </a:rPr>
            <a:t>Response Time</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0E6F2CD2-425A-4B62-931D-9B9E7A2FAF4C}">
      <dgm:prSet phldr="0"/>
      <dgm:spPr/>
      <dgm:t>
        <a:bodyPr/>
        <a:lstStyle/>
        <a:p>
          <a:pPr marL="0" algn="ctr" rtl="0"/>
          <a:r>
            <a:rPr lang="en-US">
              <a:latin typeface="Tenorite"/>
            </a:rPr>
            <a:t>Percentage of CPU capability used to complete a task</a:t>
          </a:r>
        </a:p>
      </dgm:t>
    </dgm:pt>
    <dgm:pt modelId="{217012A3-73C9-4540-A0AE-727704F3410E}" type="parTrans" cxnId="{6E9BA736-A93B-43B1-8747-5935C0DC4B19}">
      <dgm:prSet/>
      <dgm:spPr/>
    </dgm:pt>
    <dgm:pt modelId="{829ED8EA-5767-41BB-B0CE-755633AECDAD}" type="sibTrans" cxnId="{6E9BA736-A93B-43B1-8747-5935C0DC4B19}">
      <dgm:prSet/>
      <dgm:spPr/>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E1AA6A08-05E7-44C6-86F6-F1D0090E0EB6}" type="presOf" srcId="{50418D2B-9486-42DE-AFDD-1D31420040FF}" destId="{BA2077AD-A827-784F-87A6-E8E29A836D84}" srcOrd="1" destOrd="1" presId="urn:microsoft.com/office/officeart/2005/8/layout/hList7"/>
    <dgm:cxn modelId="{A0077D09-C12C-46D0-8DF7-194B6911362A}" srcId="{0DD8915E-DC14-41D6-9BB5-F49E1C265163}" destId="{73D947E0-108F-4D20-A71E-3CF329F97212}" srcOrd="0" destOrd="0" parTransId="{9D249532-A24D-4D8F-848A-9F42F2E486C9}" sibTransId="{AE813459-65AB-4FA9-B717-330DDA6DFA4E}"/>
    <dgm:cxn modelId="{FBAD3B0A-F675-4D9E-888F-6D9AE24B103A}" type="presOf" srcId="{0E6F2CD2-425A-4B62-931D-9B9E7A2FAF4C}" destId="{7DA281F5-0265-2048-A63A-727E19796F79}" srcOrd="1" destOrd="1" presId="urn:microsoft.com/office/officeart/2005/8/layout/hList7"/>
    <dgm:cxn modelId="{A9587C0F-FCAE-48EF-BE01-3ED963DE2081}" type="presOf" srcId="{0EC0C300-11E4-45CF-8418-973585107209}" destId="{BC636E4B-34B9-8543-A308-00E0D1B0D2F9}" srcOrd="1" destOrd="1" presId="urn:microsoft.com/office/officeart/2005/8/layout/hList7"/>
    <dgm:cxn modelId="{D37D8A10-6873-40F4-83D1-D1A19055DC4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6B42822A-C251-4390-8EBC-B559E0E9C661}" type="presOf" srcId="{88649F7A-400B-4056-965D-C9AC0B3AD942}" destId="{56C7F139-002F-DF46-BB7F-23A563E7CE98}" srcOrd="0" destOrd="0" presId="urn:microsoft.com/office/officeart/2005/8/layout/hList7"/>
    <dgm:cxn modelId="{6E9BA736-A93B-43B1-8747-5935C0DC4B19}" srcId="{73D947E0-108F-4D20-A71E-3CF329F97212}" destId="{0E6F2CD2-425A-4B62-931D-9B9E7A2FAF4C}" srcOrd="0" destOrd="0" parTransId="{217012A3-73C9-4540-A0AE-727704F3410E}" sibTransId="{829ED8EA-5767-41BB-B0CE-755633AECDAD}"/>
    <dgm:cxn modelId="{4B3D0837-918F-4426-8AF7-6B79354FBD3F}" type="presOf" srcId="{68F74A88-49DC-44B1-BC0D-220A7B97601C}" destId="{849C45A5-41B7-C14C-8FCB-1F684E015BD4}" srcOrd="0" destOrd="0"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04E663E-E8C9-45C1-BD8F-C61D1432EC95}" type="presOf" srcId="{FEB4A941-E9FA-4A86-A673-85FF34B35F20}" destId="{9312E8E2-BBD1-104A-9F74-B0103AF69816}" srcOrd="1" destOrd="1" presId="urn:microsoft.com/office/officeart/2005/8/layout/hList7"/>
    <dgm:cxn modelId="{D37E6D5F-A9D4-4DEE-B5BC-AA04D23F01B8}" type="presOf" srcId="{B1AFA1AF-0FF8-45B3-A6D0-0E255A2F637D}" destId="{4DFF6703-D32F-9E47-96B8-A304C47CCB78}" srcOrd="0" destOrd="0" presId="urn:microsoft.com/office/officeart/2005/8/layout/hList7"/>
    <dgm:cxn modelId="{2812A16B-A2E2-44A4-9164-74AC37D3A982}" type="presOf" srcId="{A2322D3A-7AC2-4C5C-9D7E-EAB2313D47D4}" destId="{AF3E8B43-0466-2941-94BF-5E057B356E82}" srcOrd="1" destOrd="0"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55506772-92D3-4985-92A2-82912828BE02}" type="presOf" srcId="{FEB4A941-E9FA-4A86-A673-85FF34B35F20}" destId="{028C9BA8-C3B3-F947-915F-EE2FD2FCA9A5}" srcOrd="0" destOrd="1"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6F76FB80-440E-41BB-BAD7-248EFB0C727B}" type="presOf" srcId="{8FE81FEC-2664-411F-AEB3-065F29F52751}" destId="{73C20AF0-FA1E-3C4A-AD07-551A27BE2B92}" srcOrd="0" destOrd="1" presId="urn:microsoft.com/office/officeart/2005/8/layout/hList7"/>
    <dgm:cxn modelId="{87806981-AB18-4EEF-B4DA-7A1414D29F29}" type="presOf" srcId="{4F85505A-81B6-4FDA-A144-900B71DAD946}" destId="{028C9BA8-C3B3-F947-915F-EE2FD2FCA9A5}" srcOrd="0" destOrd="0" presId="urn:microsoft.com/office/officeart/2005/8/layout/hList7"/>
    <dgm:cxn modelId="{6985018D-5446-4742-B768-8ABBD16BC5A5}" type="presOf" srcId="{0EC0C300-11E4-45CF-8418-973585107209}" destId="{434ABADC-97F5-A547-823D-7594A86D79D3}" srcOrd="0" destOrd="1" presId="urn:microsoft.com/office/officeart/2005/8/layout/hList7"/>
    <dgm:cxn modelId="{761D5590-CA7B-4835-B231-B996F8560168}" type="presOf" srcId="{73D947E0-108F-4D20-A71E-3CF329F97212}" destId="{8F8B275D-8553-0846-A316-484B7B291C97}" srcOrd="0" destOrd="0" presId="urn:microsoft.com/office/officeart/2005/8/layout/hList7"/>
    <dgm:cxn modelId="{3F6DA79A-54AB-49B7-B087-5BAFDB06EE68}" type="presOf" srcId="{AE813459-65AB-4FA9-B717-330DDA6DFA4E}" destId="{DF3C77F5-32F3-5845-BEE2-529229516397}" srcOrd="0" destOrd="0" presId="urn:microsoft.com/office/officeart/2005/8/layout/hList7"/>
    <dgm:cxn modelId="{3D2D379C-7EFF-42DF-B71F-177A81E37AB7}" type="presOf" srcId="{0E6F2CD2-425A-4B62-931D-9B9E7A2FAF4C}" destId="{8F8B275D-8553-0846-A316-484B7B291C97}" srcOrd="0" destOrd="1" presId="urn:microsoft.com/office/officeart/2005/8/layout/hList7"/>
    <dgm:cxn modelId="{E10C769F-FC58-4147-A092-CE3520FB4DC4}" type="presOf" srcId="{B1AFA1AF-0FF8-45B3-A6D0-0E255A2F637D}" destId="{BA2077AD-A827-784F-87A6-E8E29A836D84}" srcOrd="1" destOrd="0" presId="urn:microsoft.com/office/officeart/2005/8/layout/hList7"/>
    <dgm:cxn modelId="{781B6FA0-0F00-0D41-8C2E-EA6A255C6967}" type="presOf" srcId="{0DD8915E-DC14-41D6-9BB5-F49E1C265163}" destId="{A34AE8AA-FDF7-FA40-BADC-6B62C2B1DE88}" srcOrd="0" destOrd="0" presId="urn:microsoft.com/office/officeart/2005/8/layout/hList7"/>
    <dgm:cxn modelId="{5A4844BE-5053-4F1E-A226-048279958A28}" type="presOf" srcId="{8FE81FEC-2664-411F-AEB3-065F29F52751}" destId="{AF3E8B43-0466-2941-94BF-5E057B356E82}" srcOrd="1" destOrd="1" presId="urn:microsoft.com/office/officeart/2005/8/layout/hList7"/>
    <dgm:cxn modelId="{BDF978BE-125B-4833-8ECF-C15B547052F2}" type="presOf" srcId="{4F85505A-81B6-4FDA-A144-900B71DAD946}" destId="{9312E8E2-BBD1-104A-9F74-B0103AF69816}" srcOrd="1" destOrd="0" presId="urn:microsoft.com/office/officeart/2005/8/layout/hList7"/>
    <dgm:cxn modelId="{0A3788C4-F6E0-457E-8BE3-C02367069336}"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179FAFCF-F878-464E-A8A6-1185EFA0E380}" srcId="{0DD8915E-DC14-41D6-9BB5-F49E1C265163}" destId="{A2322D3A-7AC2-4C5C-9D7E-EAB2313D47D4}" srcOrd="4" destOrd="0" parTransId="{4A8C15D4-B36F-4764-B4FF-F2AF790D3E17}" sibTransId="{84DE1C3A-3FC7-4DB3-88ED-33F65A71557A}"/>
    <dgm:cxn modelId="{C284EBD8-0C44-4677-A982-B9E3487A97CE}" type="presOf" srcId="{73D947E0-108F-4D20-A71E-3CF329F97212}" destId="{7DA281F5-0265-2048-A63A-727E19796F79}" srcOrd="1" destOrd="0" presId="urn:microsoft.com/office/officeart/2005/8/layout/hList7"/>
    <dgm:cxn modelId="{3FCBD9DC-2D8A-4ABC-84E1-60125CE62A30}" type="presOf" srcId="{E9682B4F-0217-4B50-923E-C104AA24290F}" destId="{434ABADC-97F5-A547-823D-7594A86D79D3}" srcOrd="0" destOrd="0" presId="urn:microsoft.com/office/officeart/2005/8/layout/hList7"/>
    <dgm:cxn modelId="{1E8863F6-31CF-4BC8-9339-DBF576D1C58C}" type="presOf" srcId="{B8632E42-D7EB-4C31-877E-6F1B2801851A}" destId="{9BFD88E3-0F90-7143-8807-6B030CF54283}" srcOrd="0" destOrd="0" presId="urn:microsoft.com/office/officeart/2005/8/layout/hList7"/>
    <dgm:cxn modelId="{D5AC6AF8-ABBE-4C4C-BFD7-A06C17AD83F3}" type="presOf" srcId="{E9682B4F-0217-4B50-923E-C104AA24290F}" destId="{BC636E4B-34B9-8543-A308-00E0D1B0D2F9}" srcOrd="1" destOrd="0" presId="urn:microsoft.com/office/officeart/2005/8/layout/hList7"/>
    <dgm:cxn modelId="{65564941-6F15-4501-AF30-613D0A0A844D}" type="presParOf" srcId="{A34AE8AA-FDF7-FA40-BADC-6B62C2B1DE88}" destId="{2107607C-A87A-3347-81F6-106C527DBD58}" srcOrd="0" destOrd="0" presId="urn:microsoft.com/office/officeart/2005/8/layout/hList7"/>
    <dgm:cxn modelId="{52D389D3-DB3C-4AD0-9421-0E944379B156}" type="presParOf" srcId="{A34AE8AA-FDF7-FA40-BADC-6B62C2B1DE88}" destId="{0955960D-7F7D-E54C-8843-B1DBEEBFB364}" srcOrd="1" destOrd="0" presId="urn:microsoft.com/office/officeart/2005/8/layout/hList7"/>
    <dgm:cxn modelId="{447B8B48-111C-4787-A3F5-ACFFE46D748A}" type="presParOf" srcId="{0955960D-7F7D-E54C-8843-B1DBEEBFB364}" destId="{81155D12-3CC8-3D49-B0F3-3C84AC48510A}" srcOrd="0" destOrd="0" presId="urn:microsoft.com/office/officeart/2005/8/layout/hList7"/>
    <dgm:cxn modelId="{6CFBC589-9AD0-4347-B701-5D03AC8B1F16}" type="presParOf" srcId="{81155D12-3CC8-3D49-B0F3-3C84AC48510A}" destId="{8F8B275D-8553-0846-A316-484B7B291C97}" srcOrd="0" destOrd="0" presId="urn:microsoft.com/office/officeart/2005/8/layout/hList7"/>
    <dgm:cxn modelId="{6FE7E1C2-EAC4-47CE-BD80-3268C2B9B2E0}" type="presParOf" srcId="{81155D12-3CC8-3D49-B0F3-3C84AC48510A}" destId="{7DA281F5-0265-2048-A63A-727E19796F79}" srcOrd="1" destOrd="0" presId="urn:microsoft.com/office/officeart/2005/8/layout/hList7"/>
    <dgm:cxn modelId="{20B6B743-A058-4780-8BD3-E094011D6CA3}" type="presParOf" srcId="{81155D12-3CC8-3D49-B0F3-3C84AC48510A}" destId="{79A13FEB-C61A-0346-824D-E0457CC5B4C9}" srcOrd="2" destOrd="0" presId="urn:microsoft.com/office/officeart/2005/8/layout/hList7"/>
    <dgm:cxn modelId="{A7FADADA-27C6-4A7D-B2B1-F3507ADAC802}" type="presParOf" srcId="{81155D12-3CC8-3D49-B0F3-3C84AC48510A}" destId="{A126BA88-D0F9-AF4A-A7BA-0638E32B45F8}" srcOrd="3" destOrd="0" presId="urn:microsoft.com/office/officeart/2005/8/layout/hList7"/>
    <dgm:cxn modelId="{BC010905-7A9D-4022-B90F-1ADBD5F7F56E}" type="presParOf" srcId="{0955960D-7F7D-E54C-8843-B1DBEEBFB364}" destId="{DF3C77F5-32F3-5845-BEE2-529229516397}" srcOrd="1" destOrd="0" presId="urn:microsoft.com/office/officeart/2005/8/layout/hList7"/>
    <dgm:cxn modelId="{D7A57D38-CE7C-4763-9FB3-2D8AF1CF567F}" type="presParOf" srcId="{0955960D-7F7D-E54C-8843-B1DBEEBFB364}" destId="{16FC6348-B601-E348-A50F-7576C3DDD207}" srcOrd="2" destOrd="0" presId="urn:microsoft.com/office/officeart/2005/8/layout/hList7"/>
    <dgm:cxn modelId="{A6C5F743-EDBE-43C4-ACC0-DEEB534F208D}" type="presParOf" srcId="{16FC6348-B601-E348-A50F-7576C3DDD207}" destId="{4DFF6703-D32F-9E47-96B8-A304C47CCB78}" srcOrd="0" destOrd="0" presId="urn:microsoft.com/office/officeart/2005/8/layout/hList7"/>
    <dgm:cxn modelId="{B3241C89-7E6D-40CC-A34C-1A49DECF4A99}" type="presParOf" srcId="{16FC6348-B601-E348-A50F-7576C3DDD207}" destId="{BA2077AD-A827-784F-87A6-E8E29A836D84}" srcOrd="1" destOrd="0" presId="urn:microsoft.com/office/officeart/2005/8/layout/hList7"/>
    <dgm:cxn modelId="{D0A66E01-C293-4FCF-8D85-E3DA1C783C98}" type="presParOf" srcId="{16FC6348-B601-E348-A50F-7576C3DDD207}" destId="{47276A48-75DE-FE4F-B4C6-8B77CF2957C3}" srcOrd="2" destOrd="0" presId="urn:microsoft.com/office/officeart/2005/8/layout/hList7"/>
    <dgm:cxn modelId="{282B2517-6068-4813-B1C4-EFFD9F3BCA6E}" type="presParOf" srcId="{16FC6348-B601-E348-A50F-7576C3DDD207}" destId="{EFEB790C-BD5C-F54D-9993-F81422A8AD8E}" srcOrd="3" destOrd="0" presId="urn:microsoft.com/office/officeart/2005/8/layout/hList7"/>
    <dgm:cxn modelId="{702B6B6C-57CD-4FFE-BF07-E4ECCF7631AF}" type="presParOf" srcId="{0955960D-7F7D-E54C-8843-B1DBEEBFB364}" destId="{56C7F139-002F-DF46-BB7F-23A563E7CE98}" srcOrd="3" destOrd="0" presId="urn:microsoft.com/office/officeart/2005/8/layout/hList7"/>
    <dgm:cxn modelId="{D2B61FA1-6E56-4468-B578-6646A31EB8CD}" type="presParOf" srcId="{0955960D-7F7D-E54C-8843-B1DBEEBFB364}" destId="{91E3D51E-7AB8-6349-A1D0-02F993052AB3}" srcOrd="4" destOrd="0" presId="urn:microsoft.com/office/officeart/2005/8/layout/hList7"/>
    <dgm:cxn modelId="{27266789-CC27-4D36-85AC-36A3E01F1112}" type="presParOf" srcId="{91E3D51E-7AB8-6349-A1D0-02F993052AB3}" destId="{434ABADC-97F5-A547-823D-7594A86D79D3}" srcOrd="0" destOrd="0" presId="urn:microsoft.com/office/officeart/2005/8/layout/hList7"/>
    <dgm:cxn modelId="{EC72D36F-F4AD-4BE2-9786-B69290004A33}" type="presParOf" srcId="{91E3D51E-7AB8-6349-A1D0-02F993052AB3}" destId="{BC636E4B-34B9-8543-A308-00E0D1B0D2F9}" srcOrd="1" destOrd="0" presId="urn:microsoft.com/office/officeart/2005/8/layout/hList7"/>
    <dgm:cxn modelId="{FFF15903-5104-4A11-8CC7-95744D2DEB79}" type="presParOf" srcId="{91E3D51E-7AB8-6349-A1D0-02F993052AB3}" destId="{073A77BB-E8BD-4B4C-BFA2-7B530A2B3199}" srcOrd="2" destOrd="0" presId="urn:microsoft.com/office/officeart/2005/8/layout/hList7"/>
    <dgm:cxn modelId="{A1C83E5E-9D3E-4C63-8822-23AF8C06B518}" type="presParOf" srcId="{91E3D51E-7AB8-6349-A1D0-02F993052AB3}" destId="{CC076D56-4BB0-7246-9039-788AB439DAF0}" srcOrd="3" destOrd="0" presId="urn:microsoft.com/office/officeart/2005/8/layout/hList7"/>
    <dgm:cxn modelId="{3E472BEC-9710-483F-A27C-CCD13BB11A85}" type="presParOf" srcId="{0955960D-7F7D-E54C-8843-B1DBEEBFB364}" destId="{9BFD88E3-0F90-7143-8807-6B030CF54283}" srcOrd="5" destOrd="0" presId="urn:microsoft.com/office/officeart/2005/8/layout/hList7"/>
    <dgm:cxn modelId="{91DBE69F-6232-4AAC-BB71-5E76BE453674}" type="presParOf" srcId="{0955960D-7F7D-E54C-8843-B1DBEEBFB364}" destId="{900296CF-6A25-E746-A345-792DBE36F92C}" srcOrd="6" destOrd="0" presId="urn:microsoft.com/office/officeart/2005/8/layout/hList7"/>
    <dgm:cxn modelId="{0E8361BF-36CC-4BDD-8EB7-DBC3AC1B5407}" type="presParOf" srcId="{900296CF-6A25-E746-A345-792DBE36F92C}" destId="{028C9BA8-C3B3-F947-915F-EE2FD2FCA9A5}" srcOrd="0" destOrd="0" presId="urn:microsoft.com/office/officeart/2005/8/layout/hList7"/>
    <dgm:cxn modelId="{86A87C61-E3F7-43E8-BFE5-73CBC6D6278B}" type="presParOf" srcId="{900296CF-6A25-E746-A345-792DBE36F92C}" destId="{9312E8E2-BBD1-104A-9F74-B0103AF69816}" srcOrd="1" destOrd="0" presId="urn:microsoft.com/office/officeart/2005/8/layout/hList7"/>
    <dgm:cxn modelId="{3811AF5D-4B55-4E8B-83D9-9C0380D87A04}" type="presParOf" srcId="{900296CF-6A25-E746-A345-792DBE36F92C}" destId="{A0D6F489-540A-D44E-B596-6A182486B777}" srcOrd="2" destOrd="0" presId="urn:microsoft.com/office/officeart/2005/8/layout/hList7"/>
    <dgm:cxn modelId="{A07990C0-11A5-412C-902E-C3119C1C82AB}" type="presParOf" srcId="{900296CF-6A25-E746-A345-792DBE36F92C}" destId="{FDF2BC93-305C-D94B-A6C2-ED9CE7F40C2F}" srcOrd="3" destOrd="0" presId="urn:microsoft.com/office/officeart/2005/8/layout/hList7"/>
    <dgm:cxn modelId="{117564A4-403D-406C-BF24-94FE5F50AA9C}" type="presParOf" srcId="{0955960D-7F7D-E54C-8843-B1DBEEBFB364}" destId="{849C45A5-41B7-C14C-8FCB-1F684E015BD4}" srcOrd="7" destOrd="0" presId="urn:microsoft.com/office/officeart/2005/8/layout/hList7"/>
    <dgm:cxn modelId="{26243723-C8AF-4617-AFB7-5853224F5F87}" type="presParOf" srcId="{0955960D-7F7D-E54C-8843-B1DBEEBFB364}" destId="{CFB52331-3A90-8741-B893-154B21972CAC}" srcOrd="8" destOrd="0" presId="urn:microsoft.com/office/officeart/2005/8/layout/hList7"/>
    <dgm:cxn modelId="{E17FB3DB-A817-4663-AEF8-E59C7979453B}" type="presParOf" srcId="{CFB52331-3A90-8741-B893-154B21972CAC}" destId="{73C20AF0-FA1E-3C4A-AD07-551A27BE2B92}" srcOrd="0" destOrd="0" presId="urn:microsoft.com/office/officeart/2005/8/layout/hList7"/>
    <dgm:cxn modelId="{71A29818-22F2-4DE1-AA2C-6AFF18780A37}" type="presParOf" srcId="{CFB52331-3A90-8741-B893-154B21972CAC}" destId="{AF3E8B43-0466-2941-94BF-5E057B356E82}" srcOrd="1" destOrd="0" presId="urn:microsoft.com/office/officeart/2005/8/layout/hList7"/>
    <dgm:cxn modelId="{4A726846-789A-4232-A28C-A5419A1CDDFB}" type="presParOf" srcId="{CFB52331-3A90-8741-B893-154B21972CAC}" destId="{D1AAA287-E1AF-9946-AA96-77AD6193B1DD}" srcOrd="2" destOrd="0" presId="urn:microsoft.com/office/officeart/2005/8/layout/hList7"/>
    <dgm:cxn modelId="{1F61B4E5-7358-401D-8528-6FC08D618C54}"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ctr" defTabSz="889000" rtl="0">
            <a:lnSpc>
              <a:spcPct val="90000"/>
            </a:lnSpc>
            <a:spcBef>
              <a:spcPct val="0"/>
            </a:spcBef>
            <a:spcAft>
              <a:spcPct val="35000"/>
            </a:spcAft>
            <a:buNone/>
          </a:pPr>
          <a:r>
            <a:rPr lang="en-US" sz="2000" kern="1200">
              <a:latin typeface="Tenorite"/>
            </a:rPr>
            <a:t>CPU Usage</a:t>
          </a:r>
        </a:p>
        <a:p>
          <a:pPr marL="0" lvl="1" indent="-171450" algn="ctr" defTabSz="711200" rtl="0">
            <a:lnSpc>
              <a:spcPct val="90000"/>
            </a:lnSpc>
            <a:spcBef>
              <a:spcPct val="0"/>
            </a:spcBef>
            <a:spcAft>
              <a:spcPct val="15000"/>
            </a:spcAft>
            <a:buChar char="•"/>
          </a:pPr>
          <a:r>
            <a:rPr lang="en-US" sz="1600" kern="1200">
              <a:latin typeface="Tenorite"/>
            </a:rPr>
            <a:t>Percentage of CPU capability used to complete a task</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a:latin typeface="Tenorite"/>
            </a:rPr>
            <a:t>Memory</a:t>
          </a:r>
        </a:p>
        <a:p>
          <a:pPr marL="0" lvl="1" indent="-114300" algn="ctr" defTabSz="622300" rtl="0">
            <a:lnSpc>
              <a:spcPct val="90000"/>
            </a:lnSpc>
            <a:spcBef>
              <a:spcPct val="0"/>
            </a:spcBef>
            <a:spcAft>
              <a:spcPct val="15000"/>
            </a:spcAft>
            <a:buNone/>
          </a:pPr>
          <a:r>
            <a:rPr lang="en-US" sz="1400" kern="1200">
              <a:latin typeface="Tenorite"/>
            </a:rPr>
            <a:t>Percentage of memory used to complete a task</a:t>
          </a:r>
          <a:endParaRPr lang="en-US" sz="1400" kern="1200"/>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a:latin typeface="Tenorite"/>
            </a:rPr>
            <a:t>Disk I/O</a:t>
          </a:r>
        </a:p>
        <a:p>
          <a:pPr marL="0" lvl="1" indent="-114300" algn="ctr" defTabSz="622300" rtl="0">
            <a:lnSpc>
              <a:spcPct val="90000"/>
            </a:lnSpc>
            <a:spcBef>
              <a:spcPct val="0"/>
            </a:spcBef>
            <a:spcAft>
              <a:spcPct val="15000"/>
            </a:spcAft>
            <a:buNone/>
          </a:pPr>
          <a:r>
            <a:rPr lang="en-US" sz="1400" kern="1200">
              <a:latin typeface="Tenorite"/>
            </a:rPr>
            <a:t>Amount of time taken to read and write data to the disk during a given task</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a:latin typeface="Tenorite"/>
            </a:rPr>
            <a:t>Response Time</a:t>
          </a:r>
        </a:p>
        <a:p>
          <a:pPr marL="0" lvl="1" indent="-114300" algn="ctr" defTabSz="622300" rtl="0">
            <a:lnSpc>
              <a:spcPct val="90000"/>
            </a:lnSpc>
            <a:spcBef>
              <a:spcPct val="0"/>
            </a:spcBef>
            <a:spcAft>
              <a:spcPct val="15000"/>
            </a:spcAft>
            <a:buNone/>
          </a:pPr>
          <a:r>
            <a:rPr lang="en-US" sz="1400" kern="1200">
              <a:latin typeface="Tenorite"/>
            </a:rPr>
            <a:t>Total amount of time taken for device to complete given task</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a:latin typeface="Tenorite"/>
            </a:rPr>
            <a:t>Power*</a:t>
          </a:r>
        </a:p>
        <a:p>
          <a:pPr marL="0" lvl="1" indent="-114300" algn="ctr" defTabSz="622300" rtl="0">
            <a:lnSpc>
              <a:spcPct val="90000"/>
            </a:lnSpc>
            <a:spcBef>
              <a:spcPct val="0"/>
            </a:spcBef>
            <a:spcAft>
              <a:spcPct val="15000"/>
            </a:spcAft>
            <a:buNone/>
          </a:pPr>
          <a:r>
            <a:rPr lang="en-US" sz="1400" kern="1200">
              <a:latin typeface="Tenorite"/>
            </a:rPr>
            <a:t>Amount of power used by CPU specifically during a given test</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Low power processor: All of physical qualities (all but last 2 bullet points) make it easy for the processor to focus on balancing performance with energy efficiency. All of the high power physical qualities make it easy for the processor to do demanding tasks like gaming </a:t>
            </a:r>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a:p>
        </p:txBody>
      </p:sp>
    </p:spTree>
    <p:extLst>
      <p:ext uri="{BB962C8B-B14F-4D97-AF65-F5344CB8AC3E}">
        <p14:creationId xmlns:p14="http://schemas.microsoft.com/office/powerpoint/2010/main" val="344139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Response time is the next performance test we ran. Faster response times result in a quicker system and more seamless user experience. It also tests how quickly the processor can execute a given tasks as well as respond to requests. To run this test, we started the web server on both machines. We then sent a varying number of requests with a set number of connections to the server on both the Pi and desktop. The test actually outputs response time so we didn’t have to use any other tools to monitor it. We recorded the response time with the correlating number of requests sent to the server and then analyzed the data. </a:t>
            </a:r>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a:p>
        </p:txBody>
      </p:sp>
    </p:spTree>
    <p:extLst>
      <p:ext uri="{BB962C8B-B14F-4D97-AF65-F5344CB8AC3E}">
        <p14:creationId xmlns:p14="http://schemas.microsoft.com/office/powerpoint/2010/main" val="4226659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These are our results. As you can see, the slopes on the graph are positive and stay consistent. the desktop's response times are consistently faster than the Pis by a large margin. Overall, the raspberry pi's response times are 3.92 times slower than the desktops. This tells us the desktop provides a much faster and smoother experience for the, while the user will likely experience delays running the same tasks on the raspberry pi. </a:t>
            </a:r>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a:p>
        </p:txBody>
      </p:sp>
    </p:spTree>
    <p:extLst>
      <p:ext uri="{BB962C8B-B14F-4D97-AF65-F5344CB8AC3E}">
        <p14:creationId xmlns:p14="http://schemas.microsoft.com/office/powerpoint/2010/main" val="1842682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next test we tried to run was the power test. This is where the Pi should be superior. Its power consumption should be low enough to justify the rest of its underperformance compared to the desktop because it is designed to balance power consumption with performance capability. We ran into quite a few complications with the test. We couldn't accurately record the wattage consumption on the desktop without a power meter. We tried software tools like </a:t>
            </a:r>
            <a:r>
              <a:rPr lang="en-US" err="1">
                <a:cs typeface="Calibri"/>
              </a:rPr>
              <a:t>PowerStat</a:t>
            </a:r>
            <a:r>
              <a:rPr lang="en-US">
                <a:cs typeface="Calibri"/>
              </a:rPr>
              <a:t> as well as </a:t>
            </a:r>
            <a:r>
              <a:rPr lang="en-US" err="1">
                <a:cs typeface="Calibri"/>
              </a:rPr>
              <a:t>PowerTop</a:t>
            </a:r>
            <a:r>
              <a:rPr lang="en-US">
                <a:cs typeface="Calibri"/>
              </a:rPr>
              <a:t> but they output wildly inaccurate results. It told us the desktop was idling at like 1.8 watts which is impossible. We also had to install older versions of the software to even get an estimate and I think they took the feature out of newer versions because it just did not work. That being said, we were able to get a voltage output on the Pi and convert it to watts. </a:t>
            </a:r>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a:p>
        </p:txBody>
      </p:sp>
    </p:spTree>
    <p:extLst>
      <p:ext uri="{BB962C8B-B14F-4D97-AF65-F5344CB8AC3E}">
        <p14:creationId xmlns:p14="http://schemas.microsoft.com/office/powerpoint/2010/main" val="4132603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These are our results and estimates. Like a said we were able to get a wattage read on the pi and even when running a really heavy task load it output 7.6 watts. The average desktop is estimated to idle at 50-100 watts. So, the pi's highest power consumption is still at least 6.6 times lower than a desktop's lowest. From these results, we can conclude the pi excels at what it is designed for, which is low power consumption. Low power consumption results in longer battery life in portable devices. It also generates a lot less heat so </a:t>
            </a:r>
            <a:r>
              <a:rPr lang="en-US" err="1">
                <a:cs typeface="Calibri"/>
              </a:rPr>
              <a:t>theres</a:t>
            </a:r>
            <a:r>
              <a:rPr lang="en-US">
                <a:cs typeface="Calibri"/>
              </a:rPr>
              <a:t> no need for a cooling solution. Lastly its also a lot more environmentally friendly. </a:t>
            </a:r>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a:p>
        </p:txBody>
      </p:sp>
    </p:spTree>
    <p:extLst>
      <p:ext uri="{BB962C8B-B14F-4D97-AF65-F5344CB8AC3E}">
        <p14:creationId xmlns:p14="http://schemas.microsoft.com/office/powerpoint/2010/main" val="1169761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11/20/2023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11/20/2023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11/20/2023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11/20/2023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11/20/2023</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11/20/2023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11/20/2023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11/20/2023</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11/20/2023</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11/20/2023</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11/20/2023</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1D_B403F103.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1E_BB3DD56B.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0B_1A873D6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dl.acm.org/doi/abs/10.5555/2133429.2133501" TargetMode="External"/><Relationship Id="rId2" Type="http://schemas.openxmlformats.org/officeDocument/2006/relationships/hyperlink" Target="https://ijana.in/Special%20Issue/12.pdf" TargetMode="External"/><Relationship Id="rId1" Type="http://schemas.openxmlformats.org/officeDocument/2006/relationships/slideLayout" Target="../slideLayouts/slideLayout3.xml"/><Relationship Id="rId4" Type="http://schemas.openxmlformats.org/officeDocument/2006/relationships/hyperlink" Target="https://www.researchgate.net/publication/298790432_Energy_Efficient_Computing_A_Comparison_of_Raspberry_PI_with_Modern_Devic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2_61BD597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9_98C61A00.xml"/><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microsoft.com/office/2018/10/relationships/comments" Target="../comments/modernComment_108_29BC587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899920" y="1715677"/>
            <a:ext cx="7969450" cy="1712852"/>
          </a:xfrm>
        </p:spPr>
        <p:txBody>
          <a:bodyPr/>
          <a:lstStyle/>
          <a:p>
            <a:r>
              <a:rPr lang="en-US">
                <a:latin typeface="Tenorite"/>
                <a:cs typeface="Times New Roman"/>
              </a:rPr>
              <a:t>Low Power Processor Designs &amp; Performance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vert="horz" lIns="91440" tIns="45720" rIns="91440" bIns="45720" rtlCol="0" anchor="t">
            <a:noAutofit/>
          </a:bodyPr>
          <a:lstStyle/>
          <a:p>
            <a:r>
              <a:rPr lang="en-US"/>
              <a:t>Cassie Priddy, Devon Wilkening, Daria Casey, Kelcee Gabbard</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567137"/>
            <a:ext cx="9779183" cy="767151"/>
          </a:xfrm>
        </p:spPr>
        <p:txBody>
          <a:bodyPr/>
          <a:lstStyle/>
          <a:p>
            <a:r>
              <a:rPr lang="en-US"/>
              <a:t>Response Time Test</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622209" y="1494275"/>
            <a:ext cx="3173278" cy="522514"/>
          </a:xfrm>
        </p:spPr>
        <p:txBody>
          <a:bodyPr vert="horz" lIns="91440" tIns="45720" rIns="91440" bIns="45720" rtlCol="0" anchor="t">
            <a:noAutofit/>
          </a:bodyPr>
          <a:lstStyle/>
          <a:p>
            <a:r>
              <a:rPr lang="en-US"/>
              <a:t>Importance: </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pPr marL="342900" indent="-342900">
              <a:buChar char="•"/>
            </a:pPr>
            <a:endParaRPr lang="en-US"/>
          </a:p>
          <a:p>
            <a:endParaRPr lang="en-US"/>
          </a:p>
          <a:p>
            <a:endParaRPr lang="en-US"/>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6571380" y="1480293"/>
            <a:ext cx="3173278" cy="522514"/>
          </a:xfrm>
        </p:spPr>
        <p:txBody>
          <a:bodyPr vert="horz" lIns="91440" tIns="45720" rIns="91440" bIns="45720" rtlCol="0" anchor="t">
            <a:noAutofit/>
          </a:bodyPr>
          <a:lstStyle/>
          <a:p>
            <a:r>
              <a:rPr lang="en-US"/>
              <a:t>Steps: </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6571379" y="2002807"/>
            <a:ext cx="4942970" cy="4085041"/>
          </a:xfrm>
        </p:spPr>
        <p:txBody>
          <a:bodyPr vert="horz" lIns="91440" tIns="45720" rIns="91440" bIns="45720" rtlCol="0" anchor="t">
            <a:noAutofit/>
          </a:bodyPr>
          <a:lstStyle/>
          <a:p>
            <a:pPr marL="457200" indent="-457200">
              <a:buAutoNum type="arabicPeriod"/>
            </a:pPr>
            <a:r>
              <a:rPr lang="en-US"/>
              <a:t>Start Nginx server on Pi &amp; desktop</a:t>
            </a:r>
          </a:p>
          <a:p>
            <a:pPr marL="457200" indent="-457200">
              <a:buAutoNum type="arabicPeriod"/>
            </a:pPr>
            <a:r>
              <a:rPr lang="en-US"/>
              <a:t>Use Apache Bench tool to send varying number of requests and set number of connections to server on both machines </a:t>
            </a:r>
          </a:p>
          <a:p>
            <a:pPr marL="457200" indent="-457200">
              <a:buAutoNum type="arabicPeriod"/>
            </a:pPr>
            <a:r>
              <a:rPr lang="en-US"/>
              <a:t>In the output from running the Apache Bench tool, monitor the listed response time for each set of requests </a:t>
            </a:r>
          </a:p>
          <a:p>
            <a:pPr marL="457200" indent="-457200">
              <a:buAutoNum type="arabicPeriod"/>
            </a:pPr>
            <a:r>
              <a:rPr lang="en-US"/>
              <a:t>Record the number of requests and listed response time for each machine</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a:ea typeface="+mn-lt"/>
                <a:cs typeface="+mn-lt"/>
              </a:rPr>
              <a:t>Low Power Processor Designs and Performance</a:t>
            </a:r>
            <a:endParaRPr lang="en-US"/>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a:p>
        </p:txBody>
      </p:sp>
      <p:sp>
        <p:nvSpPr>
          <p:cNvPr id="3" name="TextBox 2">
            <a:extLst>
              <a:ext uri="{FF2B5EF4-FFF2-40B4-BE49-F238E27FC236}">
                <a16:creationId xmlns:a16="http://schemas.microsoft.com/office/drawing/2014/main" id="{8811DA32-2B59-477D-750B-188311EBA649}"/>
              </a:ext>
            </a:extLst>
          </p:cNvPr>
          <p:cNvSpPr txBox="1"/>
          <p:nvPr/>
        </p:nvSpPr>
        <p:spPr>
          <a:xfrm>
            <a:off x="621261" y="2001222"/>
            <a:ext cx="4480195" cy="32719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000"/>
              <a:t>Faster response times result in a quicker system and seamless user experience </a:t>
            </a:r>
            <a:endParaRPr lang="en-US"/>
          </a:p>
          <a:p>
            <a:pPr marL="285750" indent="-285750">
              <a:lnSpc>
                <a:spcPct val="150000"/>
              </a:lnSpc>
              <a:buFont typeface="Arial"/>
              <a:buChar char="•"/>
            </a:pPr>
            <a:r>
              <a:rPr lang="en-US" sz="2000"/>
              <a:t>Tests how quickly the processor can execute a given task </a:t>
            </a:r>
          </a:p>
          <a:p>
            <a:pPr marL="285750" indent="-285750">
              <a:lnSpc>
                <a:spcPct val="150000"/>
              </a:lnSpc>
              <a:buFont typeface="Arial"/>
              <a:buChar char="•"/>
            </a:pPr>
            <a:r>
              <a:rPr lang="en-US" sz="2000"/>
              <a:t>Tests how quickly the processor can respond to requests </a:t>
            </a:r>
          </a:p>
        </p:txBody>
      </p:sp>
    </p:spTree>
    <p:extLst>
      <p:ext uri="{BB962C8B-B14F-4D97-AF65-F5344CB8AC3E}">
        <p14:creationId xmlns:p14="http://schemas.microsoft.com/office/powerpoint/2010/main" val="2435231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03B1-8A3B-B762-8AF4-8B70F53D3BFC}"/>
              </a:ext>
            </a:extLst>
          </p:cNvPr>
          <p:cNvSpPr>
            <a:spLocks noGrp="1"/>
          </p:cNvSpPr>
          <p:nvPr>
            <p:ph type="title"/>
          </p:nvPr>
        </p:nvSpPr>
        <p:spPr>
          <a:xfrm>
            <a:off x="1132591" y="380999"/>
            <a:ext cx="9779183" cy="726433"/>
          </a:xfrm>
        </p:spPr>
        <p:txBody>
          <a:bodyPr/>
          <a:lstStyle/>
          <a:p>
            <a:r>
              <a:rPr lang="en-US"/>
              <a:t>Response Time Test Results</a:t>
            </a:r>
          </a:p>
        </p:txBody>
      </p:sp>
      <p:sp>
        <p:nvSpPr>
          <p:cNvPr id="4" name="Footer Placeholder 3">
            <a:extLst>
              <a:ext uri="{FF2B5EF4-FFF2-40B4-BE49-F238E27FC236}">
                <a16:creationId xmlns:a16="http://schemas.microsoft.com/office/drawing/2014/main" id="{B9844FF5-5135-E9DE-EDB1-018B6B5F958F}"/>
              </a:ext>
            </a:extLst>
          </p:cNvPr>
          <p:cNvSpPr>
            <a:spLocks noGrp="1"/>
          </p:cNvSpPr>
          <p:nvPr>
            <p:ph type="ftr" sz="quarter" idx="3"/>
          </p:nvPr>
        </p:nvSpPr>
        <p:spPr/>
        <p:txBody>
          <a:bodyPr/>
          <a:lstStyle/>
          <a:p>
            <a:r>
              <a:rPr lang="en-US">
                <a:ea typeface="+mn-lt"/>
                <a:cs typeface="+mn-lt"/>
              </a:rPr>
              <a:t>Low Power Processor Designs and Performance </a:t>
            </a:r>
            <a:endParaRPr lang="en-US"/>
          </a:p>
        </p:txBody>
      </p:sp>
      <p:sp>
        <p:nvSpPr>
          <p:cNvPr id="10" name="Slide Number Placeholder 9">
            <a:extLst>
              <a:ext uri="{FF2B5EF4-FFF2-40B4-BE49-F238E27FC236}">
                <a16:creationId xmlns:a16="http://schemas.microsoft.com/office/drawing/2014/main" id="{A06B7814-7901-3316-141C-9A8577B00514}"/>
              </a:ext>
            </a:extLst>
          </p:cNvPr>
          <p:cNvSpPr>
            <a:spLocks noGrp="1"/>
          </p:cNvSpPr>
          <p:nvPr>
            <p:ph type="sldNum" sz="quarter" idx="4"/>
          </p:nvPr>
        </p:nvSpPr>
        <p:spPr/>
        <p:txBody>
          <a:bodyPr/>
          <a:lstStyle/>
          <a:p>
            <a:fld id="{294A09A9-5501-47C1-A89A-A340965A2BE2}" type="slidenum">
              <a:rPr lang="en-US" smtClean="0"/>
              <a:pPr/>
              <a:t>11</a:t>
            </a:fld>
            <a:endParaRPr lang="en-US"/>
          </a:p>
        </p:txBody>
      </p:sp>
      <p:pic>
        <p:nvPicPr>
          <p:cNvPr id="11" name="Picture 10" descr="A graph with a number of requests&#10;&#10;Description automatically generated">
            <a:extLst>
              <a:ext uri="{FF2B5EF4-FFF2-40B4-BE49-F238E27FC236}">
                <a16:creationId xmlns:a16="http://schemas.microsoft.com/office/drawing/2014/main" id="{5C547E14-8D38-729E-C6DB-46517119352C}"/>
              </a:ext>
            </a:extLst>
          </p:cNvPr>
          <p:cNvPicPr>
            <a:picLocks noChangeAspect="1"/>
          </p:cNvPicPr>
          <p:nvPr/>
        </p:nvPicPr>
        <p:blipFill>
          <a:blip r:embed="rId3"/>
          <a:stretch>
            <a:fillRect/>
          </a:stretch>
        </p:blipFill>
        <p:spPr>
          <a:xfrm>
            <a:off x="4680187" y="1717196"/>
            <a:ext cx="6942924" cy="4242379"/>
          </a:xfrm>
          <a:prstGeom prst="rect">
            <a:avLst/>
          </a:prstGeom>
        </p:spPr>
      </p:pic>
      <p:sp>
        <p:nvSpPr>
          <p:cNvPr id="3" name="TextBox 2">
            <a:extLst>
              <a:ext uri="{FF2B5EF4-FFF2-40B4-BE49-F238E27FC236}">
                <a16:creationId xmlns:a16="http://schemas.microsoft.com/office/drawing/2014/main" id="{8217EFC4-C37F-BDC5-BC85-E063DDADA0DD}"/>
              </a:ext>
            </a:extLst>
          </p:cNvPr>
          <p:cNvSpPr txBox="1"/>
          <p:nvPr/>
        </p:nvSpPr>
        <p:spPr>
          <a:xfrm>
            <a:off x="275243" y="1953611"/>
            <a:ext cx="4340649" cy="33694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a:t>The desktop response times are significantly lower than the Raspberry Pi's. Overall, the Pi's response times are 3.92 times higher than the desktop's. The desktop provides a much faster and smoother experience for the user, while it is likely the user will experience delays running the same tasks on the Pi. </a:t>
            </a:r>
          </a:p>
        </p:txBody>
      </p:sp>
    </p:spTree>
    <p:extLst>
      <p:ext uri="{BB962C8B-B14F-4D97-AF65-F5344CB8AC3E}">
        <p14:creationId xmlns:p14="http://schemas.microsoft.com/office/powerpoint/2010/main" val="2099266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46098"/>
            <a:ext cx="9779183" cy="749700"/>
          </a:xfrm>
        </p:spPr>
        <p:txBody>
          <a:bodyPr/>
          <a:lstStyle/>
          <a:p>
            <a:r>
              <a:rPr lang="en-US"/>
              <a:t>Power Test</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609081" y="1299972"/>
            <a:ext cx="3173278" cy="522514"/>
          </a:xfrm>
        </p:spPr>
        <p:txBody>
          <a:bodyPr vert="horz" lIns="91440" tIns="45720" rIns="91440" bIns="45720" rtlCol="0" anchor="t">
            <a:noAutofit/>
          </a:bodyPr>
          <a:lstStyle/>
          <a:p>
            <a:r>
              <a:rPr lang="en-US"/>
              <a:t>Importance: </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609079" y="1822486"/>
            <a:ext cx="4689526" cy="4893100"/>
          </a:xfrm>
        </p:spPr>
        <p:txBody>
          <a:bodyPr vert="horz" lIns="91440" tIns="45720" rIns="91440" bIns="45720" rtlCol="0" anchor="t">
            <a:noAutofit/>
          </a:bodyPr>
          <a:lstStyle/>
          <a:p>
            <a:pPr marL="342900" indent="-342900">
              <a:lnSpc>
                <a:spcPct val="150000"/>
              </a:lnSpc>
              <a:buChar char="•"/>
            </a:pPr>
            <a:r>
              <a:rPr lang="en-US"/>
              <a:t>Power consumption should justify the rest of the Raspberry Pi's data underperforming</a:t>
            </a:r>
          </a:p>
          <a:p>
            <a:pPr marL="342900" indent="-342900">
              <a:lnSpc>
                <a:spcPct val="150000"/>
              </a:lnSpc>
              <a:buChar char="•"/>
            </a:pPr>
            <a:r>
              <a:rPr lang="en-US"/>
              <a:t>It is designed to balance power consumption with performance capability. This is metric is what makes sacrificing performance worth it. </a:t>
            </a:r>
          </a:p>
          <a:p>
            <a:endParaRPr lang="en-US"/>
          </a:p>
          <a:p>
            <a:endParaRPr lang="en-US"/>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6205218" y="1299972"/>
            <a:ext cx="3173278" cy="522514"/>
          </a:xfrm>
        </p:spPr>
        <p:txBody>
          <a:bodyPr vert="horz" lIns="91440" tIns="45720" rIns="91440" bIns="45720" rtlCol="0" anchor="t">
            <a:noAutofit/>
          </a:bodyPr>
          <a:lstStyle/>
          <a:p>
            <a:r>
              <a:rPr lang="en-US"/>
              <a:t>Complications: </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6205217" y="1822486"/>
            <a:ext cx="5618767" cy="4154842"/>
          </a:xfrm>
        </p:spPr>
        <p:txBody>
          <a:bodyPr vert="horz" lIns="91440" tIns="45720" rIns="91440" bIns="45720" rtlCol="0" anchor="t">
            <a:normAutofit/>
          </a:bodyPr>
          <a:lstStyle/>
          <a:p>
            <a:pPr marL="342900" indent="-342900">
              <a:lnSpc>
                <a:spcPct val="150000"/>
              </a:lnSpc>
              <a:buChar char="•"/>
            </a:pPr>
            <a:r>
              <a:rPr lang="en-US"/>
              <a:t>Could not accurately record wattage consumption on the desktop without a power meter. </a:t>
            </a:r>
          </a:p>
          <a:p>
            <a:pPr marL="342900" indent="-342900">
              <a:lnSpc>
                <a:spcPct val="150000"/>
              </a:lnSpc>
              <a:buChar char="•"/>
            </a:pPr>
            <a:r>
              <a:rPr lang="en-US"/>
              <a:t>We tried software tools like </a:t>
            </a:r>
            <a:r>
              <a:rPr lang="en-US" err="1"/>
              <a:t>PowerStat</a:t>
            </a:r>
            <a:r>
              <a:rPr lang="en-US"/>
              <a:t>. They output wildly inaccurate results </a:t>
            </a:r>
          </a:p>
          <a:p>
            <a:pPr marL="342900" indent="-342900">
              <a:lnSpc>
                <a:spcPct val="150000"/>
              </a:lnSpc>
              <a:buChar char="•"/>
            </a:pPr>
            <a:r>
              <a:rPr lang="en-US"/>
              <a:t>We were able to output voltage on the Pi and convert it to watts </a:t>
            </a:r>
          </a:p>
          <a:p>
            <a:endParaRPr lang="en-US"/>
          </a:p>
          <a:p>
            <a:endParaRPr lang="en-US"/>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a:ea typeface="+mn-lt"/>
                <a:cs typeface="+mn-lt"/>
              </a:rPr>
              <a:t>Low Power Processor Designs and Performance</a:t>
            </a:r>
            <a:endParaRPr lang="en-US"/>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dirty="0" smtClean="0"/>
              <a:pPr/>
              <a:t>12</a:t>
            </a:fld>
            <a:endParaRPr lang="en-US"/>
          </a:p>
        </p:txBody>
      </p:sp>
    </p:spTree>
    <p:extLst>
      <p:ext uri="{BB962C8B-B14F-4D97-AF65-F5344CB8AC3E}">
        <p14:creationId xmlns:p14="http://schemas.microsoft.com/office/powerpoint/2010/main" val="3020157187"/>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A3C59-27AA-07A9-34F2-F49FA2387B9D}"/>
              </a:ext>
            </a:extLst>
          </p:cNvPr>
          <p:cNvSpPr>
            <a:spLocks noGrp="1"/>
          </p:cNvSpPr>
          <p:nvPr>
            <p:ph type="title"/>
          </p:nvPr>
        </p:nvSpPr>
        <p:spPr>
          <a:xfrm>
            <a:off x="1025725" y="345557"/>
            <a:ext cx="9805763" cy="669890"/>
          </a:xfrm>
        </p:spPr>
        <p:txBody>
          <a:bodyPr/>
          <a:lstStyle/>
          <a:p>
            <a:r>
              <a:rPr lang="en-US"/>
              <a:t>Power Tests Results </a:t>
            </a:r>
          </a:p>
        </p:txBody>
      </p:sp>
      <p:sp>
        <p:nvSpPr>
          <p:cNvPr id="4" name="Footer Placeholder 3">
            <a:extLst>
              <a:ext uri="{FF2B5EF4-FFF2-40B4-BE49-F238E27FC236}">
                <a16:creationId xmlns:a16="http://schemas.microsoft.com/office/drawing/2014/main" id="{CA124E1D-BAED-4C24-D088-2897EDA8B465}"/>
              </a:ext>
            </a:extLst>
          </p:cNvPr>
          <p:cNvSpPr>
            <a:spLocks noGrp="1"/>
          </p:cNvSpPr>
          <p:nvPr>
            <p:ph type="ftr" sz="quarter" idx="3"/>
          </p:nvPr>
        </p:nvSpPr>
        <p:spPr/>
        <p:txBody>
          <a:bodyPr/>
          <a:lstStyle/>
          <a:p>
            <a:r>
              <a:rPr lang="en-US"/>
              <a:t>PRESENTATION TITLE</a:t>
            </a:r>
          </a:p>
        </p:txBody>
      </p:sp>
      <p:sp>
        <p:nvSpPr>
          <p:cNvPr id="8" name="Content Placeholder 7">
            <a:extLst>
              <a:ext uri="{FF2B5EF4-FFF2-40B4-BE49-F238E27FC236}">
                <a16:creationId xmlns:a16="http://schemas.microsoft.com/office/drawing/2014/main" id="{9019A8A0-8E6F-30C2-FE7A-265E1AF8173F}"/>
              </a:ext>
            </a:extLst>
          </p:cNvPr>
          <p:cNvSpPr>
            <a:spLocks noGrp="1"/>
          </p:cNvSpPr>
          <p:nvPr>
            <p:ph idx="13"/>
          </p:nvPr>
        </p:nvSpPr>
        <p:spPr>
          <a:xfrm>
            <a:off x="1023106" y="1720017"/>
            <a:ext cx="4608673" cy="3360240"/>
          </a:xfrm>
        </p:spPr>
        <p:txBody>
          <a:bodyPr vert="horz" lIns="91440" tIns="45720" rIns="91440" bIns="45720" rtlCol="0" anchor="t">
            <a:noAutofit/>
          </a:bodyPr>
          <a:lstStyle/>
          <a:p>
            <a:pPr marL="342900" indent="-342900">
              <a:lnSpc>
                <a:spcPct val="150000"/>
              </a:lnSpc>
              <a:buChar char="•"/>
            </a:pPr>
            <a:r>
              <a:rPr lang="en-US">
                <a:ea typeface="+mn-lt"/>
                <a:cs typeface="+mn-lt"/>
              </a:rPr>
              <a:t>The most power that the Pi consumed while we ran heavy task loads was 7.6 watts. </a:t>
            </a:r>
            <a:endParaRPr lang="en-US"/>
          </a:p>
          <a:p>
            <a:pPr marL="342900" indent="-342900">
              <a:lnSpc>
                <a:spcPct val="150000"/>
              </a:lnSpc>
              <a:buChar char="•"/>
            </a:pPr>
            <a:r>
              <a:rPr lang="en-US">
                <a:ea typeface="+mn-lt"/>
                <a:cs typeface="+mn-lt"/>
              </a:rPr>
              <a:t>The average desktop idles at 50-100 watts.</a:t>
            </a:r>
          </a:p>
          <a:p>
            <a:pPr marL="342900" indent="-342900">
              <a:lnSpc>
                <a:spcPct val="150000"/>
              </a:lnSpc>
              <a:buChar char="•"/>
            </a:pPr>
            <a:r>
              <a:rPr lang="en-US">
                <a:ea typeface="+mn-lt"/>
                <a:cs typeface="+mn-lt"/>
              </a:rPr>
              <a:t>The Pi consumes at least 6.6 times less power than the Pi </a:t>
            </a:r>
          </a:p>
          <a:p>
            <a:pPr marL="342900" indent="-342900">
              <a:buChar char="•"/>
            </a:pPr>
            <a:endParaRPr lang="en-US">
              <a:ea typeface="+mn-lt"/>
              <a:cs typeface="+mn-lt"/>
            </a:endParaRPr>
          </a:p>
        </p:txBody>
      </p:sp>
      <p:sp>
        <p:nvSpPr>
          <p:cNvPr id="10" name="Slide Number Placeholder 9">
            <a:extLst>
              <a:ext uri="{FF2B5EF4-FFF2-40B4-BE49-F238E27FC236}">
                <a16:creationId xmlns:a16="http://schemas.microsoft.com/office/drawing/2014/main" id="{EB1DE776-BC3C-972A-9FE1-826EFFAFFBF4}"/>
              </a:ext>
            </a:extLst>
          </p:cNvPr>
          <p:cNvSpPr>
            <a:spLocks noGrp="1"/>
          </p:cNvSpPr>
          <p:nvPr>
            <p:ph type="sldNum" sz="quarter" idx="4"/>
          </p:nvPr>
        </p:nvSpPr>
        <p:spPr/>
        <p:txBody>
          <a:bodyPr/>
          <a:lstStyle/>
          <a:p>
            <a:fld id="{294A09A9-5501-47C1-A89A-A340965A2BE2}" type="slidenum">
              <a:rPr lang="en-US" dirty="0" smtClean="0"/>
              <a:pPr/>
              <a:t>13</a:t>
            </a:fld>
            <a:endParaRPr lang="en-US"/>
          </a:p>
        </p:txBody>
      </p:sp>
      <p:sp>
        <p:nvSpPr>
          <p:cNvPr id="6" name="Content Placeholder 12">
            <a:extLst>
              <a:ext uri="{FF2B5EF4-FFF2-40B4-BE49-F238E27FC236}">
                <a16:creationId xmlns:a16="http://schemas.microsoft.com/office/drawing/2014/main" id="{EDDADA24-1A34-F697-72CE-B1D991C0DABC}"/>
              </a:ext>
            </a:extLst>
          </p:cNvPr>
          <p:cNvSpPr txBox="1">
            <a:spLocks/>
          </p:cNvSpPr>
          <p:nvPr/>
        </p:nvSpPr>
        <p:spPr>
          <a:xfrm>
            <a:off x="1026285" y="1193647"/>
            <a:ext cx="3173278" cy="52251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Results:</a:t>
            </a:r>
          </a:p>
        </p:txBody>
      </p:sp>
      <p:sp>
        <p:nvSpPr>
          <p:cNvPr id="9" name="Content Placeholder 12">
            <a:extLst>
              <a:ext uri="{FF2B5EF4-FFF2-40B4-BE49-F238E27FC236}">
                <a16:creationId xmlns:a16="http://schemas.microsoft.com/office/drawing/2014/main" id="{5117BF0D-EB6E-E973-D8DA-E881A86B9D80}"/>
              </a:ext>
            </a:extLst>
          </p:cNvPr>
          <p:cNvSpPr txBox="1">
            <a:spLocks/>
          </p:cNvSpPr>
          <p:nvPr/>
        </p:nvSpPr>
        <p:spPr>
          <a:xfrm>
            <a:off x="6564076" y="1193647"/>
            <a:ext cx="3173278" cy="52251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Conclusion: </a:t>
            </a:r>
          </a:p>
        </p:txBody>
      </p:sp>
      <p:sp>
        <p:nvSpPr>
          <p:cNvPr id="11" name="TextBox 10">
            <a:extLst>
              <a:ext uri="{FF2B5EF4-FFF2-40B4-BE49-F238E27FC236}">
                <a16:creationId xmlns:a16="http://schemas.microsoft.com/office/drawing/2014/main" id="{5CB04E3F-074B-9050-44F1-19EFB5D82B77}"/>
              </a:ext>
            </a:extLst>
          </p:cNvPr>
          <p:cNvSpPr txBox="1"/>
          <p:nvPr/>
        </p:nvSpPr>
        <p:spPr>
          <a:xfrm>
            <a:off x="6468138" y="1718930"/>
            <a:ext cx="5353590" cy="37335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a:t>The Raspberry Pi excels at what it is designed for, which is low power consumption. Low power consumptions results in the following advantages: </a:t>
            </a:r>
            <a:endParaRPr lang="en-US"/>
          </a:p>
          <a:p>
            <a:pPr marL="342900" indent="-342900">
              <a:lnSpc>
                <a:spcPct val="150000"/>
              </a:lnSpc>
              <a:buAutoNum type="arabicPeriod"/>
            </a:pPr>
            <a:r>
              <a:rPr lang="en-US" sz="2000"/>
              <a:t>Longer battery life in portable devices </a:t>
            </a:r>
          </a:p>
          <a:p>
            <a:pPr marL="342900" indent="-342900">
              <a:lnSpc>
                <a:spcPct val="150000"/>
              </a:lnSpc>
              <a:buAutoNum type="arabicPeriod"/>
            </a:pPr>
            <a:r>
              <a:rPr lang="en-US" sz="2000"/>
              <a:t>Generates much less heat, so there is no need for a cooling solution </a:t>
            </a:r>
          </a:p>
          <a:p>
            <a:pPr marL="342900" indent="-342900">
              <a:lnSpc>
                <a:spcPct val="150000"/>
              </a:lnSpc>
              <a:buAutoNum type="arabicPeriod"/>
            </a:pPr>
            <a:r>
              <a:rPr lang="en-US" sz="2000"/>
              <a:t>More environmentally friendly </a:t>
            </a:r>
          </a:p>
        </p:txBody>
      </p:sp>
    </p:spTree>
    <p:extLst>
      <p:ext uri="{BB962C8B-B14F-4D97-AF65-F5344CB8AC3E}">
        <p14:creationId xmlns:p14="http://schemas.microsoft.com/office/powerpoint/2010/main" val="2960565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02666"/>
            <a:ext cx="9779183" cy="761334"/>
          </a:xfrm>
        </p:spPr>
        <p:txBody>
          <a:bodyPr/>
          <a:lstStyle/>
          <a:p>
            <a:r>
              <a:rPr lang="en-US"/>
              <a:t>Disk I/O Test</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915823" y="1173177"/>
            <a:ext cx="3173278" cy="522514"/>
          </a:xfrm>
        </p:spPr>
        <p:txBody>
          <a:bodyPr vert="horz" lIns="91440" tIns="45720" rIns="91440" bIns="45720" rtlCol="0" anchor="t">
            <a:noAutofit/>
          </a:bodyPr>
          <a:lstStyle/>
          <a:p>
            <a:r>
              <a:rPr lang="en-US"/>
              <a:t>Importance: </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1694516"/>
            <a:ext cx="3218688" cy="2828613"/>
          </a:xfrm>
        </p:spPr>
        <p:txBody>
          <a:bodyPr vert="horz" lIns="91440" tIns="45720" rIns="91440" bIns="45720" rtlCol="0" anchor="t">
            <a:noAutofit/>
          </a:bodyPr>
          <a:lstStyle/>
          <a:p>
            <a:endParaRPr lang="en-US"/>
          </a:p>
          <a:p>
            <a:endParaRPr lang="en-US"/>
          </a:p>
          <a:p>
            <a:endParaRPr lang="en-US"/>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6687717" y="1166186"/>
            <a:ext cx="3173278" cy="522514"/>
          </a:xfrm>
        </p:spPr>
        <p:txBody>
          <a:bodyPr vert="horz" lIns="91440" tIns="45720" rIns="91440" bIns="45720" rtlCol="0" anchor="t">
            <a:noAutofit/>
          </a:bodyPr>
          <a:lstStyle/>
          <a:p>
            <a:r>
              <a:rPr lang="en-US"/>
              <a:t>Steps: </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6687716" y="1694517"/>
            <a:ext cx="4371539" cy="4719070"/>
          </a:xfrm>
        </p:spPr>
        <p:txBody>
          <a:bodyPr vert="horz" lIns="91440" tIns="45720" rIns="91440" bIns="45720" rtlCol="0" anchor="t">
            <a:noAutofit/>
          </a:bodyPr>
          <a:lstStyle/>
          <a:p>
            <a:pPr marL="457200" indent="-457200">
              <a:lnSpc>
                <a:spcPct val="100000"/>
              </a:lnSpc>
              <a:buAutoNum type="arabicPeriod"/>
            </a:pPr>
            <a:r>
              <a:rPr lang="en-US"/>
              <a:t>Start the Nginx server on both the Pi &amp; desktop</a:t>
            </a:r>
          </a:p>
          <a:p>
            <a:pPr marL="457200" indent="-457200">
              <a:lnSpc>
                <a:spcPct val="100000"/>
              </a:lnSpc>
              <a:buAutoNum type="arabicPeriod"/>
            </a:pPr>
            <a:r>
              <a:rPr lang="en-US"/>
              <a:t>Install and utilize the command line tool "</a:t>
            </a:r>
            <a:r>
              <a:rPr lang="en-US" err="1">
                <a:latin typeface="Consolas"/>
              </a:rPr>
              <a:t>iotop</a:t>
            </a:r>
            <a:r>
              <a:rPr lang="en-US"/>
              <a:t>" to view live disk I/O rates on both machines </a:t>
            </a:r>
          </a:p>
          <a:p>
            <a:pPr marL="457200" indent="-457200">
              <a:lnSpc>
                <a:spcPct val="100000"/>
              </a:lnSpc>
              <a:buAutoNum type="arabicPeriod"/>
            </a:pPr>
            <a:r>
              <a:rPr lang="en-US"/>
              <a:t>Use Apache Bench tool to send varying number of requests to both servers </a:t>
            </a:r>
          </a:p>
          <a:p>
            <a:pPr marL="457200" indent="-457200">
              <a:lnSpc>
                <a:spcPct val="100000"/>
              </a:lnSpc>
              <a:buAutoNum type="arabicPeriod"/>
            </a:pPr>
            <a:r>
              <a:rPr lang="en-US"/>
              <a:t>Monitor disk read rate. Record highest number output while processing each set of requests on both machines </a:t>
            </a:r>
          </a:p>
          <a:p>
            <a:pPr marL="457200" indent="-457200">
              <a:buAutoNum type="arabicPeriod"/>
            </a:pPr>
            <a:endParaRPr lang="en-US"/>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a:ea typeface="+mn-lt"/>
                <a:cs typeface="+mn-lt"/>
              </a:rPr>
              <a:t>Low Power Processor Designs and Performance</a:t>
            </a:r>
            <a:endParaRPr lang="en-US"/>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a:p>
        </p:txBody>
      </p:sp>
      <p:sp>
        <p:nvSpPr>
          <p:cNvPr id="3" name="TextBox 2">
            <a:extLst>
              <a:ext uri="{FF2B5EF4-FFF2-40B4-BE49-F238E27FC236}">
                <a16:creationId xmlns:a16="http://schemas.microsoft.com/office/drawing/2014/main" id="{30C0C9AA-3FC8-67AC-4DE7-065272E833FC}"/>
              </a:ext>
            </a:extLst>
          </p:cNvPr>
          <p:cNvSpPr txBox="1"/>
          <p:nvPr/>
        </p:nvSpPr>
        <p:spPr>
          <a:xfrm>
            <a:off x="912384" y="1549513"/>
            <a:ext cx="4933264" cy="41952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000"/>
              <a:t>Another way to measure the responsiveness of a system </a:t>
            </a:r>
          </a:p>
          <a:p>
            <a:pPr marL="285750" indent="-285750">
              <a:lnSpc>
                <a:spcPct val="150000"/>
              </a:lnSpc>
              <a:buFont typeface="Arial"/>
              <a:buChar char="•"/>
            </a:pPr>
            <a:r>
              <a:rPr lang="en-US" sz="2000"/>
              <a:t>Helps access how quickly the processor can retrieve and write data to/from storage </a:t>
            </a:r>
          </a:p>
          <a:p>
            <a:pPr marL="285750" indent="-285750">
              <a:lnSpc>
                <a:spcPct val="150000"/>
              </a:lnSpc>
              <a:buFont typeface="Arial"/>
              <a:buChar char="•"/>
            </a:pPr>
            <a:r>
              <a:rPr lang="en-US" sz="2000"/>
              <a:t>Influences the times it takes to load applications </a:t>
            </a:r>
          </a:p>
          <a:p>
            <a:pPr marL="285750" indent="-285750">
              <a:lnSpc>
                <a:spcPct val="150000"/>
              </a:lnSpc>
              <a:buFont typeface="Arial"/>
              <a:buChar char="•"/>
            </a:pPr>
            <a:r>
              <a:rPr lang="en-US" sz="2000"/>
              <a:t>Tests how effectively the processor uses its available storage technology </a:t>
            </a:r>
          </a:p>
        </p:txBody>
      </p:sp>
    </p:spTree>
    <p:extLst>
      <p:ext uri="{BB962C8B-B14F-4D97-AF65-F5344CB8AC3E}">
        <p14:creationId xmlns:p14="http://schemas.microsoft.com/office/powerpoint/2010/main" val="3500875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03B1-8A3B-B762-8AF4-8B70F53D3BFC}"/>
              </a:ext>
            </a:extLst>
          </p:cNvPr>
          <p:cNvSpPr>
            <a:spLocks noGrp="1"/>
          </p:cNvSpPr>
          <p:nvPr>
            <p:ph type="title"/>
          </p:nvPr>
        </p:nvSpPr>
        <p:spPr>
          <a:xfrm>
            <a:off x="1128746" y="311727"/>
            <a:ext cx="9779183" cy="763749"/>
          </a:xfrm>
        </p:spPr>
        <p:txBody>
          <a:bodyPr/>
          <a:lstStyle/>
          <a:p>
            <a:r>
              <a:rPr lang="en-US"/>
              <a:t>Disk I/O Test Results</a:t>
            </a:r>
          </a:p>
        </p:txBody>
      </p:sp>
      <p:sp>
        <p:nvSpPr>
          <p:cNvPr id="4" name="Footer Placeholder 3">
            <a:extLst>
              <a:ext uri="{FF2B5EF4-FFF2-40B4-BE49-F238E27FC236}">
                <a16:creationId xmlns:a16="http://schemas.microsoft.com/office/drawing/2014/main" id="{B9844FF5-5135-E9DE-EDB1-018B6B5F958F}"/>
              </a:ext>
            </a:extLst>
          </p:cNvPr>
          <p:cNvSpPr>
            <a:spLocks noGrp="1"/>
          </p:cNvSpPr>
          <p:nvPr>
            <p:ph type="ftr" sz="quarter" idx="3"/>
          </p:nvPr>
        </p:nvSpPr>
        <p:spPr/>
        <p:txBody>
          <a:bodyPr/>
          <a:lstStyle/>
          <a:p>
            <a:r>
              <a:rPr lang="en-US">
                <a:ea typeface="+mn-lt"/>
                <a:cs typeface="+mn-lt"/>
              </a:rPr>
              <a:t>Low Power Processor Designs and Performance </a:t>
            </a:r>
            <a:endParaRPr lang="en-US"/>
          </a:p>
        </p:txBody>
      </p:sp>
      <p:sp>
        <p:nvSpPr>
          <p:cNvPr id="10" name="Slide Number Placeholder 9">
            <a:extLst>
              <a:ext uri="{FF2B5EF4-FFF2-40B4-BE49-F238E27FC236}">
                <a16:creationId xmlns:a16="http://schemas.microsoft.com/office/drawing/2014/main" id="{A06B7814-7901-3316-141C-9A8577B00514}"/>
              </a:ext>
            </a:extLst>
          </p:cNvPr>
          <p:cNvSpPr>
            <a:spLocks noGrp="1"/>
          </p:cNvSpPr>
          <p:nvPr>
            <p:ph type="sldNum" sz="quarter" idx="4"/>
          </p:nvPr>
        </p:nvSpPr>
        <p:spPr/>
        <p:txBody>
          <a:bodyPr/>
          <a:lstStyle/>
          <a:p>
            <a:fld id="{294A09A9-5501-47C1-A89A-A340965A2BE2}" type="slidenum">
              <a:rPr lang="en-US" smtClean="0"/>
              <a:pPr/>
              <a:t>15</a:t>
            </a:fld>
            <a:endParaRPr lang="en-US"/>
          </a:p>
        </p:txBody>
      </p:sp>
      <p:pic>
        <p:nvPicPr>
          <p:cNvPr id="11" name="Picture 10" descr="A graph with red and blue dots&#10;&#10;Description automatically generated">
            <a:extLst>
              <a:ext uri="{FF2B5EF4-FFF2-40B4-BE49-F238E27FC236}">
                <a16:creationId xmlns:a16="http://schemas.microsoft.com/office/drawing/2014/main" id="{136F24DF-5415-EA09-DCFA-9209A94CAFAC}"/>
              </a:ext>
            </a:extLst>
          </p:cNvPr>
          <p:cNvPicPr>
            <a:picLocks noChangeAspect="1"/>
          </p:cNvPicPr>
          <p:nvPr/>
        </p:nvPicPr>
        <p:blipFill rotWithShape="1">
          <a:blip r:embed="rId2"/>
          <a:srcRect r="1599" b="156"/>
          <a:stretch/>
        </p:blipFill>
        <p:spPr>
          <a:xfrm>
            <a:off x="5041470" y="1537066"/>
            <a:ext cx="6391219" cy="4422709"/>
          </a:xfrm>
          <a:prstGeom prst="rect">
            <a:avLst/>
          </a:prstGeom>
        </p:spPr>
      </p:pic>
      <p:sp>
        <p:nvSpPr>
          <p:cNvPr id="3" name="TextBox 2">
            <a:extLst>
              <a:ext uri="{FF2B5EF4-FFF2-40B4-BE49-F238E27FC236}">
                <a16:creationId xmlns:a16="http://schemas.microsoft.com/office/drawing/2014/main" id="{BF337249-F4EF-B6A6-8702-A9E549984CF9}"/>
              </a:ext>
            </a:extLst>
          </p:cNvPr>
          <p:cNvSpPr txBox="1"/>
          <p:nvPr/>
        </p:nvSpPr>
        <p:spPr>
          <a:xfrm>
            <a:off x="539015" y="1030930"/>
            <a:ext cx="4616674" cy="46159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a:t>While the task load increases, both machines have higher rates. It is important to note that the Raspberry Pi capped at the last data point, 400.93 Kilobytes per second. The desktop tripled the Pi's fastest rate with the rate of 1,212 Kilobytes per seconds and was able to perform faster. The desktop retrieves data 1.775 times faster than the Pi overall. This results in the Pi having longer boot times and an overall sluggish system in comparison to the desktop. </a:t>
            </a:r>
          </a:p>
        </p:txBody>
      </p:sp>
    </p:spTree>
    <p:extLst>
      <p:ext uri="{BB962C8B-B14F-4D97-AF65-F5344CB8AC3E}">
        <p14:creationId xmlns:p14="http://schemas.microsoft.com/office/powerpoint/2010/main" val="1214645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A1DA8-2438-A229-0094-B2E46DB534F0}"/>
              </a:ext>
            </a:extLst>
          </p:cNvPr>
          <p:cNvSpPr>
            <a:spLocks noGrp="1"/>
          </p:cNvSpPr>
          <p:nvPr>
            <p:ph type="title"/>
          </p:nvPr>
        </p:nvSpPr>
        <p:spPr>
          <a:xfrm>
            <a:off x="198629" y="281156"/>
            <a:ext cx="9779183" cy="716550"/>
          </a:xfrm>
        </p:spPr>
        <p:txBody>
          <a:bodyPr/>
          <a:lstStyle/>
          <a:p>
            <a:r>
              <a:rPr lang="en-US"/>
              <a:t>General Comparison </a:t>
            </a:r>
          </a:p>
        </p:txBody>
      </p:sp>
      <p:sp>
        <p:nvSpPr>
          <p:cNvPr id="4" name="Footer Placeholder 3">
            <a:extLst>
              <a:ext uri="{FF2B5EF4-FFF2-40B4-BE49-F238E27FC236}">
                <a16:creationId xmlns:a16="http://schemas.microsoft.com/office/drawing/2014/main" id="{004844AB-54CD-77C1-ACE7-E0769CCDE02F}"/>
              </a:ext>
            </a:extLst>
          </p:cNvPr>
          <p:cNvSpPr>
            <a:spLocks noGrp="1"/>
          </p:cNvSpPr>
          <p:nvPr>
            <p:ph type="ftr" sz="quarter" idx="3"/>
          </p:nvPr>
        </p:nvSpPr>
        <p:spPr/>
        <p:txBody>
          <a:bodyPr/>
          <a:lstStyle/>
          <a:p>
            <a:r>
              <a:rPr lang="en-US">
                <a:ea typeface="+mn-lt"/>
                <a:cs typeface="+mn-lt"/>
              </a:rPr>
              <a:t>Low Power Processor Designs and Performance </a:t>
            </a:r>
            <a:endParaRPr lang="en-US"/>
          </a:p>
        </p:txBody>
      </p:sp>
      <p:sp>
        <p:nvSpPr>
          <p:cNvPr id="10" name="Slide Number Placeholder 9">
            <a:extLst>
              <a:ext uri="{FF2B5EF4-FFF2-40B4-BE49-F238E27FC236}">
                <a16:creationId xmlns:a16="http://schemas.microsoft.com/office/drawing/2014/main" id="{7DE0EA87-1088-A573-56D3-A5D8D450DFF7}"/>
              </a:ext>
            </a:extLst>
          </p:cNvPr>
          <p:cNvSpPr>
            <a:spLocks noGrp="1"/>
          </p:cNvSpPr>
          <p:nvPr>
            <p:ph type="sldNum" sz="quarter" idx="4"/>
          </p:nvPr>
        </p:nvSpPr>
        <p:spPr/>
        <p:txBody>
          <a:bodyPr/>
          <a:lstStyle/>
          <a:p>
            <a:fld id="{294A09A9-5501-47C1-A89A-A340965A2BE2}" type="slidenum">
              <a:rPr lang="en-US" smtClean="0"/>
              <a:pPr/>
              <a:t>16</a:t>
            </a:fld>
            <a:endParaRPr lang="en-US"/>
          </a:p>
        </p:txBody>
      </p:sp>
      <p:pic>
        <p:nvPicPr>
          <p:cNvPr id="3" name="Picture 2" descr="A graph of different colored bars&#10;&#10;Description automatically generated">
            <a:extLst>
              <a:ext uri="{FF2B5EF4-FFF2-40B4-BE49-F238E27FC236}">
                <a16:creationId xmlns:a16="http://schemas.microsoft.com/office/drawing/2014/main" id="{2C0503F3-5A79-F9F1-A4F2-E363B8250DC2}"/>
              </a:ext>
            </a:extLst>
          </p:cNvPr>
          <p:cNvPicPr>
            <a:picLocks noChangeAspect="1"/>
          </p:cNvPicPr>
          <p:nvPr/>
        </p:nvPicPr>
        <p:blipFill rotWithShape="1">
          <a:blip r:embed="rId3"/>
          <a:srcRect l="89" t="16528" r="5230" b="20139"/>
          <a:stretch/>
        </p:blipFill>
        <p:spPr>
          <a:xfrm>
            <a:off x="5172498" y="1072943"/>
            <a:ext cx="5971443" cy="2549888"/>
          </a:xfrm>
          <a:prstGeom prst="rect">
            <a:avLst/>
          </a:prstGeom>
        </p:spPr>
      </p:pic>
      <p:sp>
        <p:nvSpPr>
          <p:cNvPr id="5" name="TextBox 4">
            <a:extLst>
              <a:ext uri="{FF2B5EF4-FFF2-40B4-BE49-F238E27FC236}">
                <a16:creationId xmlns:a16="http://schemas.microsoft.com/office/drawing/2014/main" id="{B908E274-2AC8-7B7A-0944-C4E707E5E5B5}"/>
              </a:ext>
            </a:extLst>
          </p:cNvPr>
          <p:cNvSpPr txBox="1"/>
          <p:nvPr/>
        </p:nvSpPr>
        <p:spPr>
          <a:xfrm>
            <a:off x="361295" y="1199187"/>
            <a:ext cx="473042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A value of 1 in the table to the right would indicate that the Pi and the Desktop measured the same performance in a test, the higher the value in all columns except Disk I/O the worse the Pi performed in comparison to the Desktop.</a:t>
            </a:r>
            <a:r>
              <a:rPr lang="en-US"/>
              <a:t> As is demonstrated by the table and graph, the pi routinely tested poorly compared to the desktop many times over, with the most significant difference in performance being measured during the CPU tests. However, while not graphed due to technical constraints, the Raspberry Pi is drastically more efficient with regards to power consumption at the expense of overall performance parameters. </a:t>
            </a:r>
          </a:p>
        </p:txBody>
      </p:sp>
      <p:graphicFrame>
        <p:nvGraphicFramePr>
          <p:cNvPr id="9" name="Table 8">
            <a:extLst>
              <a:ext uri="{FF2B5EF4-FFF2-40B4-BE49-F238E27FC236}">
                <a16:creationId xmlns:a16="http://schemas.microsoft.com/office/drawing/2014/main" id="{CE4F06B4-3FD1-F8C2-220E-321BDEF49230}"/>
              </a:ext>
            </a:extLst>
          </p:cNvPr>
          <p:cNvGraphicFramePr>
            <a:graphicFrameLocks noGrp="1"/>
          </p:cNvGraphicFramePr>
          <p:nvPr>
            <p:extLst>
              <p:ext uri="{D42A27DB-BD31-4B8C-83A1-F6EECF244321}">
                <p14:modId xmlns:p14="http://schemas.microsoft.com/office/powerpoint/2010/main" val="1116395705"/>
              </p:ext>
            </p:extLst>
          </p:nvPr>
        </p:nvGraphicFramePr>
        <p:xfrm>
          <a:off x="5497759" y="3657162"/>
          <a:ext cx="5485313" cy="2321015"/>
        </p:xfrm>
        <a:graphic>
          <a:graphicData uri="http://schemas.openxmlformats.org/drawingml/2006/table">
            <a:tbl>
              <a:tblPr firstRow="1" bandRow="1">
                <a:tableStyleId>{69012ECD-51FC-41F1-AA8D-1B2483CD663E}</a:tableStyleId>
              </a:tblPr>
              <a:tblGrid>
                <a:gridCol w="1221189">
                  <a:extLst>
                    <a:ext uri="{9D8B030D-6E8A-4147-A177-3AD203B41FA5}">
                      <a16:colId xmlns:a16="http://schemas.microsoft.com/office/drawing/2014/main" val="749709273"/>
                    </a:ext>
                  </a:extLst>
                </a:gridCol>
                <a:gridCol w="1066031">
                  <a:extLst>
                    <a:ext uri="{9D8B030D-6E8A-4147-A177-3AD203B41FA5}">
                      <a16:colId xmlns:a16="http://schemas.microsoft.com/office/drawing/2014/main" val="2966840403"/>
                    </a:ext>
                  </a:extLst>
                </a:gridCol>
                <a:gridCol w="1066031">
                  <a:extLst>
                    <a:ext uri="{9D8B030D-6E8A-4147-A177-3AD203B41FA5}">
                      <a16:colId xmlns:a16="http://schemas.microsoft.com/office/drawing/2014/main" val="3827209113"/>
                    </a:ext>
                  </a:extLst>
                </a:gridCol>
                <a:gridCol w="1066031">
                  <a:extLst>
                    <a:ext uri="{9D8B030D-6E8A-4147-A177-3AD203B41FA5}">
                      <a16:colId xmlns:a16="http://schemas.microsoft.com/office/drawing/2014/main" val="2642640302"/>
                    </a:ext>
                  </a:extLst>
                </a:gridCol>
                <a:gridCol w="1066031">
                  <a:extLst>
                    <a:ext uri="{9D8B030D-6E8A-4147-A177-3AD203B41FA5}">
                      <a16:colId xmlns:a16="http://schemas.microsoft.com/office/drawing/2014/main" val="2354054023"/>
                    </a:ext>
                  </a:extLst>
                </a:gridCol>
              </a:tblGrid>
              <a:tr h="233178">
                <a:tc gridSpan="5">
                  <a:txBody>
                    <a:bodyPr/>
                    <a:lstStyle/>
                    <a:p>
                      <a:pPr lvl="0" algn="ctr">
                        <a:buNone/>
                      </a:pPr>
                      <a:r>
                        <a:rPr lang="en-US" b="1">
                          <a:solidFill>
                            <a:schemeClr val="tx1"/>
                          </a:solidFill>
                          <a:effectLst/>
                        </a:rPr>
                        <a:t>Proportional Difference in Test Results </a:t>
                      </a:r>
                    </a:p>
                    <a:p>
                      <a:pPr lvl="0" algn="ctr">
                        <a:buNone/>
                      </a:pPr>
                      <a:r>
                        <a:rPr lang="en-US" b="1">
                          <a:solidFill>
                            <a:schemeClr val="tx1"/>
                          </a:solidFill>
                          <a:effectLst/>
                        </a:rPr>
                        <a:t>(Pi/Desktop Result)</a:t>
                      </a:r>
                    </a:p>
                  </a:txBody>
                  <a:tcPr marL="0" marR="0" marT="0" marB="0" anchor="ctr">
                    <a:lnL w="0">
                      <a:noFill/>
                    </a:lnL>
                    <a:lnR w="0">
                      <a:noFill/>
                    </a:lnR>
                    <a:lnT w="0">
                      <a:noFill/>
                    </a:lnT>
                    <a:lnB w="12700">
                      <a:solidFill>
                        <a:schemeClr val="tx1"/>
                      </a:solidFill>
                    </a:lnB>
                    <a:solidFill>
                      <a:schemeClr val="bg1"/>
                    </a:solidFill>
                  </a:tcPr>
                </a:tc>
                <a:tc hMerge="1">
                  <a:txBody>
                    <a:bodyPr/>
                    <a:lstStyle/>
                    <a:p>
                      <a:endParaRPr lang="en-US"/>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hMerge="1">
                  <a:txBody>
                    <a:bodyPr/>
                    <a:lstStyle/>
                    <a:p>
                      <a:endParaRPr lang="en-US"/>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1">
                        <a:lumMod val="20000"/>
                        <a:lumOff val="80000"/>
                      </a:schemeClr>
                    </a:solidFill>
                  </a:tcPr>
                </a:tc>
                <a:tc hMerge="1">
                  <a:txBody>
                    <a:bodyPr/>
                    <a:lstStyle/>
                    <a:p>
                      <a:endParaRPr lang="en-US"/>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hMerge="1">
                  <a:txBody>
                    <a:bodyPr/>
                    <a:lstStyle/>
                    <a:p>
                      <a:endParaRPr lang="en-US"/>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856408031"/>
                  </a:ext>
                </a:extLst>
              </a:tr>
              <a:tr h="233178">
                <a:tc>
                  <a:txBody>
                    <a:bodyPr/>
                    <a:lstStyle/>
                    <a:p>
                      <a:pPr algn="ctr"/>
                      <a:endParaRPr lang="en-US">
                        <a:effectLst/>
                      </a:endParaRPr>
                    </a:p>
                  </a:txBody>
                  <a:tcPr marL="0" marR="0" marT="0" marB="0"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chemeClr val="accent1"/>
                    </a:solidFill>
                  </a:tcPr>
                </a:tc>
                <a:tc>
                  <a:txBody>
                    <a:bodyPr/>
                    <a:lstStyle/>
                    <a:p>
                      <a:pPr algn="ctr"/>
                      <a:r>
                        <a:rPr lang="en-US" b="1">
                          <a:solidFill>
                            <a:schemeClr val="bg1"/>
                          </a:solidFill>
                          <a:effectLst/>
                        </a:rPr>
                        <a:t>Time</a:t>
                      </a:r>
                    </a:p>
                  </a:txBody>
                  <a:tcPr marL="0" marR="0" marT="0" marB="0"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rgbClr val="0000FE"/>
                    </a:solidFill>
                  </a:tcPr>
                </a:tc>
                <a:tc>
                  <a:txBody>
                    <a:bodyPr/>
                    <a:lstStyle/>
                    <a:p>
                      <a:pPr algn="ctr"/>
                      <a:r>
                        <a:rPr lang="en-US" b="1">
                          <a:solidFill>
                            <a:schemeClr val="bg1"/>
                          </a:solidFill>
                          <a:effectLst/>
                        </a:rPr>
                        <a:t>Memory</a:t>
                      </a:r>
                    </a:p>
                  </a:txBody>
                  <a:tcPr marL="0" marR="0" marT="0" marB="0"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rgbClr val="00FF00"/>
                    </a:solidFill>
                  </a:tcPr>
                </a:tc>
                <a:tc>
                  <a:txBody>
                    <a:bodyPr/>
                    <a:lstStyle/>
                    <a:p>
                      <a:pPr algn="ctr"/>
                      <a:r>
                        <a:rPr lang="en-US" b="1">
                          <a:solidFill>
                            <a:schemeClr val="bg1"/>
                          </a:solidFill>
                          <a:effectLst/>
                        </a:rPr>
                        <a:t>CPU </a:t>
                      </a:r>
                    </a:p>
                  </a:txBody>
                  <a:tcPr marL="0" marR="0" marT="0" marB="0"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rgbClr val="ED7D31"/>
                    </a:solidFill>
                  </a:tcPr>
                </a:tc>
                <a:tc>
                  <a:txBody>
                    <a:bodyPr/>
                    <a:lstStyle/>
                    <a:p>
                      <a:pPr marL="0" indent="0" algn="ctr">
                        <a:buNone/>
                      </a:pPr>
                      <a:r>
                        <a:rPr lang="en-US" b="1">
                          <a:solidFill>
                            <a:schemeClr val="bg1"/>
                          </a:solidFill>
                          <a:effectLst/>
                        </a:rPr>
                        <a:t>*Disk I/O</a:t>
                      </a:r>
                    </a:p>
                  </a:txBody>
                  <a:tcPr marL="0" marR="0" marT="0" marB="0"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rgbClr val="FD0000"/>
                    </a:solidFill>
                  </a:tcPr>
                </a:tc>
                <a:extLst>
                  <a:ext uri="{0D108BD9-81ED-4DB2-BD59-A6C34878D82A}">
                    <a16:rowId xmlns:a16="http://schemas.microsoft.com/office/drawing/2014/main" val="1217462366"/>
                  </a:ext>
                </a:extLst>
              </a:tr>
              <a:tr h="233178">
                <a:tc>
                  <a:txBody>
                    <a:bodyPr/>
                    <a:lstStyle/>
                    <a:p>
                      <a:pPr algn="ctr"/>
                      <a:r>
                        <a:rPr lang="en-US" b="1">
                          <a:solidFill>
                            <a:schemeClr val="bg1"/>
                          </a:solidFill>
                          <a:effectLst/>
                        </a:rPr>
                        <a:t>test 1</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tc>
                  <a:txBody>
                    <a:bodyPr/>
                    <a:lstStyle/>
                    <a:p>
                      <a:pPr algn="ctr"/>
                      <a:r>
                        <a:rPr lang="en-US"/>
                        <a:t>3.978431</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a:r>
                        <a:rPr lang="en-US"/>
                        <a:t>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a:r>
                        <a:rPr lang="en-US"/>
                        <a:t>8</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a:r>
                        <a:rPr lang="en-US"/>
                        <a:t>0.942618</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4077611437"/>
                  </a:ext>
                </a:extLst>
              </a:tr>
              <a:tr h="233178">
                <a:tc>
                  <a:txBody>
                    <a:bodyPr/>
                    <a:lstStyle/>
                    <a:p>
                      <a:pPr algn="ctr"/>
                      <a:r>
                        <a:rPr lang="en-US" b="1">
                          <a:solidFill>
                            <a:schemeClr val="bg1"/>
                          </a:solidFill>
                          <a:effectLst/>
                        </a:rPr>
                        <a:t>test 2</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tc>
                  <a:txBody>
                    <a:bodyPr/>
                    <a:lstStyle/>
                    <a:p>
                      <a:pPr algn="ctr"/>
                      <a:r>
                        <a:rPr lang="en-US"/>
                        <a:t>4.039671</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a:r>
                        <a:rPr lang="en-US"/>
                        <a:t>9</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a:r>
                        <a:rPr lang="en-US"/>
                        <a:t>49</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a:r>
                        <a:rPr lang="en-US"/>
                        <a:t>0.691076</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674729245"/>
                  </a:ext>
                </a:extLst>
              </a:tr>
              <a:tr h="233178">
                <a:tc>
                  <a:txBody>
                    <a:bodyPr/>
                    <a:lstStyle/>
                    <a:p>
                      <a:pPr algn="ctr"/>
                      <a:r>
                        <a:rPr lang="en-US" b="1">
                          <a:solidFill>
                            <a:schemeClr val="bg1"/>
                          </a:solidFill>
                          <a:effectLst/>
                        </a:rPr>
                        <a:t>test 3</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tc>
                  <a:txBody>
                    <a:bodyPr/>
                    <a:lstStyle/>
                    <a:p>
                      <a:pPr algn="ctr"/>
                      <a:r>
                        <a:rPr lang="en-US"/>
                        <a:t>3.633268</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a:r>
                        <a:rPr lang="en-US"/>
                        <a:t>10</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a:r>
                        <a:rPr lang="en-US"/>
                        <a:t>8.5</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a:r>
                        <a:rPr lang="en-US"/>
                        <a:t>0.637959</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843092145"/>
                  </a:ext>
                </a:extLst>
              </a:tr>
              <a:tr h="233178">
                <a:tc>
                  <a:txBody>
                    <a:bodyPr/>
                    <a:lstStyle/>
                    <a:p>
                      <a:pPr algn="ctr"/>
                      <a:r>
                        <a:rPr lang="en-US" b="1">
                          <a:solidFill>
                            <a:schemeClr val="bg1"/>
                          </a:solidFill>
                          <a:effectLst/>
                        </a:rPr>
                        <a:t>test 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tc>
                  <a:txBody>
                    <a:bodyPr/>
                    <a:lstStyle/>
                    <a:p>
                      <a:pPr algn="ctr"/>
                      <a:r>
                        <a:rPr lang="en-US"/>
                        <a:t>4.029078</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a:r>
                        <a:rPr lang="en-US"/>
                        <a:t>14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a:r>
                        <a:rPr lang="en-US"/>
                        <a:t>5.263158</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a:r>
                        <a:rPr lang="en-US"/>
                        <a:t>0.3308</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646863472"/>
                  </a:ext>
                </a:extLst>
              </a:tr>
              <a:tr h="400775">
                <a:tc>
                  <a:txBody>
                    <a:bodyPr/>
                    <a:lstStyle/>
                    <a:p>
                      <a:pPr algn="ctr"/>
                      <a:r>
                        <a:rPr lang="en-US" b="1">
                          <a:solidFill>
                            <a:schemeClr val="bg1"/>
                          </a:solidFill>
                          <a:effectLst/>
                        </a:rPr>
                        <a:t>Overall Diff.</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tc>
                  <a:txBody>
                    <a:bodyPr/>
                    <a:lstStyle/>
                    <a:p>
                      <a:pPr algn="ctr"/>
                      <a:r>
                        <a:rPr lang="en-US" b="1"/>
                        <a:t>3.920112</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a:r>
                        <a:rPr lang="en-US" b="1"/>
                        <a:t>9.25</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a:r>
                        <a:rPr lang="en-US" b="1"/>
                        <a:t>17.69079</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a:r>
                        <a:rPr lang="en-US" b="1"/>
                        <a:t>0.650613</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161128786"/>
                  </a:ext>
                </a:extLst>
              </a:tr>
            </a:tbl>
          </a:graphicData>
        </a:graphic>
      </p:graphicFrame>
      <p:sp>
        <p:nvSpPr>
          <p:cNvPr id="11" name="TextBox 10">
            <a:extLst>
              <a:ext uri="{FF2B5EF4-FFF2-40B4-BE49-F238E27FC236}">
                <a16:creationId xmlns:a16="http://schemas.microsoft.com/office/drawing/2014/main" id="{0EB6CAB2-BBF3-B971-9774-082BFA9793E3}"/>
              </a:ext>
            </a:extLst>
          </p:cNvPr>
          <p:cNvSpPr txBox="1"/>
          <p:nvPr/>
        </p:nvSpPr>
        <p:spPr>
          <a:xfrm>
            <a:off x="5248701" y="6084627"/>
            <a:ext cx="598226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*In the case of Disk I/O a worse performance is indicated by a lower value</a:t>
            </a:r>
            <a:endParaRPr lang="en-US" sz="1400"/>
          </a:p>
        </p:txBody>
      </p:sp>
    </p:spTree>
    <p:extLst>
      <p:ext uri="{BB962C8B-B14F-4D97-AF65-F5344CB8AC3E}">
        <p14:creationId xmlns:p14="http://schemas.microsoft.com/office/powerpoint/2010/main" val="3141391723"/>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a:t>Overall Findings</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10000"/>
          </a:bodyPr>
          <a:lstStyle/>
          <a:p>
            <a:r>
              <a:rPr lang="en-US"/>
              <a:t>Overall, our findings correspond to those of other studies comparing the low-power processor design of Raspberry Pi's and other low-power devices to traditional desktops. The low-power processor design of the Raspberry Pi's CPU has a significant impact on CPU usage and other associated components. However, while the Raspberry Pi has much less to offer in terms of general performance, it also consumes significantly less power than a traditional desktop PC while completing the same task. </a:t>
            </a:r>
          </a:p>
          <a:p>
            <a:endParaRPr lang="en-US"/>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a:ea typeface="+mn-lt"/>
                <a:cs typeface="+mn-lt"/>
              </a:rPr>
              <a:t>Low Power Processor Designs and Performance</a:t>
            </a:r>
            <a:endParaRPr lang="en-US"/>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a:p>
        </p:txBody>
      </p:sp>
    </p:spTree>
    <p:extLst>
      <p:ext uri="{BB962C8B-B14F-4D97-AF65-F5344CB8AC3E}">
        <p14:creationId xmlns:p14="http://schemas.microsoft.com/office/powerpoint/2010/main" val="445070695"/>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751E9-558B-8DB2-84C8-22A934405C3A}"/>
              </a:ext>
            </a:extLst>
          </p:cNvPr>
          <p:cNvSpPr>
            <a:spLocks noGrp="1"/>
          </p:cNvSpPr>
          <p:nvPr>
            <p:ph type="title"/>
          </p:nvPr>
        </p:nvSpPr>
        <p:spPr/>
        <p:txBody>
          <a:bodyPr/>
          <a:lstStyle/>
          <a:p>
            <a:r>
              <a:rPr lang="en-US"/>
              <a:t>Sources &amp; Related Works </a:t>
            </a:r>
          </a:p>
        </p:txBody>
      </p:sp>
      <p:sp>
        <p:nvSpPr>
          <p:cNvPr id="3" name="Text Placeholder 2">
            <a:extLst>
              <a:ext uri="{FF2B5EF4-FFF2-40B4-BE49-F238E27FC236}">
                <a16:creationId xmlns:a16="http://schemas.microsoft.com/office/drawing/2014/main" id="{E9B0D621-34CF-9109-D314-F1BBF9272706}"/>
              </a:ext>
            </a:extLst>
          </p:cNvPr>
          <p:cNvSpPr>
            <a:spLocks noGrp="1"/>
          </p:cNvSpPr>
          <p:nvPr>
            <p:ph type="body" idx="1"/>
          </p:nvPr>
        </p:nvSpPr>
        <p:spPr>
          <a:xfrm>
            <a:off x="164861" y="2292220"/>
            <a:ext cx="11473629" cy="4529350"/>
          </a:xfrm>
        </p:spPr>
        <p:txBody>
          <a:bodyPr vert="horz" lIns="91440" tIns="45720" rIns="91440" bIns="45720" rtlCol="0" anchor="t">
            <a:noAutofit/>
          </a:bodyPr>
          <a:lstStyle/>
          <a:p>
            <a:pPr>
              <a:lnSpc>
                <a:spcPct val="100000"/>
              </a:lnSpc>
              <a:buFont typeface="Arial" panose="020B0604020202020204" pitchFamily="34" charset="0"/>
              <a:buChar char="•"/>
            </a:pPr>
            <a:r>
              <a:rPr lang="en-US" sz="1600">
                <a:ea typeface="+mn-lt"/>
                <a:cs typeface="+mn-lt"/>
              </a:rPr>
              <a:t>Brennan, J. P., Dean, A., Kenyon, S., &amp; Ventrone, S. (1998). Low Power Methodology and Design Techniques for Processor Design. Essex Junction; IBM Microelectronics. </a:t>
            </a:r>
            <a:endParaRPr lang="en-US" sz="1600"/>
          </a:p>
          <a:p>
            <a:pPr>
              <a:lnSpc>
                <a:spcPct val="100000"/>
              </a:lnSpc>
              <a:buFont typeface="Arial" panose="020B0604020202020204" pitchFamily="34" charset="0"/>
              <a:buChar char="•"/>
            </a:pPr>
            <a:r>
              <a:rPr lang="en-US" sz="1600">
                <a:ea typeface="+mn-lt"/>
                <a:cs typeface="+mn-lt"/>
              </a:rPr>
              <a:t>Gonzalez, R. E. (1997, June). Low-Power Processor Design. Stanford; Stanford University. </a:t>
            </a:r>
            <a:endParaRPr lang="en-US" sz="1600"/>
          </a:p>
          <a:p>
            <a:pPr>
              <a:lnSpc>
                <a:spcPct val="100000"/>
              </a:lnSpc>
              <a:buFont typeface="Arial" panose="020B0604020202020204" pitchFamily="34" charset="0"/>
              <a:buChar char="•"/>
            </a:pPr>
            <a:r>
              <a:rPr lang="en-US" sz="1600">
                <a:ea typeface="+mn-lt"/>
                <a:cs typeface="+mn-lt"/>
              </a:rPr>
              <a:t>Jadeja, S., Mathuria, P., &amp; Popat, J. (n.d.). A Review on Low Power Testing Techniques. </a:t>
            </a:r>
            <a:r>
              <a:rPr lang="en-US" sz="1600">
                <a:ea typeface="+mn-lt"/>
                <a:cs typeface="+mn-lt"/>
                <a:hlinkClick r:id="rId2">
                  <a:extLst>
                    <a:ext uri="{A12FA001-AC4F-418D-AE19-62706E023703}">
                      <ahyp:hlinkClr xmlns:ahyp="http://schemas.microsoft.com/office/drawing/2018/hyperlinkcolor" val="tx"/>
                    </a:ext>
                  </a:extLst>
                </a:hlinkClick>
              </a:rPr>
              <a:t>https://ijana.in/Special%20Issue/12.pdf</a:t>
            </a:r>
            <a:r>
              <a:rPr lang="en-US" sz="1600">
                <a:ea typeface="+mn-lt"/>
                <a:cs typeface="+mn-lt"/>
              </a:rPr>
              <a:t> </a:t>
            </a:r>
            <a:endParaRPr lang="en-US" sz="1600"/>
          </a:p>
          <a:p>
            <a:pPr>
              <a:lnSpc>
                <a:spcPct val="100000"/>
              </a:lnSpc>
              <a:buFont typeface="Arial" panose="020B0604020202020204" pitchFamily="34" charset="0"/>
              <a:buChar char="•"/>
            </a:pPr>
            <a:r>
              <a:rPr lang="en-US" sz="1600">
                <a:ea typeface="+mn-lt"/>
                <a:cs typeface="+mn-lt"/>
              </a:rPr>
              <a:t>Kaiser, S., </a:t>
            </a:r>
            <a:r>
              <a:rPr lang="en-US" sz="1600" err="1">
                <a:ea typeface="+mn-lt"/>
                <a:cs typeface="+mn-lt"/>
              </a:rPr>
              <a:t>Materic</a:t>
            </a:r>
            <a:r>
              <a:rPr lang="en-US" sz="1600">
                <a:ea typeface="+mn-lt"/>
                <a:cs typeface="+mn-lt"/>
              </a:rPr>
              <a:t>, I., &amp; Saade, R. (2010, November 1). </a:t>
            </a:r>
            <a:r>
              <a:rPr lang="en-US" sz="1600" i="1">
                <a:ea typeface="+mn-lt"/>
                <a:cs typeface="+mn-lt"/>
              </a:rPr>
              <a:t>ESL solutions for Low Power Design: Proceedings of the International Conference on Computer-Aided Design</a:t>
            </a:r>
            <a:r>
              <a:rPr lang="en-US" sz="1600">
                <a:ea typeface="+mn-lt"/>
                <a:cs typeface="+mn-lt"/>
              </a:rPr>
              <a:t>. ACM Digital Library. </a:t>
            </a:r>
            <a:r>
              <a:rPr lang="en-US" sz="1600">
                <a:ea typeface="+mn-lt"/>
                <a:cs typeface="+mn-lt"/>
                <a:hlinkClick r:id="rId3">
                  <a:extLst>
                    <a:ext uri="{A12FA001-AC4F-418D-AE19-62706E023703}">
                      <ahyp:hlinkClr xmlns:ahyp="http://schemas.microsoft.com/office/drawing/2018/hyperlinkcolor" val="tx"/>
                    </a:ext>
                  </a:extLst>
                </a:hlinkClick>
              </a:rPr>
              <a:t>https://dl.acm.org/doi/abs/10.5555/2133429.2133501</a:t>
            </a:r>
            <a:r>
              <a:rPr lang="en-US" sz="1600">
                <a:ea typeface="+mn-lt"/>
                <a:cs typeface="+mn-lt"/>
              </a:rPr>
              <a:t> </a:t>
            </a:r>
            <a:endParaRPr lang="en-US" sz="1600"/>
          </a:p>
          <a:p>
            <a:pPr>
              <a:lnSpc>
                <a:spcPct val="100000"/>
              </a:lnSpc>
              <a:buFont typeface="Arial" panose="020B0604020202020204" pitchFamily="34" charset="0"/>
              <a:buChar char="•"/>
            </a:pPr>
            <a:r>
              <a:rPr lang="en-US" sz="1600">
                <a:ea typeface="+mn-lt"/>
                <a:cs typeface="+mn-lt"/>
              </a:rPr>
              <a:t>Puri, R., Acar, E., Cho, M., Choudhury, M., Qian, H., &amp; Ziegler, M. (n.d.). Bridging High Performance and Low Power in the era of Big Data and Heterogenous Computing . Yorktown Heights; International Symposium on Low Power Electronics and Design. </a:t>
            </a:r>
            <a:endParaRPr lang="en-US" sz="1600"/>
          </a:p>
          <a:p>
            <a:pPr>
              <a:lnSpc>
                <a:spcPct val="100000"/>
              </a:lnSpc>
              <a:buFont typeface="Arial" panose="020B0604020202020204" pitchFamily="34" charset="0"/>
              <a:buChar char="•"/>
            </a:pPr>
            <a:r>
              <a:rPr lang="en-US" sz="1600">
                <a:ea typeface="+mn-lt"/>
                <a:cs typeface="+mn-lt"/>
              </a:rPr>
              <a:t>Segars, S. (2001, February 4). Low Power Design Techniques for Microprocessors. ARM Inc. </a:t>
            </a:r>
            <a:endParaRPr lang="en-US" sz="1600"/>
          </a:p>
          <a:p>
            <a:pPr>
              <a:lnSpc>
                <a:spcPct val="100000"/>
              </a:lnSpc>
              <a:buFont typeface="Arial" panose="020B0604020202020204" pitchFamily="34" charset="0"/>
              <a:buChar char="•"/>
            </a:pPr>
            <a:r>
              <a:rPr lang="en-US" sz="1600">
                <a:ea typeface="+mn-lt"/>
                <a:cs typeface="+mn-lt"/>
              </a:rPr>
              <a:t>Shah, M. A., &amp; Anwaar, W. (2015, January). </a:t>
            </a:r>
            <a:r>
              <a:rPr lang="en-US" sz="1600" i="1">
                <a:ea typeface="+mn-lt"/>
                <a:cs typeface="+mn-lt"/>
              </a:rPr>
              <a:t>Energy efficient computing: A comparison of Raspberry Pi with modern ...</a:t>
            </a:r>
            <a:r>
              <a:rPr lang="en-US" sz="1600">
                <a:ea typeface="+mn-lt"/>
                <a:cs typeface="+mn-lt"/>
              </a:rPr>
              <a:t> Research Gate. </a:t>
            </a:r>
            <a:r>
              <a:rPr lang="en-US" sz="1600">
                <a:ea typeface="+mn-lt"/>
                <a:cs typeface="+mn-lt"/>
                <a:hlinkClick r:id="rId4">
                  <a:extLst>
                    <a:ext uri="{A12FA001-AC4F-418D-AE19-62706E023703}">
                      <ahyp:hlinkClr xmlns:ahyp="http://schemas.microsoft.com/office/drawing/2018/hyperlinkcolor" val="tx"/>
                    </a:ext>
                  </a:extLst>
                </a:hlinkClick>
              </a:rPr>
              <a:t>https://www.researchgate.net/publication/298790432_Energy_Efficient_Computing_A_Comparison_of_Raspberry_PI_with_Modern_Devices</a:t>
            </a:r>
            <a:r>
              <a:rPr lang="en-US" sz="1600">
                <a:ea typeface="+mn-lt"/>
                <a:cs typeface="+mn-lt"/>
              </a:rPr>
              <a:t> </a:t>
            </a:r>
            <a:endParaRPr lang="en-US" sz="1600"/>
          </a:p>
          <a:p>
            <a:pPr marL="342900" indent="-342900">
              <a:lnSpc>
                <a:spcPct val="100000"/>
              </a:lnSpc>
              <a:buFont typeface="Arial" panose="020B0604020202020204" pitchFamily="34" charset="0"/>
              <a:buChar char="•"/>
            </a:pPr>
            <a:endParaRPr lang="en-US" sz="1600"/>
          </a:p>
        </p:txBody>
      </p:sp>
      <p:sp>
        <p:nvSpPr>
          <p:cNvPr id="4" name="Footer Placeholder 3">
            <a:extLst>
              <a:ext uri="{FF2B5EF4-FFF2-40B4-BE49-F238E27FC236}">
                <a16:creationId xmlns:a16="http://schemas.microsoft.com/office/drawing/2014/main" id="{E126E91E-D377-EA93-DA0D-7648563CE1EB}"/>
              </a:ext>
            </a:extLst>
          </p:cNvPr>
          <p:cNvSpPr>
            <a:spLocks noGrp="1"/>
          </p:cNvSpPr>
          <p:nvPr>
            <p:ph type="ftr" sz="quarter" idx="11"/>
          </p:nvPr>
        </p:nvSpPr>
        <p:spPr/>
        <p:txBody>
          <a:bodyPr/>
          <a:lstStyle/>
          <a:p>
            <a:r>
              <a:rPr lang="en-US">
                <a:ea typeface="+mn-lt"/>
                <a:cs typeface="+mn-lt"/>
              </a:rPr>
              <a:t>Low Power Processor Designs and Performance </a:t>
            </a:r>
            <a:endParaRPr lang="en-US"/>
          </a:p>
        </p:txBody>
      </p:sp>
      <p:sp>
        <p:nvSpPr>
          <p:cNvPr id="5" name="Slide Number Placeholder 4">
            <a:extLst>
              <a:ext uri="{FF2B5EF4-FFF2-40B4-BE49-F238E27FC236}">
                <a16:creationId xmlns:a16="http://schemas.microsoft.com/office/drawing/2014/main" id="{BBE9A44C-AE06-3768-4678-397958CA5564}"/>
              </a:ext>
            </a:extLst>
          </p:cNvPr>
          <p:cNvSpPr>
            <a:spLocks noGrp="1"/>
          </p:cNvSpPr>
          <p:nvPr>
            <p:ph type="sldNum" sz="quarter" idx="12"/>
          </p:nvPr>
        </p:nvSpPr>
        <p:spPr/>
        <p:txBody>
          <a:bodyPr/>
          <a:lstStyle/>
          <a:p>
            <a:fld id="{294A09A9-5501-47C1-A89A-A340965A2BE2}" type="slidenum">
              <a:rPr lang="en-US" dirty="0" smtClean="0"/>
              <a:pPr/>
              <a:t>18</a:t>
            </a:fld>
            <a:endParaRPr lang="en-US"/>
          </a:p>
        </p:txBody>
      </p:sp>
    </p:spTree>
    <p:extLst>
      <p:ext uri="{BB962C8B-B14F-4D97-AF65-F5344CB8AC3E}">
        <p14:creationId xmlns:p14="http://schemas.microsoft.com/office/powerpoint/2010/main" val="1235281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Questions?</a:t>
            </a:r>
          </a:p>
        </p:txBody>
      </p:sp>
    </p:spTree>
    <p:extLst>
      <p:ext uri="{BB962C8B-B14F-4D97-AF65-F5344CB8AC3E}">
        <p14:creationId xmlns:p14="http://schemas.microsoft.com/office/powerpoint/2010/main" val="9261845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a:t>Project Overview</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1951332"/>
            <a:ext cx="9779183" cy="4138318"/>
          </a:xfrm>
        </p:spPr>
        <p:txBody>
          <a:bodyPr vert="horz" lIns="91440" tIns="45720" rIns="91440" bIns="45720" rtlCol="0" anchor="t">
            <a:normAutofit/>
          </a:bodyPr>
          <a:lstStyle/>
          <a:p>
            <a:endParaRPr lang="en-US"/>
          </a:p>
          <a:p>
            <a:r>
              <a:rPr lang="en-US">
                <a:ea typeface="+mn-lt"/>
                <a:cs typeface="+mn-lt"/>
              </a:rPr>
              <a:t>This project aims to evaluate the performance of low-power processors versus high-power processors. We conducted five performance tests on both a Raspberry Pi 4B and a Linux desktop computer, compared the results, drew conclusions, and compared our findings to those in our sourced related works. </a:t>
            </a:r>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a:ea typeface="+mn-lt"/>
                <a:cs typeface="+mn-lt"/>
              </a:rPr>
              <a:t>Low Power Processor Designs and Performance</a:t>
            </a:r>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1639799154"/>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10453931" cy="1331379"/>
          </a:xfrm>
        </p:spPr>
        <p:txBody>
          <a:bodyPr/>
          <a:lstStyle/>
          <a:p>
            <a:r>
              <a:rPr lang="en-US"/>
              <a:t>Low Power vs High Power </a:t>
            </a:r>
            <a:r>
              <a:rPr lang="en-US">
                <a:ea typeface="+mj-lt"/>
                <a:cs typeface="+mj-lt"/>
              </a:rPr>
              <a:t>Processor </a:t>
            </a:r>
            <a:endParaRPr lang="en-US"/>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vert="horz" lIns="91440" tIns="45720" rIns="91440" bIns="45720" rtlCol="0" anchor="t">
            <a:noAutofit/>
          </a:bodyPr>
          <a:lstStyle/>
          <a:p>
            <a:r>
              <a:rPr lang="en-US"/>
              <a:t>Low Power</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Autofit/>
          </a:bodyPr>
          <a:lstStyle/>
          <a:p>
            <a:pPr marL="342900" indent="-342900">
              <a:buChar char="•"/>
            </a:pPr>
            <a:r>
              <a:rPr lang="en-US" sz="2400"/>
              <a:t>Smaller chip sizes </a:t>
            </a:r>
          </a:p>
          <a:p>
            <a:pPr marL="342900" indent="-342900">
              <a:buChar char="•"/>
            </a:pPr>
            <a:r>
              <a:rPr lang="en-US" sz="2400"/>
              <a:t>Multiple cores, but not as many </a:t>
            </a:r>
          </a:p>
          <a:p>
            <a:pPr marL="342900" indent="-342900">
              <a:buChar char="•"/>
            </a:pPr>
            <a:r>
              <a:rPr lang="en-US" sz="2400"/>
              <a:t>Integrated graphics </a:t>
            </a:r>
          </a:p>
          <a:p>
            <a:pPr marL="342900" indent="-342900">
              <a:buChar char="•"/>
            </a:pPr>
            <a:r>
              <a:rPr lang="en-US" sz="2400"/>
              <a:t>Small cache sizes </a:t>
            </a:r>
          </a:p>
          <a:p>
            <a:pPr marL="342900" indent="-342900">
              <a:buChar char="•"/>
            </a:pPr>
            <a:r>
              <a:rPr lang="en-US" sz="2400"/>
              <a:t>Generates very little heat </a:t>
            </a:r>
          </a:p>
          <a:p>
            <a:pPr marL="342900" indent="-342900">
              <a:buChar char="•"/>
            </a:pPr>
            <a:r>
              <a:rPr lang="en-US" sz="2400"/>
              <a:t>Good for portable devices </a:t>
            </a:r>
          </a:p>
          <a:p>
            <a:endParaRPr lang="en-US"/>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vert="horz" lIns="91440" tIns="45720" rIns="91440" bIns="45720" rtlCol="0" anchor="t">
            <a:noAutofit/>
          </a:bodyPr>
          <a:lstStyle/>
          <a:p>
            <a:r>
              <a:rPr lang="en-US"/>
              <a:t>High Power </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81582" cy="3645041"/>
          </a:xfrm>
        </p:spPr>
        <p:txBody>
          <a:bodyPr vert="horz" lIns="91440" tIns="45720" rIns="91440" bIns="45720" rtlCol="0" anchor="t">
            <a:normAutofit/>
          </a:bodyPr>
          <a:lstStyle/>
          <a:p>
            <a:pPr marL="342900" indent="-342900">
              <a:buChar char="•"/>
            </a:pPr>
            <a:r>
              <a:rPr lang="en-US" sz="2400"/>
              <a:t>Larger chip sizes </a:t>
            </a:r>
          </a:p>
          <a:p>
            <a:pPr marL="342900" indent="-342900">
              <a:buChar char="•"/>
            </a:pPr>
            <a:r>
              <a:rPr lang="en-US" sz="2400"/>
              <a:t>Higher number of cores </a:t>
            </a:r>
          </a:p>
          <a:p>
            <a:pPr marL="342900" indent="-342900">
              <a:buChar char="•"/>
            </a:pPr>
            <a:r>
              <a:rPr lang="en-US" sz="2400"/>
              <a:t>Larger cache sizes </a:t>
            </a:r>
          </a:p>
          <a:p>
            <a:pPr marL="342900" indent="-342900">
              <a:buChar char="•"/>
            </a:pPr>
            <a:r>
              <a:rPr lang="en-US" sz="2400"/>
              <a:t>Generates more heat </a:t>
            </a:r>
          </a:p>
          <a:p>
            <a:pPr marL="342900" indent="-342900">
              <a:buChar char="•"/>
            </a:pPr>
            <a:r>
              <a:rPr lang="en-US" sz="2400"/>
              <a:t>Found in larger desktops </a:t>
            </a:r>
          </a:p>
          <a:p>
            <a:pPr marL="342900" indent="-342900">
              <a:buChar char="•"/>
            </a:pPr>
            <a:endParaRPr lang="en-US"/>
          </a:p>
          <a:p>
            <a:pPr marL="342900" indent="-342900">
              <a:buChar char="•"/>
            </a:pPr>
            <a:endParaRPr lang="en-US"/>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ea typeface="+mn-lt"/>
                <a:cs typeface="+mn-lt"/>
              </a:rPr>
              <a:t>Low Power Processor Designs and Performance</a:t>
            </a:r>
            <a:endParaRPr lang="en-US"/>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a:p>
        </p:txBody>
      </p:sp>
    </p:spTree>
    <p:extLst>
      <p:ext uri="{BB962C8B-B14F-4D97-AF65-F5344CB8AC3E}">
        <p14:creationId xmlns:p14="http://schemas.microsoft.com/office/powerpoint/2010/main" val="2563119616"/>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a:t>Performance Tests</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176362252"/>
              </p:ext>
            </p:extLst>
          </p:nvPr>
        </p:nvGraphicFramePr>
        <p:xfrm>
          <a:off x="1262946" y="2140723"/>
          <a:ext cx="9689375" cy="3940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5</a:t>
            </a:r>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a:ea typeface="+mn-lt"/>
                <a:cs typeface="+mn-lt"/>
              </a:rPr>
              <a:t>Low Power Processor Designs and Performance</a:t>
            </a:r>
            <a:endParaRPr lang="en-US"/>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a:p>
        </p:txBody>
      </p:sp>
      <p:sp>
        <p:nvSpPr>
          <p:cNvPr id="2940" name="Oval 2939">
            <a:extLst>
              <a:ext uri="{FF2B5EF4-FFF2-40B4-BE49-F238E27FC236}">
                <a16:creationId xmlns:a16="http://schemas.microsoft.com/office/drawing/2014/main" id="{8220B377-9BF0-F4E9-B14D-B149DB71A874}"/>
              </a:ext>
            </a:extLst>
          </p:cNvPr>
          <p:cNvSpPr/>
          <p:nvPr/>
        </p:nvSpPr>
        <p:spPr>
          <a:xfrm>
            <a:off x="1489098" y="4246259"/>
            <a:ext cx="139603" cy="186137"/>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0209266"/>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9D4C1-0A51-5373-F08A-041F397C8B9D}"/>
              </a:ext>
            </a:extLst>
          </p:cNvPr>
          <p:cNvSpPr>
            <a:spLocks noGrp="1"/>
          </p:cNvSpPr>
          <p:nvPr>
            <p:ph type="title"/>
          </p:nvPr>
        </p:nvSpPr>
        <p:spPr/>
        <p:txBody>
          <a:bodyPr/>
          <a:lstStyle/>
          <a:p>
            <a:r>
              <a:rPr lang="en-US"/>
              <a:t>Hardware Details </a:t>
            </a:r>
          </a:p>
        </p:txBody>
      </p:sp>
      <p:sp>
        <p:nvSpPr>
          <p:cNvPr id="4" name="Footer Placeholder 3">
            <a:extLst>
              <a:ext uri="{FF2B5EF4-FFF2-40B4-BE49-F238E27FC236}">
                <a16:creationId xmlns:a16="http://schemas.microsoft.com/office/drawing/2014/main" id="{EA5DA4DE-ED82-327B-22E5-E6E1FA5EB91F}"/>
              </a:ext>
            </a:extLst>
          </p:cNvPr>
          <p:cNvSpPr>
            <a:spLocks noGrp="1"/>
          </p:cNvSpPr>
          <p:nvPr>
            <p:ph type="ftr" sz="quarter" idx="3"/>
          </p:nvPr>
        </p:nvSpPr>
        <p:spPr/>
        <p:txBody>
          <a:bodyPr/>
          <a:lstStyle/>
          <a:p>
            <a:r>
              <a:rPr lang="en-US">
                <a:ea typeface="+mn-lt"/>
                <a:cs typeface="+mn-lt"/>
              </a:rPr>
              <a:t>Low Power Processor Designs and Performance </a:t>
            </a:r>
            <a:endParaRPr lang="en-US"/>
          </a:p>
        </p:txBody>
      </p:sp>
      <p:sp>
        <p:nvSpPr>
          <p:cNvPr id="5" name="Slide Number Placeholder 4">
            <a:extLst>
              <a:ext uri="{FF2B5EF4-FFF2-40B4-BE49-F238E27FC236}">
                <a16:creationId xmlns:a16="http://schemas.microsoft.com/office/drawing/2014/main" id="{CC2AAE11-8A86-8FAF-310A-AD22ADBDD9FA}"/>
              </a:ext>
            </a:extLst>
          </p:cNvPr>
          <p:cNvSpPr>
            <a:spLocks noGrp="1"/>
          </p:cNvSpPr>
          <p:nvPr>
            <p:ph type="sldNum" sz="quarter" idx="4"/>
          </p:nvPr>
        </p:nvSpPr>
        <p:spPr/>
        <p:txBody>
          <a:bodyPr/>
          <a:lstStyle/>
          <a:p>
            <a:fld id="{294A09A9-5501-47C1-A89A-A340965A2BE2}" type="slidenum">
              <a:rPr lang="en-US" smtClean="0"/>
              <a:pPr/>
              <a:t>5</a:t>
            </a:fld>
            <a:endParaRPr lang="en-US"/>
          </a:p>
        </p:txBody>
      </p:sp>
      <p:graphicFrame>
        <p:nvGraphicFramePr>
          <p:cNvPr id="10" name="Table 9">
            <a:extLst>
              <a:ext uri="{FF2B5EF4-FFF2-40B4-BE49-F238E27FC236}">
                <a16:creationId xmlns:a16="http://schemas.microsoft.com/office/drawing/2014/main" id="{CCA80ACB-A59D-9238-5FA1-18C7A1E44629}"/>
              </a:ext>
            </a:extLst>
          </p:cNvPr>
          <p:cNvGraphicFramePr>
            <a:graphicFrameLocks noGrp="1"/>
          </p:cNvGraphicFramePr>
          <p:nvPr>
            <p:extLst>
              <p:ext uri="{D42A27DB-BD31-4B8C-83A1-F6EECF244321}">
                <p14:modId xmlns:p14="http://schemas.microsoft.com/office/powerpoint/2010/main" val="197698285"/>
              </p:ext>
            </p:extLst>
          </p:nvPr>
        </p:nvGraphicFramePr>
        <p:xfrm>
          <a:off x="1715954" y="2251099"/>
          <a:ext cx="8766933" cy="2913111"/>
        </p:xfrm>
        <a:graphic>
          <a:graphicData uri="http://schemas.openxmlformats.org/drawingml/2006/table">
            <a:tbl>
              <a:tblPr firstRow="1" bandRow="1">
                <a:tableStyleId>{5C22544A-7EE6-4342-B048-85BDC9FD1C3A}</a:tableStyleId>
              </a:tblPr>
              <a:tblGrid>
                <a:gridCol w="2922311">
                  <a:extLst>
                    <a:ext uri="{9D8B030D-6E8A-4147-A177-3AD203B41FA5}">
                      <a16:colId xmlns:a16="http://schemas.microsoft.com/office/drawing/2014/main" val="2203299633"/>
                    </a:ext>
                  </a:extLst>
                </a:gridCol>
                <a:gridCol w="2922311">
                  <a:extLst>
                    <a:ext uri="{9D8B030D-6E8A-4147-A177-3AD203B41FA5}">
                      <a16:colId xmlns:a16="http://schemas.microsoft.com/office/drawing/2014/main" val="1037931889"/>
                    </a:ext>
                  </a:extLst>
                </a:gridCol>
                <a:gridCol w="2922311">
                  <a:extLst>
                    <a:ext uri="{9D8B030D-6E8A-4147-A177-3AD203B41FA5}">
                      <a16:colId xmlns:a16="http://schemas.microsoft.com/office/drawing/2014/main" val="3223869458"/>
                    </a:ext>
                  </a:extLst>
                </a:gridCol>
              </a:tblGrid>
              <a:tr h="732916">
                <a:tc>
                  <a:txBody>
                    <a:bodyPr/>
                    <a:lstStyle/>
                    <a:p>
                      <a:pPr algn="ctr" rtl="0" fontAlgn="base"/>
                      <a:endParaRPr lang="en-US" sz="1800" b="1">
                        <a:solidFill>
                          <a:srgbClr val="FFFFFF"/>
                        </a:solidFill>
                        <a:effectLst/>
                        <a:latin typeface="Tenorite"/>
                      </a:endParaRPr>
                    </a:p>
                  </a:txBody>
                  <a:tcPr anchor="ctr">
                    <a:lnL w="10392" cap="flat" cmpd="sng" algn="ctr">
                      <a:solidFill>
                        <a:srgbClr val="FFFFFF"/>
                      </a:solidFill>
                      <a:prstDash val="solid"/>
                      <a:round/>
                      <a:headEnd type="none" w="med" len="med"/>
                      <a:tailEnd type="none" w="med" len="med"/>
                    </a:lnL>
                    <a:lnR w="10392" cap="flat" cmpd="sng" algn="ctr">
                      <a:solidFill>
                        <a:srgbClr val="FFFFFF"/>
                      </a:solidFill>
                      <a:prstDash val="solid"/>
                      <a:round/>
                      <a:headEnd type="none" w="med" len="med"/>
                      <a:tailEnd type="none" w="med" len="med"/>
                    </a:lnR>
                    <a:lnT w="10392" cap="flat" cmpd="sng" algn="ctr">
                      <a:solidFill>
                        <a:srgbClr val="FFFFFF"/>
                      </a:solidFill>
                      <a:prstDash val="solid"/>
                      <a:round/>
                      <a:headEnd type="none" w="med" len="med"/>
                      <a:tailEnd type="none" w="med" len="med"/>
                    </a:lnT>
                    <a:lnB w="9525" cap="flat" cmpd="sng" algn="ctr">
                      <a:solidFill>
                        <a:srgbClr val="DAE5EF"/>
                      </a:solidFill>
                      <a:prstDash val="solid"/>
                      <a:round/>
                      <a:headEnd type="none" w="med" len="med"/>
                      <a:tailEnd type="none" w="med" len="med"/>
                    </a:lnB>
                    <a:solidFill>
                      <a:srgbClr val="0068FF"/>
                    </a:solidFill>
                  </a:tcPr>
                </a:tc>
                <a:tc>
                  <a:txBody>
                    <a:bodyPr/>
                    <a:lstStyle/>
                    <a:p>
                      <a:pPr algn="ctr" rtl="0" fontAlgn="base"/>
                      <a:r>
                        <a:rPr lang="en-US" sz="1800" b="1">
                          <a:solidFill>
                            <a:srgbClr val="FFFFFF"/>
                          </a:solidFill>
                          <a:effectLst/>
                          <a:latin typeface="Tenorite"/>
                        </a:rPr>
                        <a:t>Desktop</a:t>
                      </a:r>
                      <a:endParaRPr lang="en-US" b="1">
                        <a:solidFill>
                          <a:srgbClr val="FFFFFF"/>
                        </a:solidFill>
                        <a:effectLst/>
                        <a:latin typeface="Tenorite"/>
                      </a:endParaRPr>
                    </a:p>
                  </a:txBody>
                  <a:tcPr anchor="ctr">
                    <a:lnL w="10392" cap="flat" cmpd="sng" algn="ctr">
                      <a:solidFill>
                        <a:srgbClr val="FFFFFF"/>
                      </a:solidFill>
                      <a:prstDash val="solid"/>
                      <a:round/>
                      <a:headEnd type="none" w="med" len="med"/>
                      <a:tailEnd type="none" w="med" len="med"/>
                    </a:lnL>
                    <a:lnR w="10392" cap="flat" cmpd="sng" algn="ctr">
                      <a:solidFill>
                        <a:srgbClr val="FFFFFF"/>
                      </a:solidFill>
                      <a:prstDash val="solid"/>
                      <a:round/>
                      <a:headEnd type="none" w="med" len="med"/>
                      <a:tailEnd type="none" w="med" len="med"/>
                    </a:lnR>
                    <a:lnT w="10392" cap="flat" cmpd="sng" algn="ctr">
                      <a:solidFill>
                        <a:srgbClr val="FFFFFF"/>
                      </a:solidFill>
                      <a:prstDash val="solid"/>
                      <a:round/>
                      <a:headEnd type="none" w="med" len="med"/>
                      <a:tailEnd type="none" w="med" len="med"/>
                    </a:lnT>
                    <a:lnB w="9525" cap="flat" cmpd="sng" algn="ctr">
                      <a:solidFill>
                        <a:srgbClr val="DAE5EF"/>
                      </a:solidFill>
                      <a:prstDash val="solid"/>
                      <a:round/>
                      <a:headEnd type="none" w="med" len="med"/>
                      <a:tailEnd type="none" w="med" len="med"/>
                    </a:lnB>
                    <a:solidFill>
                      <a:srgbClr val="0068FF"/>
                    </a:solidFill>
                  </a:tcPr>
                </a:tc>
                <a:tc>
                  <a:txBody>
                    <a:bodyPr/>
                    <a:lstStyle/>
                    <a:p>
                      <a:pPr algn="ctr" rtl="0" fontAlgn="base"/>
                      <a:r>
                        <a:rPr lang="en-US" sz="1800" b="1">
                          <a:solidFill>
                            <a:srgbClr val="FFFFFF"/>
                          </a:solidFill>
                          <a:effectLst/>
                          <a:latin typeface="Tenorite"/>
                        </a:rPr>
                        <a:t>Raspberry Pi 4B</a:t>
                      </a:r>
                      <a:endParaRPr lang="en-US" b="1">
                        <a:solidFill>
                          <a:srgbClr val="FFFFFF"/>
                        </a:solidFill>
                        <a:effectLst/>
                        <a:latin typeface="Tenorite"/>
                      </a:endParaRPr>
                    </a:p>
                  </a:txBody>
                  <a:tcPr anchor="ctr">
                    <a:lnL w="10392" cap="flat" cmpd="sng" algn="ctr">
                      <a:solidFill>
                        <a:srgbClr val="FFFFFF"/>
                      </a:solidFill>
                      <a:prstDash val="solid"/>
                      <a:round/>
                      <a:headEnd type="none" w="med" len="med"/>
                      <a:tailEnd type="none" w="med" len="med"/>
                    </a:lnL>
                    <a:lnR w="10392" cap="flat" cmpd="sng" algn="ctr">
                      <a:solidFill>
                        <a:srgbClr val="FFFFFF"/>
                      </a:solidFill>
                      <a:prstDash val="solid"/>
                      <a:round/>
                      <a:headEnd type="none" w="med" len="med"/>
                      <a:tailEnd type="none" w="med" len="med"/>
                    </a:lnR>
                    <a:lnT w="10392" cap="flat" cmpd="sng" algn="ctr">
                      <a:solidFill>
                        <a:srgbClr val="FFFFFF"/>
                      </a:solidFill>
                      <a:prstDash val="solid"/>
                      <a:round/>
                      <a:headEnd type="none" w="med" len="med"/>
                      <a:tailEnd type="none" w="med" len="med"/>
                    </a:lnT>
                    <a:lnB w="9525" cap="flat" cmpd="sng" algn="ctr">
                      <a:solidFill>
                        <a:srgbClr val="DAE5EF"/>
                      </a:solidFill>
                      <a:prstDash val="solid"/>
                      <a:round/>
                      <a:headEnd type="none" w="med" len="med"/>
                      <a:tailEnd type="none" w="med" len="med"/>
                    </a:lnB>
                    <a:solidFill>
                      <a:srgbClr val="0068FF"/>
                    </a:solidFill>
                  </a:tcPr>
                </a:tc>
                <a:extLst>
                  <a:ext uri="{0D108BD9-81ED-4DB2-BD59-A6C34878D82A}">
                    <a16:rowId xmlns:a16="http://schemas.microsoft.com/office/drawing/2014/main" val="1250980538"/>
                  </a:ext>
                </a:extLst>
              </a:tr>
              <a:tr h="548350">
                <a:tc>
                  <a:txBody>
                    <a:bodyPr/>
                    <a:lstStyle/>
                    <a:p>
                      <a:pPr algn="ctr" rtl="0" fontAlgn="base"/>
                      <a:r>
                        <a:rPr lang="en-US" sz="1400">
                          <a:solidFill>
                            <a:srgbClr val="333F50"/>
                          </a:solidFill>
                          <a:effectLst/>
                          <a:latin typeface="Tenorite"/>
                        </a:rPr>
                        <a:t>CPU</a:t>
                      </a:r>
                    </a:p>
                  </a:txBody>
                  <a:tcPr anchor="ctr">
                    <a:lnL w="9525" cap="flat" cmpd="sng" algn="ctr">
                      <a:solidFill>
                        <a:srgbClr val="DAE5EF"/>
                      </a:solidFill>
                      <a:prstDash val="solid"/>
                      <a:round/>
                      <a:headEnd type="none" w="med" len="med"/>
                      <a:tailEnd type="none" w="med" len="med"/>
                    </a:lnL>
                    <a:lnR w="9525" cap="flat" cmpd="sng" algn="ctr">
                      <a:solidFill>
                        <a:srgbClr val="DAE5EF"/>
                      </a:solidFill>
                      <a:prstDash val="solid"/>
                      <a:round/>
                      <a:headEnd type="none" w="med" len="med"/>
                      <a:tailEnd type="none" w="med" len="med"/>
                    </a:lnR>
                    <a:lnT w="9525" cap="flat" cmpd="sng" algn="ctr">
                      <a:solidFill>
                        <a:srgbClr val="DAE5EF"/>
                      </a:solidFill>
                      <a:prstDash val="solid"/>
                      <a:round/>
                      <a:headEnd type="none" w="med" len="med"/>
                      <a:tailEnd type="none" w="med" len="med"/>
                    </a:lnT>
                    <a:lnB w="9525" cap="flat" cmpd="sng" algn="ctr">
                      <a:solidFill>
                        <a:srgbClr val="DAE5EF"/>
                      </a:solidFill>
                      <a:prstDash val="solid"/>
                      <a:round/>
                      <a:headEnd type="none" w="med" len="med"/>
                      <a:tailEnd type="none" w="med" len="med"/>
                    </a:lnB>
                    <a:solidFill>
                      <a:srgbClr val="FFFFFF"/>
                    </a:solidFill>
                  </a:tcPr>
                </a:tc>
                <a:tc>
                  <a:txBody>
                    <a:bodyPr/>
                    <a:lstStyle/>
                    <a:p>
                      <a:pPr lvl="0" algn="ctr">
                        <a:buNone/>
                      </a:pPr>
                      <a:r>
                        <a:rPr lang="en-US" sz="1400" b="0" i="0" u="none" strike="noStrike" noProof="0">
                          <a:solidFill>
                            <a:srgbClr val="444444"/>
                          </a:solidFill>
                          <a:effectLst/>
                          <a:latin typeface="Tenorite"/>
                        </a:rPr>
                        <a:t>Intel Core i9 10900k</a:t>
                      </a:r>
                    </a:p>
                  </a:txBody>
                  <a:tcPr anchor="ctr">
                    <a:lnL w="9525" cap="flat" cmpd="sng" algn="ctr">
                      <a:solidFill>
                        <a:srgbClr val="DAE5EF"/>
                      </a:solidFill>
                      <a:prstDash val="solid"/>
                      <a:round/>
                      <a:headEnd type="none" w="med" len="med"/>
                      <a:tailEnd type="none" w="med" len="med"/>
                    </a:lnL>
                    <a:lnR w="9525" cap="flat" cmpd="sng" algn="ctr">
                      <a:solidFill>
                        <a:srgbClr val="DAE5EF"/>
                      </a:solidFill>
                      <a:prstDash val="solid"/>
                      <a:round/>
                      <a:headEnd type="none" w="med" len="med"/>
                      <a:tailEnd type="none" w="med" len="med"/>
                    </a:lnR>
                    <a:lnT w="9525" cap="flat" cmpd="sng" algn="ctr">
                      <a:solidFill>
                        <a:srgbClr val="DAE5EF"/>
                      </a:solidFill>
                      <a:prstDash val="solid"/>
                      <a:round/>
                      <a:headEnd type="none" w="med" len="med"/>
                      <a:tailEnd type="none" w="med" len="med"/>
                    </a:lnT>
                    <a:lnB w="9525" cap="flat" cmpd="sng" algn="ctr">
                      <a:solidFill>
                        <a:srgbClr val="DAE5EF"/>
                      </a:solidFill>
                      <a:prstDash val="solid"/>
                      <a:round/>
                      <a:headEnd type="none" w="med" len="med"/>
                      <a:tailEnd type="none" w="med" len="med"/>
                    </a:lnB>
                    <a:solidFill>
                      <a:srgbClr val="FFFFFF"/>
                    </a:solidFill>
                  </a:tcPr>
                </a:tc>
                <a:tc>
                  <a:txBody>
                    <a:bodyPr/>
                    <a:lstStyle/>
                    <a:p>
                      <a:pPr lvl="0" algn="ctr">
                        <a:buNone/>
                      </a:pPr>
                      <a:r>
                        <a:rPr lang="en-US" sz="1400" b="0" i="0" u="none" strike="noStrike" noProof="0">
                          <a:solidFill>
                            <a:srgbClr val="444444"/>
                          </a:solidFill>
                          <a:effectLst/>
                        </a:rPr>
                        <a:t>Quad Core Cortex-A72 (ARM v8)</a:t>
                      </a:r>
                      <a:endParaRPr lang="en-US"/>
                    </a:p>
                  </a:txBody>
                  <a:tcPr anchor="ctr">
                    <a:lnL w="9525" cap="flat" cmpd="sng" algn="ctr">
                      <a:solidFill>
                        <a:srgbClr val="DAE5EF"/>
                      </a:solidFill>
                      <a:prstDash val="solid"/>
                      <a:round/>
                      <a:headEnd type="none" w="med" len="med"/>
                      <a:tailEnd type="none" w="med" len="med"/>
                    </a:lnL>
                    <a:lnR w="9525" cap="flat" cmpd="sng" algn="ctr">
                      <a:solidFill>
                        <a:srgbClr val="DAE5EF"/>
                      </a:solidFill>
                      <a:prstDash val="solid"/>
                      <a:round/>
                      <a:headEnd type="none" w="med" len="med"/>
                      <a:tailEnd type="none" w="med" len="med"/>
                    </a:lnR>
                    <a:lnT w="9525" cap="flat" cmpd="sng" algn="ctr">
                      <a:solidFill>
                        <a:srgbClr val="DAE5EF"/>
                      </a:solidFill>
                      <a:prstDash val="solid"/>
                      <a:round/>
                      <a:headEnd type="none" w="med" len="med"/>
                      <a:tailEnd type="none" w="med" len="med"/>
                    </a:lnT>
                    <a:lnB w="9525" cap="flat" cmpd="sng" algn="ctr">
                      <a:solidFill>
                        <a:srgbClr val="DAE5EF"/>
                      </a:solidFill>
                      <a:prstDash val="solid"/>
                      <a:round/>
                      <a:headEnd type="none" w="med" len="med"/>
                      <a:tailEnd type="none" w="med" len="med"/>
                    </a:lnB>
                    <a:solidFill>
                      <a:srgbClr val="FFFFFF"/>
                    </a:solidFill>
                  </a:tcPr>
                </a:tc>
                <a:extLst>
                  <a:ext uri="{0D108BD9-81ED-4DB2-BD59-A6C34878D82A}">
                    <a16:rowId xmlns:a16="http://schemas.microsoft.com/office/drawing/2014/main" val="380734246"/>
                  </a:ext>
                </a:extLst>
              </a:tr>
              <a:tr h="548350">
                <a:tc>
                  <a:txBody>
                    <a:bodyPr/>
                    <a:lstStyle/>
                    <a:p>
                      <a:pPr algn="ctr" rtl="0" fontAlgn="base"/>
                      <a:r>
                        <a:rPr lang="en-US" sz="1400">
                          <a:solidFill>
                            <a:srgbClr val="333F50"/>
                          </a:solidFill>
                          <a:effectLst/>
                          <a:latin typeface="Tenorite"/>
                        </a:rPr>
                        <a:t>RAM</a:t>
                      </a:r>
                    </a:p>
                  </a:txBody>
                  <a:tcPr anchor="ctr">
                    <a:lnL w="9525" cap="flat" cmpd="sng" algn="ctr">
                      <a:solidFill>
                        <a:srgbClr val="DAE5EF"/>
                      </a:solidFill>
                      <a:prstDash val="solid"/>
                      <a:round/>
                      <a:headEnd type="none" w="med" len="med"/>
                      <a:tailEnd type="none" w="med" len="med"/>
                    </a:lnL>
                    <a:lnR w="9525" cap="flat" cmpd="sng" algn="ctr">
                      <a:solidFill>
                        <a:srgbClr val="DAE5EF"/>
                      </a:solidFill>
                      <a:prstDash val="solid"/>
                      <a:round/>
                      <a:headEnd type="none" w="med" len="med"/>
                      <a:tailEnd type="none" w="med" len="med"/>
                    </a:lnR>
                    <a:lnT w="9525" cap="flat" cmpd="sng" algn="ctr">
                      <a:solidFill>
                        <a:srgbClr val="DAE5EF"/>
                      </a:solidFill>
                      <a:prstDash val="solid"/>
                      <a:round/>
                      <a:headEnd type="none" w="med" len="med"/>
                      <a:tailEnd type="none" w="med" len="med"/>
                    </a:lnT>
                    <a:lnB w="9525" cap="flat" cmpd="sng" algn="ctr">
                      <a:solidFill>
                        <a:srgbClr val="DAE5EF"/>
                      </a:solidFill>
                      <a:prstDash val="solid"/>
                      <a:round/>
                      <a:headEnd type="none" w="med" len="med"/>
                      <a:tailEnd type="none" w="med" len="med"/>
                    </a:lnB>
                    <a:solidFill>
                      <a:srgbClr val="FFFFFF"/>
                    </a:solidFill>
                  </a:tcPr>
                </a:tc>
                <a:tc>
                  <a:txBody>
                    <a:bodyPr/>
                    <a:lstStyle/>
                    <a:p>
                      <a:pPr algn="ctr" rtl="0" fontAlgn="base"/>
                      <a:r>
                        <a:rPr lang="en-US" sz="1400">
                          <a:solidFill>
                            <a:srgbClr val="333F50"/>
                          </a:solidFill>
                          <a:effectLst/>
                          <a:latin typeface="Tenorite"/>
                        </a:rPr>
                        <a:t>16 Gigabytes</a:t>
                      </a:r>
                    </a:p>
                  </a:txBody>
                  <a:tcPr anchor="ctr">
                    <a:lnL w="9525" cap="flat" cmpd="sng" algn="ctr">
                      <a:solidFill>
                        <a:srgbClr val="DAE5EF"/>
                      </a:solidFill>
                      <a:prstDash val="solid"/>
                      <a:round/>
                      <a:headEnd type="none" w="med" len="med"/>
                      <a:tailEnd type="none" w="med" len="med"/>
                    </a:lnL>
                    <a:lnR w="9525" cap="flat" cmpd="sng" algn="ctr">
                      <a:solidFill>
                        <a:srgbClr val="DAE5EF"/>
                      </a:solidFill>
                      <a:prstDash val="solid"/>
                      <a:round/>
                      <a:headEnd type="none" w="med" len="med"/>
                      <a:tailEnd type="none" w="med" len="med"/>
                    </a:lnR>
                    <a:lnT w="9525" cap="flat" cmpd="sng" algn="ctr">
                      <a:solidFill>
                        <a:srgbClr val="DAE5EF"/>
                      </a:solidFill>
                      <a:prstDash val="solid"/>
                      <a:round/>
                      <a:headEnd type="none" w="med" len="med"/>
                      <a:tailEnd type="none" w="med" len="med"/>
                    </a:lnT>
                    <a:lnB w="9525" cap="flat" cmpd="sng" algn="ctr">
                      <a:solidFill>
                        <a:srgbClr val="DAE5EF"/>
                      </a:solidFill>
                      <a:prstDash val="solid"/>
                      <a:round/>
                      <a:headEnd type="none" w="med" len="med"/>
                      <a:tailEnd type="none" w="med" len="med"/>
                    </a:lnB>
                    <a:solidFill>
                      <a:srgbClr val="FFFFFF"/>
                    </a:solidFill>
                  </a:tcPr>
                </a:tc>
                <a:tc>
                  <a:txBody>
                    <a:bodyPr/>
                    <a:lstStyle/>
                    <a:p>
                      <a:pPr algn="ctr" rtl="0" fontAlgn="base"/>
                      <a:r>
                        <a:rPr lang="en-US" sz="1400">
                          <a:solidFill>
                            <a:srgbClr val="333F50"/>
                          </a:solidFill>
                          <a:effectLst/>
                          <a:latin typeface="Tenorite"/>
                        </a:rPr>
                        <a:t>2 Gigabytes</a:t>
                      </a:r>
                    </a:p>
                  </a:txBody>
                  <a:tcPr anchor="ctr">
                    <a:lnL w="9525" cap="flat" cmpd="sng" algn="ctr">
                      <a:solidFill>
                        <a:srgbClr val="DAE5EF"/>
                      </a:solidFill>
                      <a:prstDash val="solid"/>
                      <a:round/>
                      <a:headEnd type="none" w="med" len="med"/>
                      <a:tailEnd type="none" w="med" len="med"/>
                    </a:lnL>
                    <a:lnR w="9525" cap="flat" cmpd="sng" algn="ctr">
                      <a:solidFill>
                        <a:srgbClr val="DAE5EF"/>
                      </a:solidFill>
                      <a:prstDash val="solid"/>
                      <a:round/>
                      <a:headEnd type="none" w="med" len="med"/>
                      <a:tailEnd type="none" w="med" len="med"/>
                    </a:lnR>
                    <a:lnT w="9525" cap="flat" cmpd="sng" algn="ctr">
                      <a:solidFill>
                        <a:srgbClr val="DAE5EF"/>
                      </a:solidFill>
                      <a:prstDash val="solid"/>
                      <a:round/>
                      <a:headEnd type="none" w="med" len="med"/>
                      <a:tailEnd type="none" w="med" len="med"/>
                    </a:lnT>
                    <a:lnB w="9525" cap="flat" cmpd="sng" algn="ctr">
                      <a:solidFill>
                        <a:srgbClr val="DAE5EF"/>
                      </a:solidFill>
                      <a:prstDash val="solid"/>
                      <a:round/>
                      <a:headEnd type="none" w="med" len="med"/>
                      <a:tailEnd type="none" w="med" len="med"/>
                    </a:lnB>
                    <a:solidFill>
                      <a:srgbClr val="FFFFFF"/>
                    </a:solidFill>
                  </a:tcPr>
                </a:tc>
                <a:extLst>
                  <a:ext uri="{0D108BD9-81ED-4DB2-BD59-A6C34878D82A}">
                    <a16:rowId xmlns:a16="http://schemas.microsoft.com/office/drawing/2014/main" val="292217383"/>
                  </a:ext>
                </a:extLst>
              </a:tr>
              <a:tr h="548350">
                <a:tc>
                  <a:txBody>
                    <a:bodyPr/>
                    <a:lstStyle/>
                    <a:p>
                      <a:pPr algn="ctr" rtl="0" fontAlgn="base"/>
                      <a:r>
                        <a:rPr lang="en-US" sz="1400">
                          <a:solidFill>
                            <a:srgbClr val="333F50"/>
                          </a:solidFill>
                          <a:effectLst/>
                          <a:latin typeface="Tenorite"/>
                        </a:rPr>
                        <a:t>Storage</a:t>
                      </a:r>
                    </a:p>
                  </a:txBody>
                  <a:tcPr anchor="ctr">
                    <a:lnL w="9525" cap="flat" cmpd="sng" algn="ctr">
                      <a:solidFill>
                        <a:srgbClr val="DAE5EF"/>
                      </a:solidFill>
                      <a:prstDash val="solid"/>
                      <a:round/>
                      <a:headEnd type="none" w="med" len="med"/>
                      <a:tailEnd type="none" w="med" len="med"/>
                    </a:lnL>
                    <a:lnR w="9525" cap="flat" cmpd="sng" algn="ctr">
                      <a:solidFill>
                        <a:srgbClr val="DAE5EF"/>
                      </a:solidFill>
                      <a:prstDash val="solid"/>
                      <a:round/>
                      <a:headEnd type="none" w="med" len="med"/>
                      <a:tailEnd type="none" w="med" len="med"/>
                    </a:lnR>
                    <a:lnT w="9525" cap="flat" cmpd="sng" algn="ctr">
                      <a:solidFill>
                        <a:srgbClr val="DAE5EF"/>
                      </a:solidFill>
                      <a:prstDash val="solid"/>
                      <a:round/>
                      <a:headEnd type="none" w="med" len="med"/>
                      <a:tailEnd type="none" w="med" len="med"/>
                    </a:lnT>
                    <a:lnB w="9525" cap="flat" cmpd="sng" algn="ctr">
                      <a:solidFill>
                        <a:srgbClr val="DAE5EF"/>
                      </a:solidFill>
                      <a:prstDash val="solid"/>
                      <a:round/>
                      <a:headEnd type="none" w="med" len="med"/>
                      <a:tailEnd type="none" w="med" len="med"/>
                    </a:lnB>
                    <a:solidFill>
                      <a:srgbClr val="FFFFFF"/>
                    </a:solidFill>
                  </a:tcPr>
                </a:tc>
                <a:tc>
                  <a:txBody>
                    <a:bodyPr/>
                    <a:lstStyle/>
                    <a:p>
                      <a:pPr algn="ctr" rtl="0" fontAlgn="base"/>
                      <a:r>
                        <a:rPr lang="en-US" sz="1400">
                          <a:solidFill>
                            <a:srgbClr val="333F50"/>
                          </a:solidFill>
                          <a:effectLst/>
                          <a:latin typeface="Tenorite"/>
                        </a:rPr>
                        <a:t>Hard Drive</a:t>
                      </a:r>
                    </a:p>
                  </a:txBody>
                  <a:tcPr anchor="ctr">
                    <a:lnL w="9525" cap="flat" cmpd="sng" algn="ctr">
                      <a:solidFill>
                        <a:srgbClr val="DAE5EF"/>
                      </a:solidFill>
                      <a:prstDash val="solid"/>
                      <a:round/>
                      <a:headEnd type="none" w="med" len="med"/>
                      <a:tailEnd type="none" w="med" len="med"/>
                    </a:lnL>
                    <a:lnR w="9525" cap="flat" cmpd="sng" algn="ctr">
                      <a:solidFill>
                        <a:srgbClr val="DAE5EF"/>
                      </a:solidFill>
                      <a:prstDash val="solid"/>
                      <a:round/>
                      <a:headEnd type="none" w="med" len="med"/>
                      <a:tailEnd type="none" w="med" len="med"/>
                    </a:lnR>
                    <a:lnT w="9525" cap="flat" cmpd="sng" algn="ctr">
                      <a:solidFill>
                        <a:srgbClr val="DAE5EF"/>
                      </a:solidFill>
                      <a:prstDash val="solid"/>
                      <a:round/>
                      <a:headEnd type="none" w="med" len="med"/>
                      <a:tailEnd type="none" w="med" len="med"/>
                    </a:lnT>
                    <a:lnB w="9525" cap="flat" cmpd="sng" algn="ctr">
                      <a:solidFill>
                        <a:srgbClr val="DAE5EF"/>
                      </a:solidFill>
                      <a:prstDash val="solid"/>
                      <a:round/>
                      <a:headEnd type="none" w="med" len="med"/>
                      <a:tailEnd type="none" w="med" len="med"/>
                    </a:lnB>
                    <a:solidFill>
                      <a:srgbClr val="FFFFFF"/>
                    </a:solidFill>
                  </a:tcPr>
                </a:tc>
                <a:tc>
                  <a:txBody>
                    <a:bodyPr/>
                    <a:lstStyle/>
                    <a:p>
                      <a:pPr algn="ctr" rtl="0" fontAlgn="base"/>
                      <a:r>
                        <a:rPr lang="en-US" sz="1400">
                          <a:solidFill>
                            <a:srgbClr val="333F50"/>
                          </a:solidFill>
                          <a:effectLst/>
                          <a:latin typeface="Tenorite"/>
                        </a:rPr>
                        <a:t>SD Card</a:t>
                      </a:r>
                    </a:p>
                  </a:txBody>
                  <a:tcPr anchor="ctr">
                    <a:lnL w="9525" cap="flat" cmpd="sng" algn="ctr">
                      <a:solidFill>
                        <a:srgbClr val="DAE5EF"/>
                      </a:solidFill>
                      <a:prstDash val="solid"/>
                      <a:round/>
                      <a:headEnd type="none" w="med" len="med"/>
                      <a:tailEnd type="none" w="med" len="med"/>
                    </a:lnL>
                    <a:lnR w="9525" cap="flat" cmpd="sng" algn="ctr">
                      <a:solidFill>
                        <a:srgbClr val="DAE5EF"/>
                      </a:solidFill>
                      <a:prstDash val="solid"/>
                      <a:round/>
                      <a:headEnd type="none" w="med" len="med"/>
                      <a:tailEnd type="none" w="med" len="med"/>
                    </a:lnR>
                    <a:lnT w="9525" cap="flat" cmpd="sng" algn="ctr">
                      <a:solidFill>
                        <a:srgbClr val="DAE5EF"/>
                      </a:solidFill>
                      <a:prstDash val="solid"/>
                      <a:round/>
                      <a:headEnd type="none" w="med" len="med"/>
                      <a:tailEnd type="none" w="med" len="med"/>
                    </a:lnT>
                    <a:lnB w="9525" cap="flat" cmpd="sng" algn="ctr">
                      <a:solidFill>
                        <a:srgbClr val="DAE5EF"/>
                      </a:solidFill>
                      <a:prstDash val="solid"/>
                      <a:round/>
                      <a:headEnd type="none" w="med" len="med"/>
                      <a:tailEnd type="none" w="med" len="med"/>
                    </a:lnB>
                    <a:solidFill>
                      <a:srgbClr val="FFFFFF"/>
                    </a:solidFill>
                  </a:tcPr>
                </a:tc>
                <a:extLst>
                  <a:ext uri="{0D108BD9-81ED-4DB2-BD59-A6C34878D82A}">
                    <a16:rowId xmlns:a16="http://schemas.microsoft.com/office/drawing/2014/main" val="1286821248"/>
                  </a:ext>
                </a:extLst>
              </a:tr>
              <a:tr h="535145">
                <a:tc>
                  <a:txBody>
                    <a:bodyPr/>
                    <a:lstStyle/>
                    <a:p>
                      <a:pPr algn="ctr" rtl="0" fontAlgn="base"/>
                      <a:r>
                        <a:rPr lang="en-US" sz="1400">
                          <a:solidFill>
                            <a:srgbClr val="333F50"/>
                          </a:solidFill>
                          <a:effectLst/>
                          <a:latin typeface="Tenorite"/>
                        </a:rPr>
                        <a:t>Operating System</a:t>
                      </a:r>
                    </a:p>
                  </a:txBody>
                  <a:tcPr anchor="ctr">
                    <a:lnL w="9525" cap="flat" cmpd="sng" algn="ctr">
                      <a:solidFill>
                        <a:srgbClr val="DAE5EF"/>
                      </a:solidFill>
                      <a:prstDash val="solid"/>
                      <a:round/>
                      <a:headEnd type="none" w="med" len="med"/>
                      <a:tailEnd type="none" w="med" len="med"/>
                    </a:lnL>
                    <a:lnR w="9525" cap="flat" cmpd="sng" algn="ctr">
                      <a:solidFill>
                        <a:srgbClr val="DAE5EF"/>
                      </a:solidFill>
                      <a:prstDash val="solid"/>
                      <a:round/>
                      <a:headEnd type="none" w="med" len="med"/>
                      <a:tailEnd type="none" w="med" len="med"/>
                    </a:lnR>
                    <a:lnT w="9525" cap="flat" cmpd="sng" algn="ctr">
                      <a:solidFill>
                        <a:srgbClr val="DAE5EF"/>
                      </a:solidFill>
                      <a:prstDash val="solid"/>
                      <a:round/>
                      <a:headEnd type="none" w="med" len="med"/>
                      <a:tailEnd type="none" w="med" len="med"/>
                    </a:lnT>
                    <a:lnB w="9525" cap="flat" cmpd="sng" algn="ctr">
                      <a:solidFill>
                        <a:srgbClr val="DAE5EF"/>
                      </a:solidFill>
                      <a:prstDash val="solid"/>
                      <a:round/>
                      <a:headEnd type="none" w="med" len="med"/>
                      <a:tailEnd type="none" w="med" len="med"/>
                    </a:lnB>
                    <a:solidFill>
                      <a:srgbClr val="FFFFFF"/>
                    </a:solidFill>
                  </a:tcPr>
                </a:tc>
                <a:tc>
                  <a:txBody>
                    <a:bodyPr/>
                    <a:lstStyle/>
                    <a:p>
                      <a:pPr algn="ctr" rtl="0" fontAlgn="base"/>
                      <a:r>
                        <a:rPr lang="en-US" sz="1400">
                          <a:solidFill>
                            <a:srgbClr val="333F50"/>
                          </a:solidFill>
                          <a:effectLst/>
                          <a:latin typeface="Tenorite"/>
                        </a:rPr>
                        <a:t>Linux Ubuntu 20.04</a:t>
                      </a:r>
                    </a:p>
                  </a:txBody>
                  <a:tcPr anchor="ctr">
                    <a:lnL w="9525" cap="flat" cmpd="sng" algn="ctr">
                      <a:solidFill>
                        <a:srgbClr val="DAE5EF"/>
                      </a:solidFill>
                      <a:prstDash val="solid"/>
                      <a:round/>
                      <a:headEnd type="none" w="med" len="med"/>
                      <a:tailEnd type="none" w="med" len="med"/>
                    </a:lnL>
                    <a:lnR w="9525" cap="flat" cmpd="sng" algn="ctr">
                      <a:solidFill>
                        <a:srgbClr val="DAE5EF"/>
                      </a:solidFill>
                      <a:prstDash val="solid"/>
                      <a:round/>
                      <a:headEnd type="none" w="med" len="med"/>
                      <a:tailEnd type="none" w="med" len="med"/>
                    </a:lnR>
                    <a:lnT w="9525" cap="flat" cmpd="sng" algn="ctr">
                      <a:solidFill>
                        <a:srgbClr val="DAE5EF"/>
                      </a:solidFill>
                      <a:prstDash val="solid"/>
                      <a:round/>
                      <a:headEnd type="none" w="med" len="med"/>
                      <a:tailEnd type="none" w="med" len="med"/>
                    </a:lnT>
                    <a:lnB w="9525" cap="flat" cmpd="sng" algn="ctr">
                      <a:solidFill>
                        <a:srgbClr val="DAE5EF"/>
                      </a:solidFill>
                      <a:prstDash val="solid"/>
                      <a:round/>
                      <a:headEnd type="none" w="med" len="med"/>
                      <a:tailEnd type="none" w="med" len="med"/>
                    </a:lnB>
                    <a:solidFill>
                      <a:srgbClr val="FFFFFF"/>
                    </a:solidFill>
                  </a:tcPr>
                </a:tc>
                <a:tc>
                  <a:txBody>
                    <a:bodyPr/>
                    <a:lstStyle/>
                    <a:p>
                      <a:pPr algn="ctr" rtl="0" fontAlgn="base"/>
                      <a:r>
                        <a:rPr lang="en-US" sz="1400">
                          <a:solidFill>
                            <a:srgbClr val="333F50"/>
                          </a:solidFill>
                          <a:effectLst/>
                          <a:latin typeface="Tenorite"/>
                        </a:rPr>
                        <a:t>Linux Ubuntu Server 20.04</a:t>
                      </a:r>
                    </a:p>
                  </a:txBody>
                  <a:tcPr anchor="ctr">
                    <a:lnL w="9525" cap="flat" cmpd="sng" algn="ctr">
                      <a:solidFill>
                        <a:srgbClr val="DAE5EF"/>
                      </a:solidFill>
                      <a:prstDash val="solid"/>
                      <a:round/>
                      <a:headEnd type="none" w="med" len="med"/>
                      <a:tailEnd type="none" w="med" len="med"/>
                    </a:lnL>
                    <a:lnR w="9525" cap="flat" cmpd="sng" algn="ctr">
                      <a:solidFill>
                        <a:srgbClr val="DAE5EF"/>
                      </a:solidFill>
                      <a:prstDash val="solid"/>
                      <a:round/>
                      <a:headEnd type="none" w="med" len="med"/>
                      <a:tailEnd type="none" w="med" len="med"/>
                    </a:lnR>
                    <a:lnT w="9525" cap="flat" cmpd="sng" algn="ctr">
                      <a:solidFill>
                        <a:srgbClr val="DAE5EF"/>
                      </a:solidFill>
                      <a:prstDash val="solid"/>
                      <a:round/>
                      <a:headEnd type="none" w="med" len="med"/>
                      <a:tailEnd type="none" w="med" len="med"/>
                    </a:lnT>
                    <a:lnB w="9525" cap="flat" cmpd="sng" algn="ctr">
                      <a:solidFill>
                        <a:srgbClr val="DAE5EF"/>
                      </a:solidFill>
                      <a:prstDash val="solid"/>
                      <a:round/>
                      <a:headEnd type="none" w="med" len="med"/>
                      <a:tailEnd type="none" w="med" len="med"/>
                    </a:lnB>
                    <a:solidFill>
                      <a:srgbClr val="FFFFFF"/>
                    </a:solidFill>
                  </a:tcPr>
                </a:tc>
                <a:extLst>
                  <a:ext uri="{0D108BD9-81ED-4DB2-BD59-A6C34878D82A}">
                    <a16:rowId xmlns:a16="http://schemas.microsoft.com/office/drawing/2014/main" val="356936185"/>
                  </a:ext>
                </a:extLst>
              </a:tr>
            </a:tbl>
          </a:graphicData>
        </a:graphic>
      </p:graphicFrame>
    </p:spTree>
    <p:extLst>
      <p:ext uri="{BB962C8B-B14F-4D97-AF65-F5344CB8AC3E}">
        <p14:creationId xmlns:p14="http://schemas.microsoft.com/office/powerpoint/2010/main" val="1612123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062790" y="113428"/>
            <a:ext cx="9779183" cy="796234"/>
          </a:xfrm>
        </p:spPr>
        <p:txBody>
          <a:bodyPr/>
          <a:lstStyle/>
          <a:p>
            <a:r>
              <a:rPr lang="en-US"/>
              <a:t>CPU Usage Test</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a:ea typeface="+mn-lt"/>
                <a:cs typeface="+mn-lt"/>
              </a:rPr>
              <a:t>Low Power Processor Designs and Performance</a:t>
            </a:r>
            <a:endParaRPr lang="en-US"/>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a:p>
        </p:txBody>
      </p:sp>
      <p:sp>
        <p:nvSpPr>
          <p:cNvPr id="4" name="Content Placeholder 4">
            <a:extLst>
              <a:ext uri="{FF2B5EF4-FFF2-40B4-BE49-F238E27FC236}">
                <a16:creationId xmlns:a16="http://schemas.microsoft.com/office/drawing/2014/main" id="{AFDBD449-F3C1-9C48-06F8-1A8E0EEF8C98}"/>
              </a:ext>
            </a:extLst>
          </p:cNvPr>
          <p:cNvSpPr txBox="1">
            <a:spLocks/>
          </p:cNvSpPr>
          <p:nvPr/>
        </p:nvSpPr>
        <p:spPr>
          <a:xfrm>
            <a:off x="6719665" y="1531646"/>
            <a:ext cx="4511140" cy="526003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a:t>Start Nginx web server on desktop and Raspberry Pi </a:t>
            </a:r>
          </a:p>
          <a:p>
            <a:pPr marL="457200" indent="-457200">
              <a:buFont typeface="Arial" panose="020B0604020202020204" pitchFamily="34" charset="0"/>
              <a:buAutoNum type="arabicPeriod"/>
            </a:pPr>
            <a:r>
              <a:rPr lang="en-US"/>
              <a:t>Install Apache Bench tool. Use it to send varying number of generated HTTP requests to each server individually  </a:t>
            </a:r>
          </a:p>
          <a:p>
            <a:pPr marL="457200" indent="-457200">
              <a:buFont typeface="Arial" panose="020B0604020202020204" pitchFamily="34" charset="0"/>
              <a:buAutoNum type="arabicPeriod"/>
            </a:pPr>
            <a:r>
              <a:rPr lang="en-US"/>
              <a:t>Use command line utility "</a:t>
            </a:r>
            <a:r>
              <a:rPr lang="en-US" err="1">
                <a:latin typeface="Consolas"/>
              </a:rPr>
              <a:t>htop</a:t>
            </a:r>
            <a:r>
              <a:rPr lang="en-US"/>
              <a:t>" to display live CPU usage percentage on desktop and Raspberry Pi </a:t>
            </a:r>
          </a:p>
          <a:p>
            <a:pPr marL="457200" indent="-457200">
              <a:buAutoNum type="arabicPeriod"/>
            </a:pPr>
            <a:r>
              <a:rPr lang="en-US"/>
              <a:t>Monitor CPU usage percentage while requests are being sent to the servers. Record number of requests and peak CPU percentage while requests are being processed on both individual machines </a:t>
            </a:r>
          </a:p>
        </p:txBody>
      </p:sp>
      <p:sp>
        <p:nvSpPr>
          <p:cNvPr id="6" name="Content Placeholder 9">
            <a:extLst>
              <a:ext uri="{FF2B5EF4-FFF2-40B4-BE49-F238E27FC236}">
                <a16:creationId xmlns:a16="http://schemas.microsoft.com/office/drawing/2014/main" id="{65ED8635-0401-8192-5140-49BA539B14F4}"/>
              </a:ext>
            </a:extLst>
          </p:cNvPr>
          <p:cNvSpPr txBox="1">
            <a:spLocks/>
          </p:cNvSpPr>
          <p:nvPr/>
        </p:nvSpPr>
        <p:spPr>
          <a:xfrm>
            <a:off x="6719666" y="1009132"/>
            <a:ext cx="3173278" cy="52251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Steps:</a:t>
            </a:r>
          </a:p>
        </p:txBody>
      </p:sp>
      <p:sp>
        <p:nvSpPr>
          <p:cNvPr id="11" name="Content Placeholder 9">
            <a:extLst>
              <a:ext uri="{FF2B5EF4-FFF2-40B4-BE49-F238E27FC236}">
                <a16:creationId xmlns:a16="http://schemas.microsoft.com/office/drawing/2014/main" id="{D59AD8E7-3A5E-C85D-A8C7-5C94887467E9}"/>
              </a:ext>
            </a:extLst>
          </p:cNvPr>
          <p:cNvSpPr txBox="1">
            <a:spLocks/>
          </p:cNvSpPr>
          <p:nvPr/>
        </p:nvSpPr>
        <p:spPr>
          <a:xfrm>
            <a:off x="1054107" y="1009132"/>
            <a:ext cx="3173278" cy="52251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Importance:</a:t>
            </a:r>
          </a:p>
        </p:txBody>
      </p:sp>
      <p:sp>
        <p:nvSpPr>
          <p:cNvPr id="12" name="TextBox 11">
            <a:extLst>
              <a:ext uri="{FF2B5EF4-FFF2-40B4-BE49-F238E27FC236}">
                <a16:creationId xmlns:a16="http://schemas.microsoft.com/office/drawing/2014/main" id="{920F2412-AB1A-C451-B76A-85FDC4E159B1}"/>
              </a:ext>
            </a:extLst>
          </p:cNvPr>
          <p:cNvSpPr txBox="1"/>
          <p:nvPr/>
        </p:nvSpPr>
        <p:spPr>
          <a:xfrm>
            <a:off x="1064987" y="1533751"/>
            <a:ext cx="4728881" cy="37335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000"/>
              <a:t>Tests efficiency while completing tasks with varying workloads </a:t>
            </a:r>
          </a:p>
          <a:p>
            <a:pPr marL="285750" indent="-285750">
              <a:lnSpc>
                <a:spcPct val="150000"/>
              </a:lnSpc>
              <a:buFont typeface="Arial"/>
              <a:buChar char="•"/>
            </a:pPr>
            <a:r>
              <a:rPr lang="en-US" sz="2000"/>
              <a:t>Tests how effectively the processor utilizes its power</a:t>
            </a:r>
          </a:p>
          <a:p>
            <a:pPr marL="285750" indent="-285750">
              <a:lnSpc>
                <a:spcPct val="150000"/>
              </a:lnSpc>
              <a:buFont typeface="Arial"/>
              <a:buChar char="•"/>
            </a:pPr>
            <a:r>
              <a:rPr lang="en-US" sz="2000"/>
              <a:t>Helps identify bottlenecks in the system </a:t>
            </a:r>
          </a:p>
          <a:p>
            <a:pPr marL="285750" indent="-285750">
              <a:lnSpc>
                <a:spcPct val="150000"/>
              </a:lnSpc>
              <a:buFont typeface="Arial"/>
              <a:buChar char="•"/>
            </a:pPr>
            <a:r>
              <a:rPr lang="en-US" sz="2000"/>
              <a:t>Helps gauge the responsiveness and smoothness of the system</a:t>
            </a:r>
          </a:p>
        </p:txBody>
      </p:sp>
    </p:spTree>
    <p:extLst>
      <p:ext uri="{BB962C8B-B14F-4D97-AF65-F5344CB8AC3E}">
        <p14:creationId xmlns:p14="http://schemas.microsoft.com/office/powerpoint/2010/main" val="170894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03B1-8A3B-B762-8AF4-8B70F53D3BFC}"/>
              </a:ext>
            </a:extLst>
          </p:cNvPr>
          <p:cNvSpPr>
            <a:spLocks noGrp="1"/>
          </p:cNvSpPr>
          <p:nvPr>
            <p:ph type="title"/>
          </p:nvPr>
        </p:nvSpPr>
        <p:spPr>
          <a:xfrm>
            <a:off x="1167492" y="474068"/>
            <a:ext cx="9779183" cy="784601"/>
          </a:xfrm>
        </p:spPr>
        <p:txBody>
          <a:bodyPr/>
          <a:lstStyle/>
          <a:p>
            <a:r>
              <a:rPr lang="en-US"/>
              <a:t>CPU Usage Test Results</a:t>
            </a:r>
          </a:p>
        </p:txBody>
      </p:sp>
      <p:sp>
        <p:nvSpPr>
          <p:cNvPr id="4" name="Footer Placeholder 3">
            <a:extLst>
              <a:ext uri="{FF2B5EF4-FFF2-40B4-BE49-F238E27FC236}">
                <a16:creationId xmlns:a16="http://schemas.microsoft.com/office/drawing/2014/main" id="{B9844FF5-5135-E9DE-EDB1-018B6B5F958F}"/>
              </a:ext>
            </a:extLst>
          </p:cNvPr>
          <p:cNvSpPr>
            <a:spLocks noGrp="1"/>
          </p:cNvSpPr>
          <p:nvPr>
            <p:ph type="ftr" sz="quarter" idx="3"/>
          </p:nvPr>
        </p:nvSpPr>
        <p:spPr/>
        <p:txBody>
          <a:bodyPr/>
          <a:lstStyle/>
          <a:p>
            <a:r>
              <a:rPr lang="en-US">
                <a:ea typeface="+mn-lt"/>
                <a:cs typeface="+mn-lt"/>
              </a:rPr>
              <a:t>Low Power Processor Designs and Performance </a:t>
            </a:r>
            <a:endParaRPr lang="en-US"/>
          </a:p>
        </p:txBody>
      </p:sp>
      <p:sp>
        <p:nvSpPr>
          <p:cNvPr id="10" name="Slide Number Placeholder 9">
            <a:extLst>
              <a:ext uri="{FF2B5EF4-FFF2-40B4-BE49-F238E27FC236}">
                <a16:creationId xmlns:a16="http://schemas.microsoft.com/office/drawing/2014/main" id="{A06B7814-7901-3316-141C-9A8577B00514}"/>
              </a:ext>
            </a:extLst>
          </p:cNvPr>
          <p:cNvSpPr>
            <a:spLocks noGrp="1"/>
          </p:cNvSpPr>
          <p:nvPr>
            <p:ph type="sldNum" sz="quarter" idx="4"/>
          </p:nvPr>
        </p:nvSpPr>
        <p:spPr/>
        <p:txBody>
          <a:bodyPr/>
          <a:lstStyle/>
          <a:p>
            <a:fld id="{294A09A9-5501-47C1-A89A-A340965A2BE2}" type="slidenum">
              <a:rPr lang="en-US" smtClean="0"/>
              <a:pPr/>
              <a:t>7</a:t>
            </a:fld>
            <a:endParaRPr lang="en-US"/>
          </a:p>
        </p:txBody>
      </p:sp>
      <p:pic>
        <p:nvPicPr>
          <p:cNvPr id="11" name="Picture 10" descr="A graph with a blue and red line&#10;&#10;Description automatically generated">
            <a:extLst>
              <a:ext uri="{FF2B5EF4-FFF2-40B4-BE49-F238E27FC236}">
                <a16:creationId xmlns:a16="http://schemas.microsoft.com/office/drawing/2014/main" id="{07F571A0-CA28-5B11-186C-5C2F8E014507}"/>
              </a:ext>
            </a:extLst>
          </p:cNvPr>
          <p:cNvPicPr>
            <a:picLocks noChangeAspect="1"/>
          </p:cNvPicPr>
          <p:nvPr/>
        </p:nvPicPr>
        <p:blipFill>
          <a:blip r:embed="rId2"/>
          <a:stretch>
            <a:fillRect/>
          </a:stretch>
        </p:blipFill>
        <p:spPr>
          <a:xfrm>
            <a:off x="4968705" y="1569852"/>
            <a:ext cx="6582283" cy="4480297"/>
          </a:xfrm>
          <a:prstGeom prst="rect">
            <a:avLst/>
          </a:prstGeom>
        </p:spPr>
      </p:pic>
      <p:sp>
        <p:nvSpPr>
          <p:cNvPr id="12" name="TextBox 11">
            <a:extLst>
              <a:ext uri="{FF2B5EF4-FFF2-40B4-BE49-F238E27FC236}">
                <a16:creationId xmlns:a16="http://schemas.microsoft.com/office/drawing/2014/main" id="{2FDD3F20-11F8-8D6E-5A06-5700087BBCC3}"/>
              </a:ext>
            </a:extLst>
          </p:cNvPr>
          <p:cNvSpPr txBox="1"/>
          <p:nvPr/>
        </p:nvSpPr>
        <p:spPr>
          <a:xfrm>
            <a:off x="650146" y="1955960"/>
            <a:ext cx="3996479" cy="2953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a:t>As seen in the graph, the desktop CPU usage is significantly lower than that of the Raspberry Pi's CPU usage across the varying tests. The Raspberry Pi's CPU maxes out while processing 15,000 requests compared to the desktop's 19% CPU usage. </a:t>
            </a:r>
          </a:p>
        </p:txBody>
      </p:sp>
    </p:spTree>
    <p:extLst>
      <p:ext uri="{BB962C8B-B14F-4D97-AF65-F5344CB8AC3E}">
        <p14:creationId xmlns:p14="http://schemas.microsoft.com/office/powerpoint/2010/main" val="3875219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264663"/>
            <a:ext cx="9779183" cy="842769"/>
          </a:xfrm>
        </p:spPr>
        <p:txBody>
          <a:bodyPr/>
          <a:lstStyle/>
          <a:p>
            <a:r>
              <a:rPr lang="en-US"/>
              <a:t>Memory Usage Test</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866887" y="1387224"/>
            <a:ext cx="3173278" cy="522514"/>
          </a:xfrm>
        </p:spPr>
        <p:txBody>
          <a:bodyPr vert="horz" lIns="91440" tIns="45720" rIns="91440" bIns="45720" rtlCol="0" anchor="t">
            <a:noAutofit/>
          </a:bodyPr>
          <a:lstStyle/>
          <a:p>
            <a:r>
              <a:rPr lang="en-US"/>
              <a:t>Importance:</a:t>
            </a:r>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6190924" y="1387225"/>
            <a:ext cx="3173278" cy="522514"/>
          </a:xfrm>
        </p:spPr>
        <p:txBody>
          <a:bodyPr vert="horz" lIns="91440" tIns="45720" rIns="91440" bIns="45720" rtlCol="0" anchor="t">
            <a:noAutofit/>
          </a:bodyPr>
          <a:lstStyle/>
          <a:p>
            <a:r>
              <a:rPr lang="en-US"/>
              <a:t>Steps: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6190923" y="1909739"/>
            <a:ext cx="5300730" cy="5038991"/>
          </a:xfrm>
        </p:spPr>
        <p:txBody>
          <a:bodyPr vert="horz" lIns="91440" tIns="45720" rIns="91440" bIns="45720" rtlCol="0" anchor="t">
            <a:noAutofit/>
          </a:bodyPr>
          <a:lstStyle/>
          <a:p>
            <a:pPr marL="457200" indent="-457200">
              <a:lnSpc>
                <a:spcPct val="100000"/>
              </a:lnSpc>
              <a:buAutoNum type="arabicPeriod"/>
            </a:pPr>
            <a:r>
              <a:rPr lang="en-US"/>
              <a:t>Start Nginx server on Pi &amp; desktop</a:t>
            </a:r>
          </a:p>
          <a:p>
            <a:pPr marL="457200" indent="-457200">
              <a:lnSpc>
                <a:spcPct val="100000"/>
              </a:lnSpc>
              <a:buAutoNum type="arabicPeriod"/>
            </a:pPr>
            <a:r>
              <a:rPr lang="en-US"/>
              <a:t>Send varying number of requests with set number of connections(1,000) to server with Apache Bench Tool on both machines</a:t>
            </a:r>
          </a:p>
          <a:p>
            <a:pPr marL="457200" indent="-457200">
              <a:lnSpc>
                <a:spcPct val="100000"/>
              </a:lnSpc>
              <a:buAutoNum type="arabicPeriod"/>
            </a:pPr>
            <a:r>
              <a:rPr lang="en-US"/>
              <a:t>View metrics on machine using the command line utility "</a:t>
            </a:r>
            <a:r>
              <a:rPr lang="en-US" err="1">
                <a:latin typeface="Consolas"/>
              </a:rPr>
              <a:t>htop</a:t>
            </a:r>
            <a:r>
              <a:rPr lang="en-US"/>
              <a:t>" on both machines</a:t>
            </a:r>
          </a:p>
          <a:p>
            <a:pPr marL="457200" indent="-457200">
              <a:lnSpc>
                <a:spcPct val="100000"/>
              </a:lnSpc>
              <a:buAutoNum type="arabicPeriod"/>
            </a:pPr>
            <a:r>
              <a:rPr lang="en-US"/>
              <a:t>Monitor percentage of memory used during the processing of the requests. Record peak percentage while processing each set of requests for each machine individually </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a:ea typeface="+mn-lt"/>
                <a:cs typeface="+mn-lt"/>
              </a:rPr>
              <a:t>Low Power Processor Designs and Performance</a:t>
            </a:r>
            <a:endParaRPr lang="en-US"/>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a:p>
        </p:txBody>
      </p:sp>
      <p:sp>
        <p:nvSpPr>
          <p:cNvPr id="16" name="Content Placeholder 15">
            <a:extLst>
              <a:ext uri="{FF2B5EF4-FFF2-40B4-BE49-F238E27FC236}">
                <a16:creationId xmlns:a16="http://schemas.microsoft.com/office/drawing/2014/main" id="{89083F99-DD73-C16B-1E2F-58E7D3D165C0}"/>
              </a:ext>
            </a:extLst>
          </p:cNvPr>
          <p:cNvSpPr>
            <a:spLocks noGrp="1"/>
          </p:cNvSpPr>
          <p:nvPr>
            <p:ph idx="1"/>
          </p:nvPr>
        </p:nvSpPr>
        <p:spPr>
          <a:xfrm>
            <a:off x="866886" y="1908028"/>
            <a:ext cx="4452774" cy="4449250"/>
          </a:xfrm>
        </p:spPr>
        <p:txBody>
          <a:bodyPr vert="horz" lIns="91440" tIns="45720" rIns="91440" bIns="45720" rtlCol="0" anchor="t">
            <a:noAutofit/>
          </a:bodyPr>
          <a:lstStyle/>
          <a:p>
            <a:pPr marL="342900" indent="-342900">
              <a:lnSpc>
                <a:spcPct val="150000"/>
              </a:lnSpc>
              <a:buChar char="•"/>
            </a:pPr>
            <a:r>
              <a:rPr lang="en-US"/>
              <a:t>Helps evaluate how each processor handles multiple simultaneous tasks </a:t>
            </a:r>
          </a:p>
          <a:p>
            <a:pPr marL="342900" indent="-342900">
              <a:lnSpc>
                <a:spcPct val="150000"/>
              </a:lnSpc>
              <a:buChar char="•"/>
            </a:pPr>
            <a:r>
              <a:rPr lang="en-US"/>
              <a:t>Handling memory intensive tasks poorly causes freezes and instability in the system</a:t>
            </a:r>
          </a:p>
          <a:p>
            <a:pPr marL="342900" indent="-342900">
              <a:lnSpc>
                <a:spcPct val="150000"/>
              </a:lnSpc>
              <a:buChar char="•"/>
            </a:pPr>
            <a:r>
              <a:rPr lang="en-US"/>
              <a:t>Can help assess scalability</a:t>
            </a:r>
          </a:p>
          <a:p>
            <a:endParaRPr lang="en-US"/>
          </a:p>
          <a:p>
            <a:pPr marL="342900" indent="-342900">
              <a:buChar char="•"/>
            </a:pPr>
            <a:endParaRPr lang="en-US"/>
          </a:p>
          <a:p>
            <a:pPr marL="342900" indent="-342900">
              <a:buChar char="•"/>
            </a:pPr>
            <a:endParaRPr lang="en-US"/>
          </a:p>
        </p:txBody>
      </p:sp>
    </p:spTree>
    <p:extLst>
      <p:ext uri="{BB962C8B-B14F-4D97-AF65-F5344CB8AC3E}">
        <p14:creationId xmlns:p14="http://schemas.microsoft.com/office/powerpoint/2010/main" val="2428734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03B1-8A3B-B762-8AF4-8B70F53D3BFC}"/>
              </a:ext>
            </a:extLst>
          </p:cNvPr>
          <p:cNvSpPr>
            <a:spLocks noGrp="1"/>
          </p:cNvSpPr>
          <p:nvPr>
            <p:ph type="title"/>
          </p:nvPr>
        </p:nvSpPr>
        <p:spPr>
          <a:xfrm>
            <a:off x="1202393" y="380999"/>
            <a:ext cx="9779183" cy="866036"/>
          </a:xfrm>
        </p:spPr>
        <p:txBody>
          <a:bodyPr/>
          <a:lstStyle/>
          <a:p>
            <a:r>
              <a:rPr lang="en-US"/>
              <a:t>Memory Usage Test Results</a:t>
            </a:r>
          </a:p>
        </p:txBody>
      </p:sp>
      <p:sp>
        <p:nvSpPr>
          <p:cNvPr id="4" name="Footer Placeholder 3">
            <a:extLst>
              <a:ext uri="{FF2B5EF4-FFF2-40B4-BE49-F238E27FC236}">
                <a16:creationId xmlns:a16="http://schemas.microsoft.com/office/drawing/2014/main" id="{B9844FF5-5135-E9DE-EDB1-018B6B5F958F}"/>
              </a:ext>
            </a:extLst>
          </p:cNvPr>
          <p:cNvSpPr>
            <a:spLocks noGrp="1"/>
          </p:cNvSpPr>
          <p:nvPr>
            <p:ph type="ftr" sz="quarter" idx="3"/>
          </p:nvPr>
        </p:nvSpPr>
        <p:spPr/>
        <p:txBody>
          <a:bodyPr/>
          <a:lstStyle/>
          <a:p>
            <a:r>
              <a:rPr lang="en-US">
                <a:ea typeface="+mn-lt"/>
                <a:cs typeface="+mn-lt"/>
              </a:rPr>
              <a:t>Low Power Processor Designs and Performance </a:t>
            </a:r>
            <a:endParaRPr lang="en-US"/>
          </a:p>
        </p:txBody>
      </p:sp>
      <p:sp>
        <p:nvSpPr>
          <p:cNvPr id="10" name="Slide Number Placeholder 9">
            <a:extLst>
              <a:ext uri="{FF2B5EF4-FFF2-40B4-BE49-F238E27FC236}">
                <a16:creationId xmlns:a16="http://schemas.microsoft.com/office/drawing/2014/main" id="{A06B7814-7901-3316-141C-9A8577B00514}"/>
              </a:ext>
            </a:extLst>
          </p:cNvPr>
          <p:cNvSpPr>
            <a:spLocks noGrp="1"/>
          </p:cNvSpPr>
          <p:nvPr>
            <p:ph type="sldNum" sz="quarter" idx="4"/>
          </p:nvPr>
        </p:nvSpPr>
        <p:spPr/>
        <p:txBody>
          <a:bodyPr/>
          <a:lstStyle/>
          <a:p>
            <a:fld id="{294A09A9-5501-47C1-A89A-A340965A2BE2}" type="slidenum">
              <a:rPr lang="en-US" smtClean="0"/>
              <a:pPr/>
              <a:t>9</a:t>
            </a:fld>
            <a:endParaRPr lang="en-US"/>
          </a:p>
        </p:txBody>
      </p:sp>
      <p:pic>
        <p:nvPicPr>
          <p:cNvPr id="13" name="Picture 12" descr="A graph with a line and a number of request&#10;&#10;Description automatically generated">
            <a:extLst>
              <a:ext uri="{FF2B5EF4-FFF2-40B4-BE49-F238E27FC236}">
                <a16:creationId xmlns:a16="http://schemas.microsoft.com/office/drawing/2014/main" id="{C24FC8A3-5A87-AB5E-94A3-0513369C008C}"/>
              </a:ext>
            </a:extLst>
          </p:cNvPr>
          <p:cNvPicPr>
            <a:picLocks noChangeAspect="1"/>
          </p:cNvPicPr>
          <p:nvPr/>
        </p:nvPicPr>
        <p:blipFill rotWithShape="1">
          <a:blip r:embed="rId2"/>
          <a:srcRect r="1788" b="-163"/>
          <a:stretch/>
        </p:blipFill>
        <p:spPr>
          <a:xfrm>
            <a:off x="5434278" y="1568420"/>
            <a:ext cx="6087567" cy="4248500"/>
          </a:xfrm>
          <a:prstGeom prst="rect">
            <a:avLst/>
          </a:prstGeom>
        </p:spPr>
      </p:pic>
      <p:sp>
        <p:nvSpPr>
          <p:cNvPr id="16" name="TextBox 15">
            <a:extLst>
              <a:ext uri="{FF2B5EF4-FFF2-40B4-BE49-F238E27FC236}">
                <a16:creationId xmlns:a16="http://schemas.microsoft.com/office/drawing/2014/main" id="{97AEF4AE-14DD-18DA-644E-71A0BE1ECA53}"/>
              </a:ext>
            </a:extLst>
          </p:cNvPr>
          <p:cNvSpPr txBox="1"/>
          <p:nvPr/>
        </p:nvSpPr>
        <p:spPr>
          <a:xfrm>
            <a:off x="450027" y="1329894"/>
            <a:ext cx="4839890" cy="42004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a:t>On average, the Pi's memory usage for the same number of requests is 9.25 times higher than the memory usage of the desktop device. When calculating the amount of memory used (by multiplying percentage used and amount available), we still found that the pi used significantly more memory than the desktop. This contrast makes the Pi slower and more unstable in comparison to the desktop when handling multiple tasks.</a:t>
            </a:r>
          </a:p>
        </p:txBody>
      </p:sp>
    </p:spTree>
    <p:extLst>
      <p:ext uri="{BB962C8B-B14F-4D97-AF65-F5344CB8AC3E}">
        <p14:creationId xmlns:p14="http://schemas.microsoft.com/office/powerpoint/2010/main" val="1835225087"/>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81C465B7-820B-4DEA-AB4B-5167C1BE907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Application>Microsoft Office PowerPoint</Application>
  <PresentationFormat>Widescreen</PresentationFormat>
  <Slides>19</Slides>
  <Notes>5</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Low Power Processor Designs &amp; Performance</vt:lpstr>
      <vt:lpstr>Project Overview</vt:lpstr>
      <vt:lpstr>Low Power vs High Power Processor </vt:lpstr>
      <vt:lpstr>Performance Tests</vt:lpstr>
      <vt:lpstr>Hardware Details </vt:lpstr>
      <vt:lpstr>CPU Usage Test</vt:lpstr>
      <vt:lpstr>CPU Usage Test Results</vt:lpstr>
      <vt:lpstr>Memory Usage Test</vt:lpstr>
      <vt:lpstr>Memory Usage Test Results</vt:lpstr>
      <vt:lpstr>Response Time Test</vt:lpstr>
      <vt:lpstr>Response Time Test Results</vt:lpstr>
      <vt:lpstr>Power Test</vt:lpstr>
      <vt:lpstr>Power Tests Results </vt:lpstr>
      <vt:lpstr>Disk I/O Test</vt:lpstr>
      <vt:lpstr>Disk I/O Test Results</vt:lpstr>
      <vt:lpstr>General Comparison </vt:lpstr>
      <vt:lpstr>Overall Findings</vt:lpstr>
      <vt:lpstr>Sources &amp; Related Works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1</cp:revision>
  <dcterms:created xsi:type="dcterms:W3CDTF">2023-11-19T02:22:45Z</dcterms:created>
  <dcterms:modified xsi:type="dcterms:W3CDTF">2023-11-20T20:30:33Z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