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6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00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1459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17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63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07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80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5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0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2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5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4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9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72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5E04-C7E7-F000-925E-D2A00206A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Spider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C9379-C4DE-A26B-CF91-68FE56C04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CS-GY 9223: Cloud Computing</a:t>
            </a:r>
          </a:p>
          <a:p>
            <a:r>
              <a:rPr lang="en-US" dirty="0"/>
              <a:t>Anil Poonai, </a:t>
            </a:r>
            <a:r>
              <a:rPr lang="en-US" dirty="0" err="1"/>
              <a:t>Sakshat</a:t>
            </a:r>
            <a:r>
              <a:rPr lang="en-US" dirty="0"/>
              <a:t> </a:t>
            </a:r>
            <a:r>
              <a:rPr lang="en-US" dirty="0" err="1"/>
              <a:t>Katyarmal</a:t>
            </a:r>
            <a:r>
              <a:rPr lang="en-US" dirty="0"/>
              <a:t>, Jay </a:t>
            </a:r>
            <a:r>
              <a:rPr lang="en-US" dirty="0" err="1"/>
              <a:t>Patyal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2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D8053-0AF5-6755-FFCE-DFF136A6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F336D-8993-0F7D-F7C6-2156B5085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320000"/>
              </a:lnSpc>
            </a:pPr>
            <a:r>
              <a:rPr lang="en-US" dirty="0"/>
              <a:t>Bus ticketing system</a:t>
            </a:r>
          </a:p>
          <a:p>
            <a:pPr>
              <a:lnSpc>
                <a:spcPct val="320000"/>
              </a:lnSpc>
            </a:pPr>
            <a:r>
              <a:rPr lang="en-US" dirty="0"/>
              <a:t>Scalable</a:t>
            </a:r>
          </a:p>
          <a:p>
            <a:pPr>
              <a:lnSpc>
                <a:spcPct val="320000"/>
              </a:lnSpc>
            </a:pPr>
            <a:r>
              <a:rPr lang="en-US" dirty="0"/>
              <a:t>Quick</a:t>
            </a:r>
          </a:p>
          <a:p>
            <a:pPr>
              <a:lnSpc>
                <a:spcPct val="320000"/>
              </a:lnSpc>
            </a:pPr>
            <a:r>
              <a:rPr lang="en-US" dirty="0"/>
              <a:t>Access</a:t>
            </a:r>
          </a:p>
          <a:p>
            <a:pPr>
              <a:lnSpc>
                <a:spcPct val="320000"/>
              </a:lnSpc>
            </a:pPr>
            <a:r>
              <a:rPr lang="en-US" dirty="0"/>
              <a:t>Entertainment</a:t>
            </a:r>
          </a:p>
        </p:txBody>
      </p:sp>
    </p:spTree>
    <p:extLst>
      <p:ext uri="{BB962C8B-B14F-4D97-AF65-F5344CB8AC3E}">
        <p14:creationId xmlns:p14="http://schemas.microsoft.com/office/powerpoint/2010/main" val="50642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EFF01-BC75-F5F2-87AD-7AD0825E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6227" y="155640"/>
            <a:ext cx="8610600" cy="1293028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C1C7379-8243-D742-583E-7DA5FB45F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73" y="141050"/>
            <a:ext cx="7889329" cy="6474283"/>
          </a:xfrm>
        </p:spPr>
      </p:pic>
    </p:spTree>
    <p:extLst>
      <p:ext uri="{BB962C8B-B14F-4D97-AF65-F5344CB8AC3E}">
        <p14:creationId xmlns:p14="http://schemas.microsoft.com/office/powerpoint/2010/main" val="91705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9215-81D3-C591-BBCE-D43C8A3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79486"/>
            <a:ext cx="8610600" cy="1293028"/>
          </a:xfrm>
        </p:spPr>
        <p:txBody>
          <a:bodyPr/>
          <a:lstStyle/>
          <a:p>
            <a:r>
              <a:rPr lang="en-US" dirty="0"/>
              <a:t>API List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469360F-5585-17FA-6C14-79114F25EE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990555"/>
              </p:ext>
            </p:extLst>
          </p:nvPr>
        </p:nvGraphicFramePr>
        <p:xfrm>
          <a:off x="685800" y="1304238"/>
          <a:ext cx="108204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1852378714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771194628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762637757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3887329164"/>
                    </a:ext>
                  </a:extLst>
                </a:gridCol>
              </a:tblGrid>
              <a:tr h="358406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010393"/>
                  </a:ext>
                </a:extLst>
              </a:tr>
              <a:tr h="618618">
                <a:tc>
                  <a:txBody>
                    <a:bodyPr/>
                    <a:lstStyle/>
                    <a:p>
                      <a:r>
                        <a:rPr lang="en-US" dirty="0" err="1"/>
                        <a:t>addpayment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Email, card: type, number, date, 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payment in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36180"/>
                  </a:ext>
                </a:extLst>
              </a:tr>
              <a:tr h="618618">
                <a:tc>
                  <a:txBody>
                    <a:bodyPr/>
                    <a:lstStyle/>
                    <a:p>
                      <a:r>
                        <a:rPr lang="en-US" dirty="0" err="1"/>
                        <a:t>bookingid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Booking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 regarding that booking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684727"/>
                  </a:ext>
                </a:extLst>
              </a:tr>
              <a:tr h="618618">
                <a:tc>
                  <a:txBody>
                    <a:bodyPr/>
                    <a:lstStyle/>
                    <a:p>
                      <a:r>
                        <a:rPr lang="en-US" dirty="0" err="1"/>
                        <a:t>createbooking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Email, card number, price, booking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booking in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827689"/>
                  </a:ext>
                </a:extLst>
              </a:tr>
              <a:tr h="618618">
                <a:tc>
                  <a:txBody>
                    <a:bodyPr/>
                    <a:lstStyle/>
                    <a:p>
                      <a:r>
                        <a:rPr lang="en-US" dirty="0"/>
                        <a:t>get-price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 and Departure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of trip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491145"/>
                  </a:ext>
                </a:extLst>
              </a:tr>
              <a:tr h="618618">
                <a:tc>
                  <a:txBody>
                    <a:bodyPr/>
                    <a:lstStyle/>
                    <a:p>
                      <a:r>
                        <a:rPr lang="en-US" dirty="0"/>
                        <a:t>get-values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and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Finds if credentials are authorized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891513"/>
                  </a:ext>
                </a:extLst>
              </a:tr>
              <a:tr h="358406">
                <a:tc>
                  <a:txBody>
                    <a:bodyPr/>
                    <a:lstStyle/>
                    <a:p>
                      <a:r>
                        <a:rPr lang="en-US" dirty="0" err="1"/>
                        <a:t>pasttrips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Grabs past trips of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682109"/>
                  </a:ext>
                </a:extLst>
              </a:tr>
              <a:tr h="618618"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Grabs payment options of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71412"/>
                  </a:ext>
                </a:extLst>
              </a:tr>
              <a:tr h="618618">
                <a:tc>
                  <a:txBody>
                    <a:bodyPr/>
                    <a:lstStyle/>
                    <a:p>
                      <a:r>
                        <a:rPr lang="en-US" dirty="0"/>
                        <a:t>payments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Grabs payment options for removal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675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65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9215-81D3-C591-BBCE-D43C8A3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51335"/>
            <a:ext cx="8610600" cy="1293028"/>
          </a:xfrm>
        </p:spPr>
        <p:txBody>
          <a:bodyPr/>
          <a:lstStyle/>
          <a:p>
            <a:r>
              <a:rPr lang="en-US" dirty="0"/>
              <a:t>API List part 2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469360F-5585-17FA-6C14-79114F25EE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199909"/>
              </p:ext>
            </p:extLst>
          </p:nvPr>
        </p:nvGraphicFramePr>
        <p:xfrm>
          <a:off x="685800" y="1744363"/>
          <a:ext cx="10820400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1852378714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771194628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762637757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3887329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01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removecard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and Card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card from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36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post-data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name, last name, Email, Contact, and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a new profile to the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68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Grabs user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82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profileupdate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Email, First name, Last name, Contact,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Updates user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49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and Booking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Refunds booking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89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Departure, Arrival, and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Finds upcoming trips for planned locations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682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upcoming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Grabs user’s upcoming trips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71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74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F79D-EDAA-5FEF-3D2B-D6C40773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CC6ED-E012-8A6D-0299-35A606D78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Successful booking and refunding of trips</a:t>
            </a:r>
          </a:p>
          <a:p>
            <a:pPr>
              <a:lnSpc>
                <a:spcPct val="300000"/>
              </a:lnSpc>
            </a:pPr>
            <a:r>
              <a:rPr lang="en-US" dirty="0"/>
              <a:t>Successful streaming on entertainment content</a:t>
            </a:r>
          </a:p>
          <a:p>
            <a:pPr>
              <a:lnSpc>
                <a:spcPct val="300000"/>
              </a:lnSpc>
            </a:pPr>
            <a:r>
              <a:rPr lang="en-US" dirty="0"/>
              <a:t>Successful registration, profile updates, and payment updates</a:t>
            </a:r>
          </a:p>
        </p:txBody>
      </p:sp>
    </p:spTree>
    <p:extLst>
      <p:ext uri="{BB962C8B-B14F-4D97-AF65-F5344CB8AC3E}">
        <p14:creationId xmlns:p14="http://schemas.microsoft.com/office/powerpoint/2010/main" val="94667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BC1B-8158-44DE-0990-502F2D57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F600A-0C22-1AC9-AA24-D7EE7CC5A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Add more online rewards to obtain</a:t>
            </a:r>
          </a:p>
          <a:p>
            <a:pPr>
              <a:lnSpc>
                <a:spcPct val="200000"/>
              </a:lnSpc>
            </a:pPr>
            <a:r>
              <a:rPr lang="en-US" dirty="0"/>
              <a:t>Add more locations to choose from</a:t>
            </a:r>
          </a:p>
          <a:p>
            <a:pPr>
              <a:lnSpc>
                <a:spcPct val="200000"/>
              </a:lnSpc>
            </a:pPr>
            <a:r>
              <a:rPr lang="en-US" dirty="0"/>
              <a:t>More content than just streaming videos for entertainment</a:t>
            </a:r>
          </a:p>
          <a:p>
            <a:pPr>
              <a:lnSpc>
                <a:spcPct val="200000"/>
              </a:lnSpc>
            </a:pPr>
            <a:r>
              <a:rPr lang="en-US" dirty="0"/>
              <a:t>Better UI and UX</a:t>
            </a:r>
          </a:p>
          <a:p>
            <a:pPr>
              <a:lnSpc>
                <a:spcPct val="200000"/>
              </a:lnSpc>
            </a:pPr>
            <a:r>
              <a:rPr lang="en-US" dirty="0"/>
              <a:t>Possibly add an API key for security</a:t>
            </a:r>
          </a:p>
        </p:txBody>
      </p:sp>
    </p:spTree>
    <p:extLst>
      <p:ext uri="{BB962C8B-B14F-4D97-AF65-F5344CB8AC3E}">
        <p14:creationId xmlns:p14="http://schemas.microsoft.com/office/powerpoint/2010/main" val="266679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7754-D101-2789-69DB-050AD176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187" y="1623884"/>
            <a:ext cx="7693626" cy="3610232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1056278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54</TotalTime>
  <Words>259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Spider</vt:lpstr>
      <vt:lpstr>Goal</vt:lpstr>
      <vt:lpstr>Architecture</vt:lpstr>
      <vt:lpstr>API List</vt:lpstr>
      <vt:lpstr>API List part 2</vt:lpstr>
      <vt:lpstr>Results</vt:lpstr>
      <vt:lpstr>Future Changes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Spider</dc:title>
  <dc:creator>ANIL.POONAI@baruchmail.cuny.edu</dc:creator>
  <cp:lastModifiedBy>ANIL.POONAI@baruchmail.cuny.edu</cp:lastModifiedBy>
  <cp:revision>1</cp:revision>
  <dcterms:created xsi:type="dcterms:W3CDTF">2022-12-22T20:48:06Z</dcterms:created>
  <dcterms:modified xsi:type="dcterms:W3CDTF">2022-12-22T21:43:02Z</dcterms:modified>
</cp:coreProperties>
</file>