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45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E04-C7E7-F000-925E-D2A00206A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C9379-C4DE-A26B-CF91-68FE56C04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CS-GY 9223: Cloud Computing</a:t>
            </a:r>
          </a:p>
          <a:p>
            <a:r>
              <a:rPr lang="en-US" dirty="0"/>
              <a:t>Anil Poonai, </a:t>
            </a:r>
            <a:r>
              <a:rPr lang="en-US" dirty="0" err="1"/>
              <a:t>Sakshat</a:t>
            </a:r>
            <a:r>
              <a:rPr lang="en-US" dirty="0"/>
              <a:t> </a:t>
            </a:r>
            <a:r>
              <a:rPr lang="en-US" dirty="0" err="1"/>
              <a:t>Katyarmal</a:t>
            </a:r>
            <a:r>
              <a:rPr lang="en-US" dirty="0"/>
              <a:t>, Jay </a:t>
            </a:r>
            <a:r>
              <a:rPr lang="en-US" dirty="0" err="1"/>
              <a:t>Patyal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8053-0AF5-6755-FFCE-DFF136A6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36D-8993-0F7D-F7C6-2156B508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20000"/>
              </a:lnSpc>
            </a:pPr>
            <a:r>
              <a:rPr lang="en-US" dirty="0"/>
              <a:t>Bus ticketing system</a:t>
            </a:r>
          </a:p>
          <a:p>
            <a:pPr>
              <a:lnSpc>
                <a:spcPct val="320000"/>
              </a:lnSpc>
            </a:pPr>
            <a:r>
              <a:rPr lang="en-US" dirty="0"/>
              <a:t>Scalable</a:t>
            </a:r>
          </a:p>
          <a:p>
            <a:pPr>
              <a:lnSpc>
                <a:spcPct val="320000"/>
              </a:lnSpc>
            </a:pPr>
            <a:r>
              <a:rPr lang="en-US" dirty="0"/>
              <a:t>Quick</a:t>
            </a:r>
          </a:p>
          <a:p>
            <a:pPr>
              <a:lnSpc>
                <a:spcPct val="320000"/>
              </a:lnSpc>
            </a:pPr>
            <a:r>
              <a:rPr lang="en-US" dirty="0"/>
              <a:t>Access</a:t>
            </a:r>
          </a:p>
          <a:p>
            <a:pPr>
              <a:lnSpc>
                <a:spcPct val="320000"/>
              </a:lnSpc>
            </a:pPr>
            <a:r>
              <a:rPr lang="en-US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5064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FF01-BC75-F5F2-87AD-7AD0825E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227" y="155640"/>
            <a:ext cx="8610600" cy="129302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1C7379-8243-D742-583E-7DA5FB45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3" y="141050"/>
            <a:ext cx="7889329" cy="6474283"/>
          </a:xfrm>
        </p:spPr>
      </p:pic>
    </p:spTree>
    <p:extLst>
      <p:ext uri="{BB962C8B-B14F-4D97-AF65-F5344CB8AC3E}">
        <p14:creationId xmlns:p14="http://schemas.microsoft.com/office/powerpoint/2010/main" val="9170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9486"/>
            <a:ext cx="8610600" cy="1293028"/>
          </a:xfrm>
        </p:spPr>
        <p:txBody>
          <a:bodyPr/>
          <a:lstStyle/>
          <a:p>
            <a:r>
              <a:rPr lang="en-US" dirty="0"/>
              <a:t>API List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990555"/>
              </p:ext>
            </p:extLst>
          </p:nvPr>
        </p:nvGraphicFramePr>
        <p:xfrm>
          <a:off x="685800" y="1304238"/>
          <a:ext cx="10820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58406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addpayment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card: type, number, date,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payment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bookingid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regarding that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createbooking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 number, price,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booking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and Departure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if credentials are authorized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58406">
                <a:tc>
                  <a:txBody>
                    <a:bodyPr/>
                    <a:lstStyle/>
                    <a:p>
                      <a:r>
                        <a:rPr lang="en-US" dirty="0" err="1"/>
                        <a:t>pasttrips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past trips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for removal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7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1335"/>
            <a:ext cx="8610600" cy="1293028"/>
          </a:xfrm>
        </p:spPr>
        <p:txBody>
          <a:bodyPr/>
          <a:lstStyle/>
          <a:p>
            <a:r>
              <a:rPr lang="en-US" dirty="0"/>
              <a:t>API List part 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99909"/>
              </p:ext>
            </p:extLst>
          </p:nvPr>
        </p:nvGraphicFramePr>
        <p:xfrm>
          <a:off x="685800" y="1744363"/>
          <a:ext cx="10820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card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name, last name, Email, Contact,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new profile to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profileupdate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First name, Last name, Contact,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Refunds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Departure, Arrival,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upcoming trips for planned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user’s upcoming trips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79D-EDAA-5FEF-3D2B-D6C4077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C6ED-E012-8A6D-0299-35A606D7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Successful booking and refunding of trips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streaming on entertainment content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registration, profile updates, and payment updates</a:t>
            </a:r>
          </a:p>
        </p:txBody>
      </p:sp>
    </p:spTree>
    <p:extLst>
      <p:ext uri="{BB962C8B-B14F-4D97-AF65-F5344CB8AC3E}">
        <p14:creationId xmlns:p14="http://schemas.microsoft.com/office/powerpoint/2010/main" val="9466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C1B-8158-44DE-0990-502F2D57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600A-0C22-1AC9-AA24-D7EE7CC5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Add more online rewards to obtain</a:t>
            </a:r>
          </a:p>
          <a:p>
            <a:pPr>
              <a:lnSpc>
                <a:spcPct val="200000"/>
              </a:lnSpc>
            </a:pPr>
            <a:r>
              <a:rPr lang="en-US" dirty="0"/>
              <a:t>Add more locations to choose from</a:t>
            </a:r>
          </a:p>
          <a:p>
            <a:pPr>
              <a:lnSpc>
                <a:spcPct val="200000"/>
              </a:lnSpc>
            </a:pPr>
            <a:r>
              <a:rPr lang="en-US" dirty="0"/>
              <a:t>More content than just streaming videos for entertainment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 Elasticsearch for faster searches</a:t>
            </a:r>
          </a:p>
          <a:p>
            <a:pPr>
              <a:lnSpc>
                <a:spcPct val="200000"/>
              </a:lnSpc>
            </a:pPr>
            <a:r>
              <a:rPr lang="en-US" dirty="0"/>
              <a:t>Better UI and UX</a:t>
            </a:r>
          </a:p>
          <a:p>
            <a:pPr>
              <a:lnSpc>
                <a:spcPct val="200000"/>
              </a:lnSpc>
            </a:pPr>
            <a:r>
              <a:rPr lang="en-US" dirty="0"/>
              <a:t>Possibly add an API key for security</a:t>
            </a:r>
          </a:p>
        </p:txBody>
      </p:sp>
    </p:spTree>
    <p:extLst>
      <p:ext uri="{BB962C8B-B14F-4D97-AF65-F5344CB8AC3E}">
        <p14:creationId xmlns:p14="http://schemas.microsoft.com/office/powerpoint/2010/main" val="26667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7754-D101-2789-69DB-050AD176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87" y="1623884"/>
            <a:ext cx="7693626" cy="361023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0562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264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Spider</vt:lpstr>
      <vt:lpstr>Goal</vt:lpstr>
      <vt:lpstr>Architecture</vt:lpstr>
      <vt:lpstr>API List</vt:lpstr>
      <vt:lpstr>API List part 2</vt:lpstr>
      <vt:lpstr>Results</vt:lpstr>
      <vt:lpstr>Future Changes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ANIL.POONAI@baruchmail.cuny.edu</dc:creator>
  <cp:lastModifiedBy>ANIL.POONAI@baruchmail.cuny.edu</cp:lastModifiedBy>
  <cp:revision>2</cp:revision>
  <dcterms:created xsi:type="dcterms:W3CDTF">2022-12-22T20:48:06Z</dcterms:created>
  <dcterms:modified xsi:type="dcterms:W3CDTF">2022-12-22T23:19:10Z</dcterms:modified>
</cp:coreProperties>
</file>