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4" r:id="rId4"/>
    <p:sldId id="257" r:id="rId5"/>
    <p:sldId id="258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45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7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0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5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3C2C-95F0-4F5E-AF8A-8A3106AD239A}" type="datetimeFigureOut">
              <a:rPr lang="en-US" smtClean="0"/>
              <a:t>22-Dec-22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380D-E76C-4478-99EC-85584A79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7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E04-C7E7-F000-925E-D2A00206A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C9379-C4DE-A26B-CF91-68FE56C04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CS-GY 9223: Cloud Computing</a:t>
            </a:r>
          </a:p>
          <a:p>
            <a:r>
              <a:rPr lang="en-US" dirty="0"/>
              <a:t>Anil Poonai, </a:t>
            </a:r>
            <a:r>
              <a:rPr lang="en-US" dirty="0" err="1"/>
              <a:t>Sakshat</a:t>
            </a:r>
            <a:r>
              <a:rPr lang="en-US" dirty="0"/>
              <a:t> </a:t>
            </a:r>
            <a:r>
              <a:rPr lang="en-US" dirty="0" err="1"/>
              <a:t>Katyarmal</a:t>
            </a:r>
            <a:r>
              <a:rPr lang="en-US" dirty="0"/>
              <a:t>, Jay </a:t>
            </a:r>
            <a:r>
              <a:rPr lang="en-US" dirty="0" err="1"/>
              <a:t>Patyal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2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8053-0AF5-6755-FFCE-DFF136A6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36D-8993-0F7D-F7C6-2156B508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20000"/>
              </a:lnSpc>
            </a:pPr>
            <a:r>
              <a:rPr lang="en-US" dirty="0"/>
              <a:t>Bus ticketing system</a:t>
            </a:r>
          </a:p>
          <a:p>
            <a:pPr>
              <a:lnSpc>
                <a:spcPct val="320000"/>
              </a:lnSpc>
            </a:pPr>
            <a:r>
              <a:rPr lang="en-US" dirty="0"/>
              <a:t>Scalable</a:t>
            </a:r>
          </a:p>
          <a:p>
            <a:pPr>
              <a:lnSpc>
                <a:spcPct val="320000"/>
              </a:lnSpc>
            </a:pPr>
            <a:r>
              <a:rPr lang="en-US" dirty="0"/>
              <a:t>Quick</a:t>
            </a:r>
          </a:p>
          <a:p>
            <a:pPr>
              <a:lnSpc>
                <a:spcPct val="320000"/>
              </a:lnSpc>
            </a:pPr>
            <a:r>
              <a:rPr lang="en-US" dirty="0"/>
              <a:t>Access</a:t>
            </a:r>
          </a:p>
          <a:p>
            <a:pPr>
              <a:lnSpc>
                <a:spcPct val="320000"/>
              </a:lnSpc>
            </a:pPr>
            <a:r>
              <a:rPr lang="en-US" dirty="0"/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50642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9394-C730-DDE7-BACE-8FBF0299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2DBC-00C7-379F-870A-5870CCF4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Register/Login</a:t>
            </a:r>
          </a:p>
          <a:p>
            <a:pPr>
              <a:lnSpc>
                <a:spcPct val="200000"/>
              </a:lnSpc>
            </a:pPr>
            <a:r>
              <a:rPr lang="en-US" dirty="0"/>
              <a:t>Add Payment/Update Account</a:t>
            </a:r>
          </a:p>
          <a:p>
            <a:pPr>
              <a:lnSpc>
                <a:spcPct val="200000"/>
              </a:lnSpc>
            </a:pPr>
            <a:r>
              <a:rPr lang="en-US" dirty="0"/>
              <a:t>Book bus and grab reward points</a:t>
            </a:r>
          </a:p>
          <a:p>
            <a:pPr>
              <a:lnSpc>
                <a:spcPct val="200000"/>
              </a:lnSpc>
            </a:pPr>
            <a:r>
              <a:rPr lang="en-US" dirty="0"/>
              <a:t>Refund if needed</a:t>
            </a:r>
          </a:p>
          <a:p>
            <a:pPr>
              <a:lnSpc>
                <a:spcPct val="200000"/>
              </a:lnSpc>
            </a:pPr>
            <a:r>
              <a:rPr lang="en-US" dirty="0"/>
              <a:t>Stream entertainment on trip</a:t>
            </a:r>
          </a:p>
        </p:txBody>
      </p:sp>
    </p:spTree>
    <p:extLst>
      <p:ext uri="{BB962C8B-B14F-4D97-AF65-F5344CB8AC3E}">
        <p14:creationId xmlns:p14="http://schemas.microsoft.com/office/powerpoint/2010/main" val="305896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FF01-BC75-F5F2-87AD-7AD0825E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227" y="155640"/>
            <a:ext cx="8610600" cy="129302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1C7379-8243-D742-583E-7DA5FB45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3" y="141050"/>
            <a:ext cx="7889329" cy="6474283"/>
          </a:xfrm>
        </p:spPr>
      </p:pic>
    </p:spTree>
    <p:extLst>
      <p:ext uri="{BB962C8B-B14F-4D97-AF65-F5344CB8AC3E}">
        <p14:creationId xmlns:p14="http://schemas.microsoft.com/office/powerpoint/2010/main" val="91705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15-81D3-C591-BBCE-D43C8A3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9486"/>
            <a:ext cx="8610600" cy="1293028"/>
          </a:xfrm>
        </p:spPr>
        <p:txBody>
          <a:bodyPr/>
          <a:lstStyle/>
          <a:p>
            <a:r>
              <a:rPr lang="en-US" dirty="0"/>
              <a:t>API List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69360F-5585-17FA-6C14-79114F25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990555"/>
              </p:ext>
            </p:extLst>
          </p:nvPr>
        </p:nvGraphicFramePr>
        <p:xfrm>
          <a:off x="685800" y="1304238"/>
          <a:ext cx="108204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523787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7119462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6263775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87329164"/>
                    </a:ext>
                  </a:extLst>
                </a:gridCol>
              </a:tblGrid>
              <a:tr h="358406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0393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addpayment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card: type, number, date,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payment 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36180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bookingid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regarding that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84727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 err="1"/>
                        <a:t>createbooking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card number, price, 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booking in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689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get-price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 and Departure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91145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get-values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if credentials are authorized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1513"/>
                  </a:ext>
                </a:extLst>
              </a:tr>
              <a:tr h="358406">
                <a:tc>
                  <a:txBody>
                    <a:bodyPr/>
                    <a:lstStyle/>
                    <a:p>
                      <a:r>
                        <a:rPr lang="en-US" dirty="0" err="1"/>
                        <a:t>pasttrips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past trips of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2109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payment options of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1412"/>
                  </a:ext>
                </a:extLst>
              </a:tr>
              <a:tr h="618618"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payment options for removal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7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5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15-81D3-C591-BBCE-D43C8A3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1335"/>
            <a:ext cx="8610600" cy="1293028"/>
          </a:xfrm>
        </p:spPr>
        <p:txBody>
          <a:bodyPr/>
          <a:lstStyle/>
          <a:p>
            <a:r>
              <a:rPr lang="en-US" dirty="0"/>
              <a:t>API List part 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69360F-5585-17FA-6C14-79114F25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199909"/>
              </p:ext>
            </p:extLst>
          </p:nvPr>
        </p:nvGraphicFramePr>
        <p:xfrm>
          <a:off x="685800" y="1744363"/>
          <a:ext cx="108204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852378714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7119462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76263775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8732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removecard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card from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3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name, last name, Email, Contact,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new profile to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8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2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profileupdate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Email, First name, Last name, Contact,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user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9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and 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Refunds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9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Departure, Arrival, and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upcoming trips for planned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upcoming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Grabs user’s upcoming trips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F79D-EDAA-5FEF-3D2B-D6C40773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C6ED-E012-8A6D-0299-35A606D7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Successful booking and refunding of trips</a:t>
            </a:r>
          </a:p>
          <a:p>
            <a:pPr>
              <a:lnSpc>
                <a:spcPct val="300000"/>
              </a:lnSpc>
            </a:pPr>
            <a:r>
              <a:rPr lang="en-US" dirty="0"/>
              <a:t>Successful streaming on entertainment content</a:t>
            </a:r>
          </a:p>
          <a:p>
            <a:pPr>
              <a:lnSpc>
                <a:spcPct val="300000"/>
              </a:lnSpc>
            </a:pPr>
            <a:r>
              <a:rPr lang="en-US" dirty="0"/>
              <a:t>Successful registration, profile updates, and payment updates</a:t>
            </a:r>
          </a:p>
        </p:txBody>
      </p:sp>
    </p:spTree>
    <p:extLst>
      <p:ext uri="{BB962C8B-B14F-4D97-AF65-F5344CB8AC3E}">
        <p14:creationId xmlns:p14="http://schemas.microsoft.com/office/powerpoint/2010/main" val="9466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BC1B-8158-44DE-0990-502F2D57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600A-0C22-1AC9-AA24-D7EE7CC5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Add more online rewards to obtain</a:t>
            </a:r>
          </a:p>
          <a:p>
            <a:pPr>
              <a:lnSpc>
                <a:spcPct val="200000"/>
              </a:lnSpc>
            </a:pPr>
            <a:r>
              <a:rPr lang="en-US" dirty="0"/>
              <a:t>Add more locations to choose from</a:t>
            </a:r>
          </a:p>
          <a:p>
            <a:pPr>
              <a:lnSpc>
                <a:spcPct val="200000"/>
              </a:lnSpc>
            </a:pPr>
            <a:r>
              <a:rPr lang="en-US" dirty="0"/>
              <a:t>More content than just streaming videos for entertainment</a:t>
            </a:r>
          </a:p>
          <a:p>
            <a:pPr>
              <a:lnSpc>
                <a:spcPct val="200000"/>
              </a:lnSpc>
            </a:pPr>
            <a:r>
              <a:rPr lang="en-US" dirty="0"/>
              <a:t>Implement Elasticsearch for faster searches</a:t>
            </a:r>
          </a:p>
          <a:p>
            <a:pPr>
              <a:lnSpc>
                <a:spcPct val="200000"/>
              </a:lnSpc>
            </a:pPr>
            <a:r>
              <a:rPr lang="en-US" dirty="0"/>
              <a:t>Better UI and UX</a:t>
            </a:r>
          </a:p>
          <a:p>
            <a:pPr>
              <a:lnSpc>
                <a:spcPct val="200000"/>
              </a:lnSpc>
            </a:pPr>
            <a:r>
              <a:rPr lang="en-US" dirty="0"/>
              <a:t>Possibly add an API key for security</a:t>
            </a:r>
          </a:p>
        </p:txBody>
      </p:sp>
    </p:spTree>
    <p:extLst>
      <p:ext uri="{BB962C8B-B14F-4D97-AF65-F5344CB8AC3E}">
        <p14:creationId xmlns:p14="http://schemas.microsoft.com/office/powerpoint/2010/main" val="266679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7754-D101-2789-69DB-050AD176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87" y="1623884"/>
            <a:ext cx="7693626" cy="361023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0562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</TotalTime>
  <Words>289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Spider</vt:lpstr>
      <vt:lpstr>Goal and Why?</vt:lpstr>
      <vt:lpstr>Flow</vt:lpstr>
      <vt:lpstr>Architecture</vt:lpstr>
      <vt:lpstr>API List</vt:lpstr>
      <vt:lpstr>API List part 2</vt:lpstr>
      <vt:lpstr>Results</vt:lpstr>
      <vt:lpstr>Future Changes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ANIL.POONAI@baruchmail.cuny.edu</dc:creator>
  <cp:lastModifiedBy>ANIL.POONAI@baruchmail.cuny.edu</cp:lastModifiedBy>
  <cp:revision>3</cp:revision>
  <dcterms:created xsi:type="dcterms:W3CDTF">2022-12-22T20:48:06Z</dcterms:created>
  <dcterms:modified xsi:type="dcterms:W3CDTF">2022-12-23T00:00:34Z</dcterms:modified>
</cp:coreProperties>
</file>