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571c65c6-e0e0-4ab5-ade5-6e981a445495/reports/bdcb3f4d-a413-4ed4-b936-d7d35f322de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60142416da142fe" /><Relationship Type="http://schemas.openxmlformats.org/officeDocument/2006/relationships/hyperlink" Target="https://app.powerbi.com/groups/571c65c6-e0e0-4ab5-ade5-6e981a445495/reports/bdcb3f4d-a413-4ed4-b936-d7d35f322dec/ReportSection?pbi_source=PowerPoint" TargetMode="External" Id="RelId0" /><Relationship Type="http://schemas.openxmlformats.org/officeDocument/2006/relationships/image" Target="/ppt/media/image4.png" Id="imgId21099004_173686126" /><Relationship Type="http://schemas.openxmlformats.org/officeDocument/2006/relationships/image" Target="/ppt/media/image5.png" Id="imgId21099004_173686127" /><Relationship Type="http://schemas.openxmlformats.org/officeDocument/2006/relationships/image" Target="/ppt/media/image6.png" Id="imgId21099004_173686128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Frac Job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11/30/2017 9:49:07 PM Central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11/30/2017 8:30:46 PM Central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099004_1736861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5725" y="190500"/>
            <a:ext cx="5543550" cy="2657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099004_1736861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5725" y="3048000"/>
            <a:ext cx="5362575" cy="3800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099004_1736861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553075" y="3048000"/>
            <a:ext cx="6629400" cy="3800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