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571c65c6-e0e0-4ab5-ade5-6e981a445495/reports/1fac037b-2caf-40fd-ba01-e9521a0a555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e52306e4bbc423b" /><Relationship Type="http://schemas.openxmlformats.org/officeDocument/2006/relationships/hyperlink" Target="https://app.powerbi.com/groups/571c65c6-e0e0-4ab5-ade5-6e981a445495/reports/1fac037b-2caf-40fd-ba01-e9521a0a5557/ReportSection?pbi_source=PowerPoint" TargetMode="External" Id="RelId0" /><Relationship Type="http://schemas.openxmlformats.org/officeDocument/2006/relationships/image" Target="/ppt/media/image4.png" Id="imgId21069660_17330660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825ec8255f640e9" /><Relationship Type="http://schemas.openxmlformats.org/officeDocument/2006/relationships/hyperlink" Target="https://app.powerbi.com/groups/571c65c6-e0e0-4ab5-ade5-6e981a445495/reports/1fac037b-2caf-40fd-ba01-e9521a0a5557/ReportSection2b8ff0b22de52fe21c56?pbi_source=PowerPoint" TargetMode="External" Id="RelId1" /><Relationship Type="http://schemas.openxmlformats.org/officeDocument/2006/relationships/image" Target="/ppt/media/image5.png" Id="imgId21072906_173348272" /><Relationship Type="http://schemas.openxmlformats.org/officeDocument/2006/relationships/image" Target="/ppt/media/image6.png" Id="imgId21072906_173348271" /><Relationship Type="http://schemas.openxmlformats.org/officeDocument/2006/relationships/image" Target="/ppt/media/image7.png" Id="imgId21072906_173348270" /><Relationship Type="http://schemas.openxmlformats.org/officeDocument/2006/relationships/image" Target="/ppt/media/image8.png" Id="imgId21072906_17334826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neighboring wells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11/30/2017 9:51:18 PM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11/30/2017 11:12:35 AM Central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69660_1733066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667875" cy="6800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72906_1733482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5725" y="190500"/>
            <a:ext cx="5838825" cy="31623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72906_1733482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5725" y="3552825"/>
            <a:ext cx="5657850" cy="31051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72906_1733482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848350" y="3552825"/>
            <a:ext cx="6334125" cy="32956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72906_1733482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848350" y="238125"/>
            <a:ext cx="6334125" cy="32956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