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  <p:sldMasterId id="2147483675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>
      <p:cViewPr varScale="1">
        <p:scale>
          <a:sx n="87" d="100"/>
          <a:sy n="87" d="100"/>
        </p:scale>
        <p:origin x="117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1169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9BD71B-5F68-4B44-8D8D-AFF228E0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518F9AE1-0A61-4BDF-821D-B0225C9318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748-50D7-4A0F-BF9E-70B559749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6D9-F381-4D54-B0D9-64C2331C9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DB4E-09EC-4E34-9B01-51D6C5863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6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1B94-2497-402B-9239-9411C0115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5342-26BF-41F8-B44F-CC3BA80F7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D033-A4E3-4E0A-A198-D5BF9F8005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5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3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2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4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7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47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E82-D6E8-44C8-B704-B48E06D5E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7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73E5-FE81-49B3-BCF4-900ACCE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0243C8-5958-4F94-B8CD-B5189816A4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2286000"/>
          </a:xfrm>
          <a:solidFill>
            <a:schemeClr val="accent1">
              <a:alpha val="30000"/>
            </a:schemeClr>
          </a:solidFill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Flowserve</a:t>
            </a:r>
            <a:br>
              <a:rPr lang="en-US" sz="5400" dirty="0"/>
            </a:br>
            <a:r>
              <a:rPr lang="en-US" sz="3600" dirty="0">
                <a:solidFill>
                  <a:schemeClr val="bg1"/>
                </a:solidFill>
              </a:rPr>
              <a:t>Devon Energy Hackathon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8FEA-CF0B-4079-A46C-34D1F2E8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3246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Brent Allen; Data Scientist, Commercial Ops</a:t>
            </a:r>
          </a:p>
          <a:p>
            <a:r>
              <a:rPr lang="en-US" dirty="0"/>
              <a:t>Zach Keller; Data Scientist, Commercial 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86600" cy="884238"/>
          </a:xfrm>
          <a:solidFill>
            <a:schemeClr val="accent1">
              <a:alpha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we did…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524000" y="2133600"/>
            <a:ext cx="3467100" cy="40386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Problem 02; Completions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Web App to aid Person in Charge (PIC)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Operational Aid</a:t>
            </a:r>
            <a:endParaRPr lang="en-US" sz="22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B2383B-7BEE-405E-8CE0-BFB82E2B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14600"/>
            <a:ext cx="3467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Clr>
                <a:srgbClr val="00B0F0"/>
              </a:buClr>
            </a:pPr>
            <a:r>
              <a:rPr kumimoji="1" lang="en-US" sz="2200" b="1" kern="0" dirty="0">
                <a:solidFill>
                  <a:schemeClr val="tx1"/>
                </a:solidFill>
              </a:rPr>
              <a:t>Keep things simple</a:t>
            </a:r>
          </a:p>
          <a:p>
            <a:pPr marL="0" indent="0"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kumimoji="1" lang="en-US" sz="22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Clr>
                <a:srgbClr val="00B0F0"/>
              </a:buClr>
            </a:pPr>
            <a:r>
              <a:rPr kumimoji="1" lang="en-US" sz="2200" b="1" kern="0" dirty="0">
                <a:solidFill>
                  <a:schemeClr val="tx1"/>
                </a:solidFill>
              </a:rPr>
              <a:t>Focus on Cost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Clr>
                <a:srgbClr val="00B0F0"/>
              </a:buClr>
            </a:pPr>
            <a:r>
              <a:rPr kumimoji="1" lang="en-US" sz="2200" b="1" kern="0" dirty="0">
                <a:solidFill>
                  <a:schemeClr val="tx1"/>
                </a:solidFill>
              </a:rPr>
              <a:t>Focus on Visualization</a:t>
            </a:r>
            <a:endParaRPr lang="en-US" sz="2200" b="1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086600" cy="884238"/>
          </a:xfrm>
          <a:solidFill>
            <a:schemeClr val="accent1">
              <a:alpha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Goods &amp; Others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295400" y="2209800"/>
            <a:ext cx="3467100" cy="40386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More knowledge on cost structure of oil platform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Greater understanding of IIOT challenges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>
                <a:solidFill>
                  <a:schemeClr val="tx2"/>
                </a:solidFill>
              </a:rPr>
              <a:t>Improve technical skills OIS-PI, Dash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lang="en-US" sz="22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B2383B-7BEE-405E-8CE0-BFB82E2B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4671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Clr>
                <a:srgbClr val="00B0F0"/>
              </a:buClr>
            </a:pPr>
            <a:r>
              <a:rPr kumimoji="1" lang="en-US" sz="2200" b="1" kern="0" dirty="0">
                <a:solidFill>
                  <a:schemeClr val="tx1"/>
                </a:solidFill>
              </a:rPr>
              <a:t>OSI-Pi Python API learning curve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2200" b="1" kern="0" dirty="0">
              <a:solidFill>
                <a:schemeClr val="tx1"/>
              </a:solidFill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Clr>
                <a:srgbClr val="00B0F0"/>
              </a:buClr>
            </a:pPr>
            <a:r>
              <a:rPr kumimoji="1" lang="en-US" sz="2200" b="1" kern="0" dirty="0">
                <a:solidFill>
                  <a:schemeClr val="tx1"/>
                </a:solidFill>
              </a:rPr>
              <a:t>No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5993249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248</TotalTime>
  <Words>77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Corbel</vt:lpstr>
      <vt:lpstr>1_Custom Design</vt:lpstr>
      <vt:lpstr>Parallax</vt:lpstr>
      <vt:lpstr>Flowserve Devon Energy Hackathon </vt:lpstr>
      <vt:lpstr>What we did…</vt:lpstr>
      <vt:lpstr>Goods &amp;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Flowserve Support of Devon Energy Hackathon</dc:title>
  <dc:creator>Allen, Brent</dc:creator>
  <cp:keywords/>
  <cp:lastModifiedBy>Keller, Zachary</cp:lastModifiedBy>
  <cp:revision>6</cp:revision>
  <cp:lastPrinted>1601-01-01T00:00:00Z</cp:lastPrinted>
  <dcterms:created xsi:type="dcterms:W3CDTF">2017-12-01T02:12:46Z</dcterms:created>
  <dcterms:modified xsi:type="dcterms:W3CDTF">2017-12-01T08:14:09Z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