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>
      <p:cViewPr varScale="1">
        <p:scale>
          <a:sx n="86" d="100"/>
          <a:sy n="86" d="100"/>
        </p:scale>
        <p:origin x="36" y="5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2286000"/>
          </a:xfrm>
          <a:solidFill>
            <a:schemeClr val="accent1">
              <a:alpha val="30000"/>
            </a:schemeClr>
          </a:solidFill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Flowserve</a:t>
            </a:r>
            <a:br>
              <a:rPr lang="en-US" sz="5400" dirty="0"/>
            </a:br>
            <a:r>
              <a:rPr lang="en-US" sz="3600" dirty="0">
                <a:solidFill>
                  <a:schemeClr val="bg1"/>
                </a:solidFill>
              </a:rPr>
              <a:t>Support of Devon Energy Hackathon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8FEA-CF0B-4079-A46C-34D1F2E8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324600" cy="685800"/>
          </a:xfrm>
        </p:spPr>
        <p:txBody>
          <a:bodyPr/>
          <a:lstStyle/>
          <a:p>
            <a:r>
              <a:rPr lang="en-US" dirty="0"/>
              <a:t>Brent Allen; Data Scientist, Commercial Ops</a:t>
            </a:r>
          </a:p>
          <a:p>
            <a:r>
              <a:rPr lang="en-US" dirty="0"/>
              <a:t>Zach Keller; Data Scientist, Commercial 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86600" cy="884238"/>
          </a:xfrm>
          <a:solidFill>
            <a:schemeClr val="accent1">
              <a:alpha val="25000"/>
            </a:schemeClr>
          </a:solidFill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What we did…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295400" y="2209800"/>
            <a:ext cx="3467100" cy="40386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Problem 02; Completions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Mobile App to aid Person in Charge (PIC)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Operational Aid</a:t>
            </a:r>
            <a:endParaRPr lang="en-US" sz="22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B2383B-7BEE-405E-8CE0-BFB82E2B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467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Keep things simple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bg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Focus on Safety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bg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Focus on Cost</a:t>
            </a:r>
            <a:endParaRPr lang="en-US" sz="22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86600" cy="884238"/>
          </a:xfrm>
          <a:solidFill>
            <a:schemeClr val="accent1">
              <a:alpha val="25000"/>
            </a:schemeClr>
          </a:solidFill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Goods &amp; Others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295400" y="2209800"/>
            <a:ext cx="3467100" cy="40386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More knowledge on cost structure of oil platform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Greater understanding of IIOT challenges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Improve technical skills OIS-PI, Dash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lang="en-US" sz="22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B2383B-7BEE-405E-8CE0-BFB82E2B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467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OSI-Pi Python API hard to work with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bg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Unable to publish to Azure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bg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kern="0" dirty="0">
                <a:solidFill>
                  <a:schemeClr val="bg1"/>
                </a:solidFill>
              </a:rPr>
              <a:t>No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599324963"/>
      </p:ext>
    </p:extLst>
  </p:cSld>
  <p:clrMapOvr>
    <a:masterClrMapping/>
  </p:clrMapOvr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23</TotalTime>
  <Words>84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01017531</vt:lpstr>
      <vt:lpstr>1_Custom Design</vt:lpstr>
      <vt:lpstr>Flowserve Support of Devon Energy Hackathon </vt:lpstr>
      <vt:lpstr>What we did…</vt:lpstr>
      <vt:lpstr>Goods &amp;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Flowserve Support of Devon Energy Hackathon</dc:title>
  <dc:creator>Allen, Brent</dc:creator>
  <cp:keywords/>
  <cp:lastModifiedBy>Allen, Brent</cp:lastModifiedBy>
  <cp:revision>3</cp:revision>
  <cp:lastPrinted>1601-01-01T00:00:00Z</cp:lastPrinted>
  <dcterms:created xsi:type="dcterms:W3CDTF">2017-12-01T02:12:46Z</dcterms:created>
  <dcterms:modified xsi:type="dcterms:W3CDTF">2017-12-01T02:36:33Z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