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6268-DE50-48D3-A31C-DD5E818C33F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546F-E3EF-4265-856C-CE3C5D73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8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6268-DE50-48D3-A31C-DD5E818C33F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546F-E3EF-4265-856C-CE3C5D73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7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6268-DE50-48D3-A31C-DD5E818C33F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546F-E3EF-4265-856C-CE3C5D73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03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6268-DE50-48D3-A31C-DD5E818C33F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546F-E3EF-4265-856C-CE3C5D73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2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6268-DE50-48D3-A31C-DD5E818C33F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546F-E3EF-4265-856C-CE3C5D73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62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6268-DE50-48D3-A31C-DD5E818C33F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546F-E3EF-4265-856C-CE3C5D73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6268-DE50-48D3-A31C-DD5E818C33F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546F-E3EF-4265-856C-CE3C5D73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29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6268-DE50-48D3-A31C-DD5E818C33F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546F-E3EF-4265-856C-CE3C5D73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70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6268-DE50-48D3-A31C-DD5E818C33F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546F-E3EF-4265-856C-CE3C5D73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9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6268-DE50-48D3-A31C-DD5E818C33F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09D546F-E3EF-4265-856C-CE3C5D73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7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6268-DE50-48D3-A31C-DD5E818C33F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546F-E3EF-4265-856C-CE3C5D73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6268-DE50-48D3-A31C-DD5E818C33F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546F-E3EF-4265-856C-CE3C5D73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0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6268-DE50-48D3-A31C-DD5E818C33F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546F-E3EF-4265-856C-CE3C5D73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4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6268-DE50-48D3-A31C-DD5E818C33F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546F-E3EF-4265-856C-CE3C5D73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6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6268-DE50-48D3-A31C-DD5E818C33F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546F-E3EF-4265-856C-CE3C5D73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9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6268-DE50-48D3-A31C-DD5E818C33F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546F-E3EF-4265-856C-CE3C5D73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5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6268-DE50-48D3-A31C-DD5E818C33F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546F-E3EF-4265-856C-CE3C5D73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876268-DE50-48D3-A31C-DD5E818C33F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9D546F-E3EF-4265-856C-CE3C5D73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7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weather.gov/points/39.7456,-97.0892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data.fortworthtexas.gov/Public-Safety/Crime-Data/k6ic-7kp7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dtinc.com/" TargetMode="External"/><Relationship Id="rId2" Type="http://schemas.openxmlformats.org/officeDocument/2006/relationships/hyperlink" Target="http://www.accurint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Overwatch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5935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Problem Statement: </a:t>
            </a:r>
            <a:r>
              <a:rPr lang="en-US" i="1" dirty="0" smtClean="0"/>
              <a:t>Digital Security</a:t>
            </a:r>
          </a:p>
          <a:p>
            <a:r>
              <a:rPr lang="en-US" dirty="0" smtClean="0"/>
              <a:t>Company: </a:t>
            </a:r>
            <a:r>
              <a:rPr lang="en-US" i="1" dirty="0" smtClean="0"/>
              <a:t>Chesapeake Energy</a:t>
            </a:r>
          </a:p>
          <a:p>
            <a:r>
              <a:rPr lang="en-US" dirty="0" smtClean="0"/>
              <a:t>Team Members: </a:t>
            </a:r>
            <a:r>
              <a:rPr lang="en-US" i="1" dirty="0" smtClean="0"/>
              <a:t>Anthony Sofio, Andrew Redman, </a:t>
            </a:r>
          </a:p>
          <a:p>
            <a:r>
              <a:rPr lang="en-US" i="1" dirty="0" smtClean="0"/>
              <a:t>Bobby Johnson, Brandon Tindle, Josh Page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157" y="365338"/>
            <a:ext cx="3942857" cy="2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7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68409" y="135172"/>
            <a:ext cx="10018713" cy="811033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84310" y="1192695"/>
            <a:ext cx="10018713" cy="4598505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smtClean="0"/>
              <a:t>Deliverable:</a:t>
            </a:r>
          </a:p>
          <a:p>
            <a:pPr marL="0" indent="0">
              <a:buNone/>
            </a:pPr>
            <a:r>
              <a:rPr lang="en-US" dirty="0" smtClean="0"/>
              <a:t>	Fully functional prototype using real-time data that:</a:t>
            </a:r>
          </a:p>
          <a:p>
            <a:pPr lvl="2"/>
            <a:r>
              <a:rPr lang="en-US" dirty="0" smtClean="0"/>
              <a:t>Processes images to recognize semis, pickups, and logos</a:t>
            </a:r>
          </a:p>
          <a:p>
            <a:pPr lvl="2"/>
            <a:r>
              <a:rPr lang="en-US" dirty="0" smtClean="0"/>
              <a:t>Displays real time crime data via API from Fort Worth</a:t>
            </a:r>
            <a:r>
              <a:rPr lang="en-US" baseline="30000" dirty="0" smtClean="0"/>
              <a:t>1</a:t>
            </a:r>
          </a:p>
          <a:p>
            <a:pPr lvl="2"/>
            <a:r>
              <a:rPr lang="en-US" dirty="0" smtClean="0"/>
              <a:t>Displays weather data via API from NOAA</a:t>
            </a:r>
            <a:r>
              <a:rPr lang="en-US" baseline="30000" dirty="0" smtClean="0"/>
              <a:t>2</a:t>
            </a:r>
          </a:p>
          <a:p>
            <a:pPr lvl="2"/>
            <a:r>
              <a:rPr lang="en-US" dirty="0" smtClean="0"/>
              <a:t>Displays scheduled visits to sites to display number of vehicles and personnel</a:t>
            </a:r>
            <a:r>
              <a:rPr lang="en-US" baseline="30000" dirty="0" smtClean="0"/>
              <a:t>3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Impact:</a:t>
            </a:r>
          </a:p>
          <a:p>
            <a:pPr lvl="2"/>
            <a:r>
              <a:rPr lang="en-US" dirty="0" smtClean="0"/>
              <a:t>Alert when unrecognized / unscheduled vehicles are found on site</a:t>
            </a:r>
          </a:p>
          <a:p>
            <a:pPr lvl="2"/>
            <a:r>
              <a:rPr lang="en-US" dirty="0" smtClean="0"/>
              <a:t>See at a glance local criminal activity around locations</a:t>
            </a:r>
          </a:p>
          <a:p>
            <a:pPr lvl="2"/>
            <a:r>
              <a:rPr lang="en-US" dirty="0" smtClean="0"/>
              <a:t>Recognize unsafe weather conditions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68409" y="135172"/>
            <a:ext cx="10018713" cy="811033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941" y="1499246"/>
            <a:ext cx="990706" cy="39463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464146" y="1296573"/>
            <a:ext cx="2004647" cy="890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Azure Storage Explorer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079565" y="1284849"/>
            <a:ext cx="2004647" cy="890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Vision </a:t>
            </a:r>
            <a:r>
              <a:rPr lang="en-US" i="1" dirty="0" smtClean="0"/>
              <a:t>(Azure Cognitive Services)</a:t>
            </a:r>
            <a:endParaRPr lang="en-US" i="1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7330440" y="2569699"/>
            <a:ext cx="1617785" cy="1336431"/>
          </a:xfrm>
          <a:prstGeom prst="flowChartMagneticDisk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Azure SQL Database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671538" y="1606062"/>
            <a:ext cx="2321170" cy="3059723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Azure Angular Website w/Bootstrap Theme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3987019" y="1643575"/>
            <a:ext cx="328246" cy="246185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583680" y="1635369"/>
            <a:ext cx="328246" cy="246185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/>
          <p:cNvSpPr/>
          <p:nvPr/>
        </p:nvSpPr>
        <p:spPr>
          <a:xfrm>
            <a:off x="9034975" y="3093720"/>
            <a:ext cx="550985" cy="293077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3413922"/>
            <a:ext cx="2194560" cy="102021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175283" y="4234934"/>
            <a:ext cx="5548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https://data.fortworthtexas.gov/resource/fauf-2yhn.json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4251960" y="4023361"/>
            <a:ext cx="5334000" cy="27432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0" y="5120640"/>
            <a:ext cx="1584960" cy="1584960"/>
          </a:xfrm>
          <a:prstGeom prst="rect">
            <a:avLst/>
          </a:prstGeom>
        </p:spPr>
      </p:pic>
      <p:sp>
        <p:nvSpPr>
          <p:cNvPr id="19" name="Bent Arrow 18"/>
          <p:cNvSpPr/>
          <p:nvPr/>
        </p:nvSpPr>
        <p:spPr>
          <a:xfrm rot="5400000" flipH="1">
            <a:off x="7787640" y="2484118"/>
            <a:ext cx="1051559" cy="5715001"/>
          </a:xfrm>
          <a:prstGeom prst="bentArrow">
            <a:avLst>
              <a:gd name="adj1" fmla="val 17754"/>
              <a:gd name="adj2" fmla="val 19203"/>
              <a:gd name="adj3" fmla="val 19203"/>
              <a:gd name="adj4" fmla="val 4375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93736" y="5865614"/>
            <a:ext cx="4757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6"/>
              </a:rPr>
              <a:t>https://api.weather.gov/points/39.7456,-97.0892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999" y="1996440"/>
            <a:ext cx="1923989" cy="1236186"/>
          </a:xfrm>
          <a:prstGeom prst="rect">
            <a:avLst/>
          </a:prstGeom>
        </p:spPr>
      </p:pic>
      <p:sp>
        <p:nvSpPr>
          <p:cNvPr id="23" name="Down Arrow 22"/>
          <p:cNvSpPr/>
          <p:nvPr/>
        </p:nvSpPr>
        <p:spPr>
          <a:xfrm>
            <a:off x="8001000" y="2270760"/>
            <a:ext cx="243840" cy="22860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225040" y="2011680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*impersonated</a:t>
            </a:r>
            <a:endParaRPr lang="en-US" i="1" dirty="0"/>
          </a:p>
        </p:txBody>
      </p:sp>
      <p:sp>
        <p:nvSpPr>
          <p:cNvPr id="25" name="Right Arrow 24"/>
          <p:cNvSpPr/>
          <p:nvPr/>
        </p:nvSpPr>
        <p:spPr>
          <a:xfrm>
            <a:off x="6629400" y="3083169"/>
            <a:ext cx="328246" cy="246185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667000"/>
            <a:ext cx="1071562" cy="107156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739640" y="3566160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*impersonated</a:t>
            </a:r>
            <a:endParaRPr lang="en-US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4693920" y="2468880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SCHEDULE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148840" y="1143000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VIDEO IMAGES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50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00769" y="1739348"/>
            <a:ext cx="10018713" cy="811033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DEMONSTRATION</a:t>
            </a:r>
            <a:endParaRPr lang="en-US" sz="48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743" y="3275516"/>
            <a:ext cx="3942857" cy="2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9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68409" y="135172"/>
            <a:ext cx="10018713" cy="811033"/>
          </a:xfrm>
        </p:spPr>
        <p:txBody>
          <a:bodyPr/>
          <a:lstStyle/>
          <a:p>
            <a:r>
              <a:rPr lang="en-US" dirty="0" smtClean="0"/>
              <a:t>Deliverable Application Features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57460" y="994575"/>
            <a:ext cx="10621180" cy="570837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 smtClean="0"/>
              <a:t>We recommend the following features for a deliverable application: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Use a data feed aggregator service such as </a:t>
            </a:r>
            <a:r>
              <a:rPr lang="en-US" dirty="0" smtClean="0">
                <a:hlinkClick r:id="rId2"/>
              </a:rPr>
              <a:t>LexisNexis Accurint</a:t>
            </a:r>
            <a:r>
              <a:rPr lang="en-US" dirty="0" smtClean="0"/>
              <a:t> for crime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Use a weather data provider such as </a:t>
            </a:r>
            <a:r>
              <a:rPr lang="en-US" dirty="0" smtClean="0">
                <a:hlinkClick r:id="rId3"/>
              </a:rPr>
              <a:t>WDT</a:t>
            </a:r>
            <a:r>
              <a:rPr lang="en-US" dirty="0" smtClean="0"/>
              <a:t> for detailed weather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Integrate to a “schedule” master data source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Use cameras with on-board storage and motion detection capabilities located at all entrances to site (at least 1080p)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Weight certain types of crime to have a higher “value” on heat map, allow filtering by date and type of crime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Allow upload of additional crime/incident data for map display from Corporate Security or Vendor partners.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Refined training to better recognize types of vehicles and logos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Refined training and additional cameras to recognize people on site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Use weather forecast data to generate alerts (hurricanes, floods, snowstorms, hot weather)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8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00769" y="1739348"/>
            <a:ext cx="10018713" cy="811033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QUESTIONS</a:t>
            </a:r>
            <a:endParaRPr lang="en-US" sz="4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743" y="3275516"/>
            <a:ext cx="3942857" cy="2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110</TotalTime>
  <Words>211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Project Overwatch</vt:lpstr>
      <vt:lpstr>Features</vt:lpstr>
      <vt:lpstr>Architecture</vt:lpstr>
      <vt:lpstr>DEMONSTRATION</vt:lpstr>
      <vt:lpstr>Deliverable Application Features</vt:lpstr>
      <vt:lpstr>QUESTIONS</vt:lpstr>
    </vt:vector>
  </TitlesOfParts>
  <Company>Chesapeake Energy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Overwatch</dc:title>
  <dc:creator>Josh Page</dc:creator>
  <cp:lastModifiedBy>Josh Page</cp:lastModifiedBy>
  <cp:revision>12</cp:revision>
  <dcterms:created xsi:type="dcterms:W3CDTF">2017-11-30T19:00:49Z</dcterms:created>
  <dcterms:modified xsi:type="dcterms:W3CDTF">2017-11-30T20:51:28Z</dcterms:modified>
</cp:coreProperties>
</file>