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64" r:id="rId3"/>
    <p:sldId id="265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88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E97F5-DB10-4ABF-87BA-1A951D51E105}" type="doc">
      <dgm:prSet loTypeId="urn:microsoft.com/office/officeart/2005/8/layout/lProcess3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4B4BBE-CAF0-4079-A308-476CAED7DFF9}">
      <dgm:prSet/>
      <dgm:spPr/>
      <dgm:t>
        <a:bodyPr/>
        <a:lstStyle/>
        <a:p>
          <a:r>
            <a:rPr lang="en-US" b="0" i="0" dirty="0"/>
            <a:t>Three people, verbal to paper</a:t>
          </a:r>
          <a:endParaRPr lang="en-US" dirty="0"/>
        </a:p>
      </dgm:t>
    </dgm:pt>
    <dgm:pt modelId="{858EA4E2-469F-40E6-A185-7649CA723FB8}" type="parTrans" cxnId="{D3344EA7-D4CB-474E-9CAF-F712A11A9447}">
      <dgm:prSet/>
      <dgm:spPr/>
      <dgm:t>
        <a:bodyPr/>
        <a:lstStyle/>
        <a:p>
          <a:endParaRPr lang="en-US"/>
        </a:p>
      </dgm:t>
    </dgm:pt>
    <dgm:pt modelId="{5AF46920-0AC2-456C-8BC4-1267EEFD8FED}" type="sibTrans" cxnId="{D3344EA7-D4CB-474E-9CAF-F712A11A9447}">
      <dgm:prSet/>
      <dgm:spPr/>
      <dgm:t>
        <a:bodyPr/>
        <a:lstStyle/>
        <a:p>
          <a:endParaRPr lang="en-US"/>
        </a:p>
      </dgm:t>
    </dgm:pt>
    <dgm:pt modelId="{3A52342E-3ED4-4661-9A44-8EFA5E00C625}">
      <dgm:prSet/>
      <dgm:spPr/>
      <dgm:t>
        <a:bodyPr/>
        <a:lstStyle/>
        <a:p>
          <a:r>
            <a:rPr lang="en-US" b="0" i="0" dirty="0"/>
            <a:t>Paper emailed to groups</a:t>
          </a:r>
          <a:endParaRPr lang="en-US" dirty="0"/>
        </a:p>
      </dgm:t>
    </dgm:pt>
    <dgm:pt modelId="{B41EA8C8-6D47-496D-83B8-7A9FA3BD5405}" type="parTrans" cxnId="{DAA489F3-3FEC-4315-93C2-6220D1CFB2C0}">
      <dgm:prSet/>
      <dgm:spPr/>
      <dgm:t>
        <a:bodyPr/>
        <a:lstStyle/>
        <a:p>
          <a:endParaRPr lang="en-US"/>
        </a:p>
      </dgm:t>
    </dgm:pt>
    <dgm:pt modelId="{7355E1C6-1C80-4BC2-BE6D-1FE807348649}" type="sibTrans" cxnId="{DAA489F3-3FEC-4315-93C2-6220D1CFB2C0}">
      <dgm:prSet/>
      <dgm:spPr/>
      <dgm:t>
        <a:bodyPr/>
        <a:lstStyle/>
        <a:p>
          <a:endParaRPr lang="en-US"/>
        </a:p>
      </dgm:t>
    </dgm:pt>
    <dgm:pt modelId="{DB7F9D64-C548-49D5-8418-3B26093EEB0B}">
      <dgm:prSet/>
      <dgm:spPr/>
      <dgm:t>
        <a:bodyPr/>
        <a:lstStyle/>
        <a:p>
          <a:r>
            <a:rPr lang="en-US" b="0" i="0" dirty="0"/>
            <a:t>Transpose paper to excel</a:t>
          </a:r>
          <a:endParaRPr lang="en-US" dirty="0"/>
        </a:p>
      </dgm:t>
    </dgm:pt>
    <dgm:pt modelId="{23E464DD-E26A-409C-8231-ABC022A2796A}" type="parTrans" cxnId="{778324D4-3C0D-40D8-A8B8-8F95AE08D5BF}">
      <dgm:prSet/>
      <dgm:spPr/>
      <dgm:t>
        <a:bodyPr/>
        <a:lstStyle/>
        <a:p>
          <a:endParaRPr lang="en-US"/>
        </a:p>
      </dgm:t>
    </dgm:pt>
    <dgm:pt modelId="{D1CE4608-815B-4AF7-8EE8-75AAA49EA62E}" type="sibTrans" cxnId="{778324D4-3C0D-40D8-A8B8-8F95AE08D5BF}">
      <dgm:prSet/>
      <dgm:spPr/>
      <dgm:t>
        <a:bodyPr/>
        <a:lstStyle/>
        <a:p>
          <a:endParaRPr lang="en-US"/>
        </a:p>
      </dgm:t>
    </dgm:pt>
    <dgm:pt modelId="{3D7428D4-76FD-4D0C-8462-5B4531ABF47C}">
      <dgm:prSet/>
      <dgm:spPr/>
      <dgm:t>
        <a:bodyPr/>
        <a:lstStyle/>
        <a:p>
          <a:r>
            <a:rPr lang="en-US" b="0" i="0" dirty="0"/>
            <a:t>Copy/paste into Well View</a:t>
          </a:r>
          <a:endParaRPr lang="en-US" dirty="0"/>
        </a:p>
      </dgm:t>
    </dgm:pt>
    <dgm:pt modelId="{34A93B26-4B55-41B6-B10E-E5BB46AF8345}" type="parTrans" cxnId="{DD4A0E3E-D962-4C5A-93E5-95F6E5AA46B7}">
      <dgm:prSet/>
      <dgm:spPr/>
      <dgm:t>
        <a:bodyPr/>
        <a:lstStyle/>
        <a:p>
          <a:endParaRPr lang="en-US"/>
        </a:p>
      </dgm:t>
    </dgm:pt>
    <dgm:pt modelId="{F356874C-F479-4F7B-89FF-CD3416585EFF}" type="sibTrans" cxnId="{DD4A0E3E-D962-4C5A-93E5-95F6E5AA46B7}">
      <dgm:prSet/>
      <dgm:spPr/>
      <dgm:t>
        <a:bodyPr/>
        <a:lstStyle/>
        <a:p>
          <a:endParaRPr lang="en-US"/>
        </a:p>
      </dgm:t>
    </dgm:pt>
    <dgm:pt modelId="{A814585B-BC11-480A-A2A2-6513D0E2D0DC}" type="pres">
      <dgm:prSet presAssocID="{B00E97F5-DB10-4ABF-87BA-1A951D51E10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CDC7F4A-73E3-4187-828F-28E16C107BC6}" type="pres">
      <dgm:prSet presAssocID="{6A4B4BBE-CAF0-4079-A308-476CAED7DFF9}" presName="horFlow" presStyleCnt="0"/>
      <dgm:spPr/>
    </dgm:pt>
    <dgm:pt modelId="{EF2A8148-994A-4638-9FAB-CC96B52A9DA5}" type="pres">
      <dgm:prSet presAssocID="{6A4B4BBE-CAF0-4079-A308-476CAED7DFF9}" presName="bigChev" presStyleLbl="node1" presStyleIdx="0" presStyleCnt="4" custLinFactX="-34026" custLinFactNeighborX="-100000" custLinFactNeighborY="15834"/>
      <dgm:spPr/>
    </dgm:pt>
    <dgm:pt modelId="{E3856C7F-8C19-4DA4-AD6D-D2E5006B624A}" type="pres">
      <dgm:prSet presAssocID="{6A4B4BBE-CAF0-4079-A308-476CAED7DFF9}" presName="vSp" presStyleCnt="0"/>
      <dgm:spPr/>
    </dgm:pt>
    <dgm:pt modelId="{DDCFC8DA-79C4-4D99-9DD8-9050ACBE18DC}" type="pres">
      <dgm:prSet presAssocID="{3A52342E-3ED4-4661-9A44-8EFA5E00C625}" presName="horFlow" presStyleCnt="0"/>
      <dgm:spPr/>
    </dgm:pt>
    <dgm:pt modelId="{7B1ECC6D-3D99-4C61-9095-BE4E6582FA16}" type="pres">
      <dgm:prSet presAssocID="{3A52342E-3ED4-4661-9A44-8EFA5E00C625}" presName="bigChev" presStyleLbl="node1" presStyleIdx="1" presStyleCnt="4" custLinFactX="-33870" custLinFactNeighborX="-100000" custLinFactNeighborY="6364"/>
      <dgm:spPr/>
    </dgm:pt>
    <dgm:pt modelId="{DF942D26-55E7-4803-A584-78BFFFFD041E}" type="pres">
      <dgm:prSet presAssocID="{3A52342E-3ED4-4661-9A44-8EFA5E00C625}" presName="vSp" presStyleCnt="0"/>
      <dgm:spPr/>
    </dgm:pt>
    <dgm:pt modelId="{DC1BD6A9-E991-41EE-9E05-53A4D98948D0}" type="pres">
      <dgm:prSet presAssocID="{DB7F9D64-C548-49D5-8418-3B26093EEB0B}" presName="horFlow" presStyleCnt="0"/>
      <dgm:spPr/>
    </dgm:pt>
    <dgm:pt modelId="{A7997E7A-EEA2-4E7E-A2BA-5734DB0C5EDF}" type="pres">
      <dgm:prSet presAssocID="{DB7F9D64-C548-49D5-8418-3B26093EEB0B}" presName="bigChev" presStyleLbl="node1" presStyleIdx="2" presStyleCnt="4" custLinFactY="-100000" custLinFactNeighborX="-9617" custLinFactNeighborY="-112166"/>
      <dgm:spPr/>
    </dgm:pt>
    <dgm:pt modelId="{B9C0BEAB-62A0-4D39-B9DF-5FCC6CE95283}" type="pres">
      <dgm:prSet presAssocID="{DB7F9D64-C548-49D5-8418-3B26093EEB0B}" presName="vSp" presStyleCnt="0"/>
      <dgm:spPr/>
    </dgm:pt>
    <dgm:pt modelId="{EC3719D8-35FC-472F-8B2D-E2182FF7E8DE}" type="pres">
      <dgm:prSet presAssocID="{3D7428D4-76FD-4D0C-8462-5B4531ABF47C}" presName="horFlow" presStyleCnt="0"/>
      <dgm:spPr/>
    </dgm:pt>
    <dgm:pt modelId="{074C1265-61AC-422F-9884-E495BED5371D}" type="pres">
      <dgm:prSet presAssocID="{3D7428D4-76FD-4D0C-8462-5B4531ABF47C}" presName="bigChev" presStyleLbl="node1" presStyleIdx="3" presStyleCnt="4" custLinFactY="-100000" custLinFactNeighborX="-9617" custLinFactNeighborY="-121636"/>
      <dgm:spPr/>
    </dgm:pt>
  </dgm:ptLst>
  <dgm:cxnLst>
    <dgm:cxn modelId="{E55FE97F-C5B6-41E3-8B13-2AB5BFB4BBAB}" type="presOf" srcId="{3D7428D4-76FD-4D0C-8462-5B4531ABF47C}" destId="{074C1265-61AC-422F-9884-E495BED5371D}" srcOrd="0" destOrd="0" presId="urn:microsoft.com/office/officeart/2005/8/layout/lProcess3"/>
    <dgm:cxn modelId="{778324D4-3C0D-40D8-A8B8-8F95AE08D5BF}" srcId="{B00E97F5-DB10-4ABF-87BA-1A951D51E105}" destId="{DB7F9D64-C548-49D5-8418-3B26093EEB0B}" srcOrd="2" destOrd="0" parTransId="{23E464DD-E26A-409C-8231-ABC022A2796A}" sibTransId="{D1CE4608-815B-4AF7-8EE8-75AAA49EA62E}"/>
    <dgm:cxn modelId="{ADB178EC-939C-4F7A-B80D-40D4E6FDCC30}" type="presOf" srcId="{6A4B4BBE-CAF0-4079-A308-476CAED7DFF9}" destId="{EF2A8148-994A-4638-9FAB-CC96B52A9DA5}" srcOrd="0" destOrd="0" presId="urn:microsoft.com/office/officeart/2005/8/layout/lProcess3"/>
    <dgm:cxn modelId="{68C98218-A4B0-4BFA-ABE9-16A40AD5DE71}" type="presOf" srcId="{DB7F9D64-C548-49D5-8418-3B26093EEB0B}" destId="{A7997E7A-EEA2-4E7E-A2BA-5734DB0C5EDF}" srcOrd="0" destOrd="0" presId="urn:microsoft.com/office/officeart/2005/8/layout/lProcess3"/>
    <dgm:cxn modelId="{DAA489F3-3FEC-4315-93C2-6220D1CFB2C0}" srcId="{B00E97F5-DB10-4ABF-87BA-1A951D51E105}" destId="{3A52342E-3ED4-4661-9A44-8EFA5E00C625}" srcOrd="1" destOrd="0" parTransId="{B41EA8C8-6D47-496D-83B8-7A9FA3BD5405}" sibTransId="{7355E1C6-1C80-4BC2-BE6D-1FE807348649}"/>
    <dgm:cxn modelId="{D3344EA7-D4CB-474E-9CAF-F712A11A9447}" srcId="{B00E97F5-DB10-4ABF-87BA-1A951D51E105}" destId="{6A4B4BBE-CAF0-4079-A308-476CAED7DFF9}" srcOrd="0" destOrd="0" parTransId="{858EA4E2-469F-40E6-A185-7649CA723FB8}" sibTransId="{5AF46920-0AC2-456C-8BC4-1267EEFD8FED}"/>
    <dgm:cxn modelId="{F8EEA766-AEBF-4247-A9DB-387B4687194C}" type="presOf" srcId="{3A52342E-3ED4-4661-9A44-8EFA5E00C625}" destId="{7B1ECC6D-3D99-4C61-9095-BE4E6582FA16}" srcOrd="0" destOrd="0" presId="urn:microsoft.com/office/officeart/2005/8/layout/lProcess3"/>
    <dgm:cxn modelId="{FA55A035-A565-40B6-A722-1CB168E8EA05}" type="presOf" srcId="{B00E97F5-DB10-4ABF-87BA-1A951D51E105}" destId="{A814585B-BC11-480A-A2A2-6513D0E2D0DC}" srcOrd="0" destOrd="0" presId="urn:microsoft.com/office/officeart/2005/8/layout/lProcess3"/>
    <dgm:cxn modelId="{DD4A0E3E-D962-4C5A-93E5-95F6E5AA46B7}" srcId="{B00E97F5-DB10-4ABF-87BA-1A951D51E105}" destId="{3D7428D4-76FD-4D0C-8462-5B4531ABF47C}" srcOrd="3" destOrd="0" parTransId="{34A93B26-4B55-41B6-B10E-E5BB46AF8345}" sibTransId="{F356874C-F479-4F7B-89FF-CD3416585EFF}"/>
    <dgm:cxn modelId="{46EB609F-7419-47AD-80E2-5454927C055F}" type="presParOf" srcId="{A814585B-BC11-480A-A2A2-6513D0E2D0DC}" destId="{5CDC7F4A-73E3-4187-828F-28E16C107BC6}" srcOrd="0" destOrd="0" presId="urn:microsoft.com/office/officeart/2005/8/layout/lProcess3"/>
    <dgm:cxn modelId="{7FF6EEEA-6513-4487-A2A8-946A94AF2CC8}" type="presParOf" srcId="{5CDC7F4A-73E3-4187-828F-28E16C107BC6}" destId="{EF2A8148-994A-4638-9FAB-CC96B52A9DA5}" srcOrd="0" destOrd="0" presId="urn:microsoft.com/office/officeart/2005/8/layout/lProcess3"/>
    <dgm:cxn modelId="{DC60D8CA-2BF4-4868-B6AA-337674F78672}" type="presParOf" srcId="{A814585B-BC11-480A-A2A2-6513D0E2D0DC}" destId="{E3856C7F-8C19-4DA4-AD6D-D2E5006B624A}" srcOrd="1" destOrd="0" presId="urn:microsoft.com/office/officeart/2005/8/layout/lProcess3"/>
    <dgm:cxn modelId="{27C0FCCA-8B3E-4FE9-B5AB-CF111E9ED9C8}" type="presParOf" srcId="{A814585B-BC11-480A-A2A2-6513D0E2D0DC}" destId="{DDCFC8DA-79C4-4D99-9DD8-9050ACBE18DC}" srcOrd="2" destOrd="0" presId="urn:microsoft.com/office/officeart/2005/8/layout/lProcess3"/>
    <dgm:cxn modelId="{82BCB179-F4A0-47ED-8FB6-2A4D79CE87B0}" type="presParOf" srcId="{DDCFC8DA-79C4-4D99-9DD8-9050ACBE18DC}" destId="{7B1ECC6D-3D99-4C61-9095-BE4E6582FA16}" srcOrd="0" destOrd="0" presId="urn:microsoft.com/office/officeart/2005/8/layout/lProcess3"/>
    <dgm:cxn modelId="{3CAA4E3D-FC5B-4EAA-958A-00F7C3C93E22}" type="presParOf" srcId="{A814585B-BC11-480A-A2A2-6513D0E2D0DC}" destId="{DF942D26-55E7-4803-A584-78BFFFFD041E}" srcOrd="3" destOrd="0" presId="urn:microsoft.com/office/officeart/2005/8/layout/lProcess3"/>
    <dgm:cxn modelId="{EBA8B1F7-A62E-47A8-A7C8-094B5EF31D1D}" type="presParOf" srcId="{A814585B-BC11-480A-A2A2-6513D0E2D0DC}" destId="{DC1BD6A9-E991-41EE-9E05-53A4D98948D0}" srcOrd="4" destOrd="0" presId="urn:microsoft.com/office/officeart/2005/8/layout/lProcess3"/>
    <dgm:cxn modelId="{29145B12-4988-468B-9BB9-10C60F1B3B0F}" type="presParOf" srcId="{DC1BD6A9-E991-41EE-9E05-53A4D98948D0}" destId="{A7997E7A-EEA2-4E7E-A2BA-5734DB0C5EDF}" srcOrd="0" destOrd="0" presId="urn:microsoft.com/office/officeart/2005/8/layout/lProcess3"/>
    <dgm:cxn modelId="{C30C6434-B762-474A-9AC8-F553B48A49D9}" type="presParOf" srcId="{A814585B-BC11-480A-A2A2-6513D0E2D0DC}" destId="{B9C0BEAB-62A0-4D39-B9DF-5FCC6CE95283}" srcOrd="5" destOrd="0" presId="urn:microsoft.com/office/officeart/2005/8/layout/lProcess3"/>
    <dgm:cxn modelId="{F5FD946B-E0AF-4AED-9ADA-F47BB3CAC040}" type="presParOf" srcId="{A814585B-BC11-480A-A2A2-6513D0E2D0DC}" destId="{EC3719D8-35FC-472F-8B2D-E2182FF7E8DE}" srcOrd="6" destOrd="0" presId="urn:microsoft.com/office/officeart/2005/8/layout/lProcess3"/>
    <dgm:cxn modelId="{08B81266-1AEA-4328-A4E0-120E87E310D8}" type="presParOf" srcId="{EC3719D8-35FC-472F-8B2D-E2182FF7E8DE}" destId="{074C1265-61AC-422F-9884-E495BED5371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176C1-16F5-481F-B90E-4FF977829E79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68A253-45D1-4904-B71B-41E92BC7FB3D}">
      <dgm:prSet/>
      <dgm:spPr/>
      <dgm:t>
        <a:bodyPr/>
        <a:lstStyle/>
        <a:p>
          <a:r>
            <a:rPr lang="en-US" i="1"/>
            <a:t>Cheaper</a:t>
          </a:r>
          <a:endParaRPr lang="en-US"/>
        </a:p>
      </dgm:t>
    </dgm:pt>
    <dgm:pt modelId="{D3520B49-45E0-4E11-A541-A86D4AF97BF5}" type="parTrans" cxnId="{FC8112AB-E608-4515-919E-4E802D201A67}">
      <dgm:prSet/>
      <dgm:spPr/>
      <dgm:t>
        <a:bodyPr/>
        <a:lstStyle/>
        <a:p>
          <a:endParaRPr lang="en-US"/>
        </a:p>
      </dgm:t>
    </dgm:pt>
    <dgm:pt modelId="{294A4272-29AE-4BC7-AF93-BC3AC56A8A3A}" type="sibTrans" cxnId="{FC8112AB-E608-4515-919E-4E802D201A67}">
      <dgm:prSet/>
      <dgm:spPr/>
      <dgm:t>
        <a:bodyPr/>
        <a:lstStyle/>
        <a:p>
          <a:endParaRPr lang="en-US"/>
        </a:p>
      </dgm:t>
    </dgm:pt>
    <dgm:pt modelId="{E871502C-D366-4A65-9B59-6D6EEC614897}">
      <dgm:prSet/>
      <dgm:spPr/>
      <dgm:t>
        <a:bodyPr/>
        <a:lstStyle/>
        <a:p>
          <a:r>
            <a:rPr lang="en-US"/>
            <a:t>Pipe Data: Two person job (one less than current)</a:t>
          </a:r>
          <a:endParaRPr lang="en-US"/>
        </a:p>
      </dgm:t>
    </dgm:pt>
    <dgm:pt modelId="{B4EBE791-8510-416E-B259-98E460A894D2}" type="parTrans" cxnId="{634B9E87-BFDD-4667-85D8-C30487785EE5}">
      <dgm:prSet/>
      <dgm:spPr/>
      <dgm:t>
        <a:bodyPr/>
        <a:lstStyle/>
        <a:p>
          <a:endParaRPr lang="en-US"/>
        </a:p>
      </dgm:t>
    </dgm:pt>
    <dgm:pt modelId="{17C2D12D-0E3A-4E91-87D6-BDE1D603F7AB}" type="sibTrans" cxnId="{634B9E87-BFDD-4667-85D8-C30487785EE5}">
      <dgm:prSet/>
      <dgm:spPr/>
      <dgm:t>
        <a:bodyPr/>
        <a:lstStyle/>
        <a:p>
          <a:endParaRPr lang="en-US"/>
        </a:p>
      </dgm:t>
    </dgm:pt>
    <dgm:pt modelId="{F478EA8A-03BB-4782-ABE8-48369F97449B}">
      <dgm:prSet/>
      <dgm:spPr/>
      <dgm:t>
        <a:bodyPr/>
        <a:lstStyle/>
        <a:p>
          <a:r>
            <a:rPr lang="en-US" i="1"/>
            <a:t>Faster</a:t>
          </a:r>
          <a:endParaRPr lang="en-US"/>
        </a:p>
      </dgm:t>
    </dgm:pt>
    <dgm:pt modelId="{6BB50CD0-32AF-4764-8AC5-5A374F01410E}" type="parTrans" cxnId="{CE949DA5-CF09-4997-A168-5A29D0C24F8F}">
      <dgm:prSet/>
      <dgm:spPr/>
      <dgm:t>
        <a:bodyPr/>
        <a:lstStyle/>
        <a:p>
          <a:endParaRPr lang="en-US"/>
        </a:p>
      </dgm:t>
    </dgm:pt>
    <dgm:pt modelId="{4B3B618F-0496-43F7-9D23-D5303B55332C}" type="sibTrans" cxnId="{CE949DA5-CF09-4997-A168-5A29D0C24F8F}">
      <dgm:prSet/>
      <dgm:spPr/>
      <dgm:t>
        <a:bodyPr/>
        <a:lstStyle/>
        <a:p>
          <a:endParaRPr lang="en-US"/>
        </a:p>
      </dgm:t>
    </dgm:pt>
    <dgm:pt modelId="{E032E648-4DA1-44A3-A04D-8AA959C5014A}">
      <dgm:prSet/>
      <dgm:spPr/>
      <dgm:t>
        <a:bodyPr/>
        <a:lstStyle/>
        <a:p>
          <a:r>
            <a:rPr lang="en-US"/>
            <a:t>No paper</a:t>
          </a:r>
          <a:endParaRPr lang="en-US"/>
        </a:p>
      </dgm:t>
    </dgm:pt>
    <dgm:pt modelId="{65CCDC97-498C-4DEE-87D1-15DDCFABBAF6}" type="parTrans" cxnId="{31622F4E-675D-42AC-BFA8-07F281312CF9}">
      <dgm:prSet/>
      <dgm:spPr/>
      <dgm:t>
        <a:bodyPr/>
        <a:lstStyle/>
        <a:p>
          <a:endParaRPr lang="en-US"/>
        </a:p>
      </dgm:t>
    </dgm:pt>
    <dgm:pt modelId="{4BC9E81C-0C4A-4B52-83A8-4EFA7F04ED0C}" type="sibTrans" cxnId="{31622F4E-675D-42AC-BFA8-07F281312CF9}">
      <dgm:prSet/>
      <dgm:spPr/>
      <dgm:t>
        <a:bodyPr/>
        <a:lstStyle/>
        <a:p>
          <a:endParaRPr lang="en-US"/>
        </a:p>
      </dgm:t>
    </dgm:pt>
    <dgm:pt modelId="{823FB7AA-8CD2-43F6-8518-7648B6018F55}">
      <dgm:prSet/>
      <dgm:spPr/>
      <dgm:t>
        <a:bodyPr/>
        <a:lstStyle/>
        <a:p>
          <a:r>
            <a:rPr lang="en-US"/>
            <a:t>One Time Collection,  no transposing</a:t>
          </a:r>
          <a:endParaRPr lang="en-US"/>
        </a:p>
      </dgm:t>
    </dgm:pt>
    <dgm:pt modelId="{0D58354D-3419-4845-A265-A1D569A96211}" type="parTrans" cxnId="{7B7F50CA-F1F8-41DE-B924-06F3A33CE4A1}">
      <dgm:prSet/>
      <dgm:spPr/>
      <dgm:t>
        <a:bodyPr/>
        <a:lstStyle/>
        <a:p>
          <a:endParaRPr lang="en-US"/>
        </a:p>
      </dgm:t>
    </dgm:pt>
    <dgm:pt modelId="{0443BD88-02B1-4EDE-B5B4-6188C9328798}" type="sibTrans" cxnId="{7B7F50CA-F1F8-41DE-B924-06F3A33CE4A1}">
      <dgm:prSet/>
      <dgm:spPr/>
      <dgm:t>
        <a:bodyPr/>
        <a:lstStyle/>
        <a:p>
          <a:endParaRPr lang="en-US"/>
        </a:p>
      </dgm:t>
    </dgm:pt>
    <dgm:pt modelId="{12B8CC91-26A9-42E0-AFDB-DA018E192730}">
      <dgm:prSet/>
      <dgm:spPr/>
      <dgm:t>
        <a:bodyPr/>
        <a:lstStyle/>
        <a:p>
          <a:r>
            <a:rPr lang="en-US" i="1"/>
            <a:t>Better</a:t>
          </a:r>
          <a:endParaRPr lang="en-US"/>
        </a:p>
      </dgm:t>
    </dgm:pt>
    <dgm:pt modelId="{A78AE948-1B61-49F7-A1AE-D379318C790D}" type="parTrans" cxnId="{AEBE8F5B-4295-400E-93BE-D992485F252E}">
      <dgm:prSet/>
      <dgm:spPr/>
      <dgm:t>
        <a:bodyPr/>
        <a:lstStyle/>
        <a:p>
          <a:endParaRPr lang="en-US"/>
        </a:p>
      </dgm:t>
    </dgm:pt>
    <dgm:pt modelId="{93AC8745-5832-46FE-9F89-B24173D6F65D}" type="sibTrans" cxnId="{AEBE8F5B-4295-400E-93BE-D992485F252E}">
      <dgm:prSet/>
      <dgm:spPr/>
      <dgm:t>
        <a:bodyPr/>
        <a:lstStyle/>
        <a:p>
          <a:endParaRPr lang="en-US"/>
        </a:p>
      </dgm:t>
    </dgm:pt>
    <dgm:pt modelId="{89BEF037-FE7A-48A6-9B29-5A52B0CAA1E4}">
      <dgm:prSet/>
      <dgm:spPr/>
      <dgm:t>
        <a:bodyPr/>
        <a:lstStyle/>
        <a:p>
          <a:r>
            <a:rPr lang="en-US"/>
            <a:t>Accuracy</a:t>
          </a:r>
          <a:endParaRPr lang="en-US"/>
        </a:p>
      </dgm:t>
    </dgm:pt>
    <dgm:pt modelId="{96A7EDE8-36A7-452A-ACAC-8C3D582CFB6E}" type="parTrans" cxnId="{C713C509-73AC-4831-900D-9CE3B61E80CA}">
      <dgm:prSet/>
      <dgm:spPr/>
      <dgm:t>
        <a:bodyPr/>
        <a:lstStyle/>
        <a:p>
          <a:endParaRPr lang="en-US"/>
        </a:p>
      </dgm:t>
    </dgm:pt>
    <dgm:pt modelId="{BF33091F-F80B-45E3-8D60-B102A57EBF10}" type="sibTrans" cxnId="{C713C509-73AC-4831-900D-9CE3B61E80CA}">
      <dgm:prSet/>
      <dgm:spPr/>
      <dgm:t>
        <a:bodyPr/>
        <a:lstStyle/>
        <a:p>
          <a:endParaRPr lang="en-US"/>
        </a:p>
      </dgm:t>
    </dgm:pt>
    <dgm:pt modelId="{8CDBAFBC-5B30-45E1-9EA3-9D566B8BD069}">
      <dgm:prSet/>
      <dgm:spPr/>
      <dgm:t>
        <a:bodyPr/>
        <a:lstStyle/>
        <a:p>
          <a:r>
            <a:rPr lang="en-US"/>
            <a:t>Data available for import/export, reports in near real time</a:t>
          </a:r>
          <a:endParaRPr lang="en-US"/>
        </a:p>
      </dgm:t>
    </dgm:pt>
    <dgm:pt modelId="{7F8087D9-C059-4B2A-BD43-353C2267B85D}" type="parTrans" cxnId="{F3FFA3CF-3188-44C9-82C7-BD3E26B3273B}">
      <dgm:prSet/>
      <dgm:spPr/>
      <dgm:t>
        <a:bodyPr/>
        <a:lstStyle/>
        <a:p>
          <a:endParaRPr lang="en-US"/>
        </a:p>
      </dgm:t>
    </dgm:pt>
    <dgm:pt modelId="{22C04C22-4F2B-4CB4-9D91-6B95F3F2DD53}" type="sibTrans" cxnId="{F3FFA3CF-3188-44C9-82C7-BD3E26B3273B}">
      <dgm:prSet/>
      <dgm:spPr/>
      <dgm:t>
        <a:bodyPr/>
        <a:lstStyle/>
        <a:p>
          <a:endParaRPr lang="en-US"/>
        </a:p>
      </dgm:t>
    </dgm:pt>
    <dgm:pt modelId="{8E5C54F1-61B7-40AF-8AF6-F05C623CA363}" type="pres">
      <dgm:prSet presAssocID="{558176C1-16F5-481F-B90E-4FF977829E79}" presName="Name0" presStyleCnt="0">
        <dgm:presLayoutVars>
          <dgm:dir/>
          <dgm:animLvl val="lvl"/>
          <dgm:resizeHandles val="exact"/>
        </dgm:presLayoutVars>
      </dgm:prSet>
      <dgm:spPr/>
    </dgm:pt>
    <dgm:pt modelId="{D9E22BA8-E899-4FF8-9D31-2917D736B1C3}" type="pres">
      <dgm:prSet presAssocID="{CB68A253-45D1-4904-B71B-41E92BC7FB3D}" presName="linNode" presStyleCnt="0"/>
      <dgm:spPr/>
    </dgm:pt>
    <dgm:pt modelId="{1B5CA9EC-7023-454B-8268-986739D03CFD}" type="pres">
      <dgm:prSet presAssocID="{CB68A253-45D1-4904-B71B-41E92BC7FB3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5D5A0FB-992C-4C6C-8140-CBDE3F9623AC}" type="pres">
      <dgm:prSet presAssocID="{CB68A253-45D1-4904-B71B-41E92BC7FB3D}" presName="descendantText" presStyleLbl="alignAccFollowNode1" presStyleIdx="0" presStyleCnt="3">
        <dgm:presLayoutVars>
          <dgm:bulletEnabled val="1"/>
        </dgm:presLayoutVars>
      </dgm:prSet>
      <dgm:spPr/>
    </dgm:pt>
    <dgm:pt modelId="{6790220B-EEE9-44D4-8962-C2980F485C72}" type="pres">
      <dgm:prSet presAssocID="{294A4272-29AE-4BC7-AF93-BC3AC56A8A3A}" presName="sp" presStyleCnt="0"/>
      <dgm:spPr/>
    </dgm:pt>
    <dgm:pt modelId="{9DDADBB3-F8EA-4DF3-AD9B-93541A7A1932}" type="pres">
      <dgm:prSet presAssocID="{F478EA8A-03BB-4782-ABE8-48369F97449B}" presName="linNode" presStyleCnt="0"/>
      <dgm:spPr/>
    </dgm:pt>
    <dgm:pt modelId="{DE338A08-3F2C-4A52-9D30-DD7934F88647}" type="pres">
      <dgm:prSet presAssocID="{F478EA8A-03BB-4782-ABE8-48369F97449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22365A-1D63-430F-9FB1-2E2BF8C66B4E}" type="pres">
      <dgm:prSet presAssocID="{F478EA8A-03BB-4782-ABE8-48369F97449B}" presName="descendantText" presStyleLbl="alignAccFollowNode1" presStyleIdx="1" presStyleCnt="3">
        <dgm:presLayoutVars>
          <dgm:bulletEnabled val="1"/>
        </dgm:presLayoutVars>
      </dgm:prSet>
      <dgm:spPr/>
    </dgm:pt>
    <dgm:pt modelId="{965CFBAD-6C86-45C2-8954-5666D556D0AC}" type="pres">
      <dgm:prSet presAssocID="{4B3B618F-0496-43F7-9D23-D5303B55332C}" presName="sp" presStyleCnt="0"/>
      <dgm:spPr/>
    </dgm:pt>
    <dgm:pt modelId="{4910799C-D1D6-4EE5-B508-7F61B8D678A6}" type="pres">
      <dgm:prSet presAssocID="{12B8CC91-26A9-42E0-AFDB-DA018E192730}" presName="linNode" presStyleCnt="0"/>
      <dgm:spPr/>
    </dgm:pt>
    <dgm:pt modelId="{A30C4B0E-78BB-42D7-BA06-1660E6220925}" type="pres">
      <dgm:prSet presAssocID="{12B8CC91-26A9-42E0-AFDB-DA018E19273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86629EC-26CB-4A14-9472-F955DAD1DF4D}" type="pres">
      <dgm:prSet presAssocID="{12B8CC91-26A9-42E0-AFDB-DA018E19273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C07849C-A591-4423-8AC6-D4163DEAF7B2}" type="presOf" srcId="{E871502C-D366-4A65-9B59-6D6EEC614897}" destId="{B5D5A0FB-992C-4C6C-8140-CBDE3F9623AC}" srcOrd="0" destOrd="0" presId="urn:microsoft.com/office/officeart/2005/8/layout/vList5"/>
    <dgm:cxn modelId="{FC8112AB-E608-4515-919E-4E802D201A67}" srcId="{558176C1-16F5-481F-B90E-4FF977829E79}" destId="{CB68A253-45D1-4904-B71B-41E92BC7FB3D}" srcOrd="0" destOrd="0" parTransId="{D3520B49-45E0-4E11-A541-A86D4AF97BF5}" sibTransId="{294A4272-29AE-4BC7-AF93-BC3AC56A8A3A}"/>
    <dgm:cxn modelId="{BCEB21D4-2773-4FA9-8431-6ADD9DAA6880}" type="presOf" srcId="{F478EA8A-03BB-4782-ABE8-48369F97449B}" destId="{DE338A08-3F2C-4A52-9D30-DD7934F88647}" srcOrd="0" destOrd="0" presId="urn:microsoft.com/office/officeart/2005/8/layout/vList5"/>
    <dgm:cxn modelId="{634B9E87-BFDD-4667-85D8-C30487785EE5}" srcId="{CB68A253-45D1-4904-B71B-41E92BC7FB3D}" destId="{E871502C-D366-4A65-9B59-6D6EEC614897}" srcOrd="0" destOrd="0" parTransId="{B4EBE791-8510-416E-B259-98E460A894D2}" sibTransId="{17C2D12D-0E3A-4E91-87D6-BDE1D603F7AB}"/>
    <dgm:cxn modelId="{2D5958C8-FAA6-4C82-82C6-8EBB07F5A013}" type="presOf" srcId="{823FB7AA-8CD2-43F6-8518-7648B6018F55}" destId="{FD22365A-1D63-430F-9FB1-2E2BF8C66B4E}" srcOrd="0" destOrd="1" presId="urn:microsoft.com/office/officeart/2005/8/layout/vList5"/>
    <dgm:cxn modelId="{989E17B2-2D6F-4E3A-9DC8-259BA66E79AA}" type="presOf" srcId="{558176C1-16F5-481F-B90E-4FF977829E79}" destId="{8E5C54F1-61B7-40AF-8AF6-F05C623CA363}" srcOrd="0" destOrd="0" presId="urn:microsoft.com/office/officeart/2005/8/layout/vList5"/>
    <dgm:cxn modelId="{847E0A79-7D66-40F1-8275-AE787CCA0A60}" type="presOf" srcId="{12B8CC91-26A9-42E0-AFDB-DA018E192730}" destId="{A30C4B0E-78BB-42D7-BA06-1660E6220925}" srcOrd="0" destOrd="0" presId="urn:microsoft.com/office/officeart/2005/8/layout/vList5"/>
    <dgm:cxn modelId="{B84814D7-C119-4037-B582-77E367F8A40A}" type="presOf" srcId="{E032E648-4DA1-44A3-A04D-8AA959C5014A}" destId="{FD22365A-1D63-430F-9FB1-2E2BF8C66B4E}" srcOrd="0" destOrd="0" presId="urn:microsoft.com/office/officeart/2005/8/layout/vList5"/>
    <dgm:cxn modelId="{31622F4E-675D-42AC-BFA8-07F281312CF9}" srcId="{F478EA8A-03BB-4782-ABE8-48369F97449B}" destId="{E032E648-4DA1-44A3-A04D-8AA959C5014A}" srcOrd="0" destOrd="0" parTransId="{65CCDC97-498C-4DEE-87D1-15DDCFABBAF6}" sibTransId="{4BC9E81C-0C4A-4B52-83A8-4EFA7F04ED0C}"/>
    <dgm:cxn modelId="{A08C1844-162F-48DC-9B2A-05FF6B89938F}" type="presOf" srcId="{CB68A253-45D1-4904-B71B-41E92BC7FB3D}" destId="{1B5CA9EC-7023-454B-8268-986739D03CFD}" srcOrd="0" destOrd="0" presId="urn:microsoft.com/office/officeart/2005/8/layout/vList5"/>
    <dgm:cxn modelId="{F3FFA3CF-3188-44C9-82C7-BD3E26B3273B}" srcId="{12B8CC91-26A9-42E0-AFDB-DA018E192730}" destId="{8CDBAFBC-5B30-45E1-9EA3-9D566B8BD069}" srcOrd="1" destOrd="0" parTransId="{7F8087D9-C059-4B2A-BD43-353C2267B85D}" sibTransId="{22C04C22-4F2B-4CB4-9D91-6B95F3F2DD53}"/>
    <dgm:cxn modelId="{AEBE8F5B-4295-400E-93BE-D992485F252E}" srcId="{558176C1-16F5-481F-B90E-4FF977829E79}" destId="{12B8CC91-26A9-42E0-AFDB-DA018E192730}" srcOrd="2" destOrd="0" parTransId="{A78AE948-1B61-49F7-A1AE-D379318C790D}" sibTransId="{93AC8745-5832-46FE-9F89-B24173D6F65D}"/>
    <dgm:cxn modelId="{C713C509-73AC-4831-900D-9CE3B61E80CA}" srcId="{12B8CC91-26A9-42E0-AFDB-DA018E192730}" destId="{89BEF037-FE7A-48A6-9B29-5A52B0CAA1E4}" srcOrd="0" destOrd="0" parTransId="{96A7EDE8-36A7-452A-ACAC-8C3D582CFB6E}" sibTransId="{BF33091F-F80B-45E3-8D60-B102A57EBF10}"/>
    <dgm:cxn modelId="{923FC50F-251F-41F3-8CC9-1FBAA5867BDE}" type="presOf" srcId="{89BEF037-FE7A-48A6-9B29-5A52B0CAA1E4}" destId="{686629EC-26CB-4A14-9472-F955DAD1DF4D}" srcOrd="0" destOrd="0" presId="urn:microsoft.com/office/officeart/2005/8/layout/vList5"/>
    <dgm:cxn modelId="{CF5ADE0F-49CB-401F-B984-4E96473701E4}" type="presOf" srcId="{8CDBAFBC-5B30-45E1-9EA3-9D566B8BD069}" destId="{686629EC-26CB-4A14-9472-F955DAD1DF4D}" srcOrd="0" destOrd="1" presId="urn:microsoft.com/office/officeart/2005/8/layout/vList5"/>
    <dgm:cxn modelId="{7B7F50CA-F1F8-41DE-B924-06F3A33CE4A1}" srcId="{F478EA8A-03BB-4782-ABE8-48369F97449B}" destId="{823FB7AA-8CD2-43F6-8518-7648B6018F55}" srcOrd="1" destOrd="0" parTransId="{0D58354D-3419-4845-A265-A1D569A96211}" sibTransId="{0443BD88-02B1-4EDE-B5B4-6188C9328798}"/>
    <dgm:cxn modelId="{CE949DA5-CF09-4997-A168-5A29D0C24F8F}" srcId="{558176C1-16F5-481F-B90E-4FF977829E79}" destId="{F478EA8A-03BB-4782-ABE8-48369F97449B}" srcOrd="1" destOrd="0" parTransId="{6BB50CD0-32AF-4764-8AC5-5A374F01410E}" sibTransId="{4B3B618F-0496-43F7-9D23-D5303B55332C}"/>
    <dgm:cxn modelId="{796AC476-4B19-4514-B550-CDC9FCA69A7A}" type="presParOf" srcId="{8E5C54F1-61B7-40AF-8AF6-F05C623CA363}" destId="{D9E22BA8-E899-4FF8-9D31-2917D736B1C3}" srcOrd="0" destOrd="0" presId="urn:microsoft.com/office/officeart/2005/8/layout/vList5"/>
    <dgm:cxn modelId="{7EA8E451-F3F4-47FA-8875-80137967A895}" type="presParOf" srcId="{D9E22BA8-E899-4FF8-9D31-2917D736B1C3}" destId="{1B5CA9EC-7023-454B-8268-986739D03CFD}" srcOrd="0" destOrd="0" presId="urn:microsoft.com/office/officeart/2005/8/layout/vList5"/>
    <dgm:cxn modelId="{D2F7AAA5-5739-4CDB-A2B5-F09E7D4BB667}" type="presParOf" srcId="{D9E22BA8-E899-4FF8-9D31-2917D736B1C3}" destId="{B5D5A0FB-992C-4C6C-8140-CBDE3F9623AC}" srcOrd="1" destOrd="0" presId="urn:microsoft.com/office/officeart/2005/8/layout/vList5"/>
    <dgm:cxn modelId="{811644C5-7168-471E-9A87-9BD9C8146312}" type="presParOf" srcId="{8E5C54F1-61B7-40AF-8AF6-F05C623CA363}" destId="{6790220B-EEE9-44D4-8962-C2980F485C72}" srcOrd="1" destOrd="0" presId="urn:microsoft.com/office/officeart/2005/8/layout/vList5"/>
    <dgm:cxn modelId="{1DFD9B9E-D05F-4709-9406-83B48BC4B6A8}" type="presParOf" srcId="{8E5C54F1-61B7-40AF-8AF6-F05C623CA363}" destId="{9DDADBB3-F8EA-4DF3-AD9B-93541A7A1932}" srcOrd="2" destOrd="0" presId="urn:microsoft.com/office/officeart/2005/8/layout/vList5"/>
    <dgm:cxn modelId="{D09F6411-BEB4-4DA9-96C6-4692BF61E2D9}" type="presParOf" srcId="{9DDADBB3-F8EA-4DF3-AD9B-93541A7A1932}" destId="{DE338A08-3F2C-4A52-9D30-DD7934F88647}" srcOrd="0" destOrd="0" presId="urn:microsoft.com/office/officeart/2005/8/layout/vList5"/>
    <dgm:cxn modelId="{E0B71FF3-7432-480D-8BEA-4918A496BDF7}" type="presParOf" srcId="{9DDADBB3-F8EA-4DF3-AD9B-93541A7A1932}" destId="{FD22365A-1D63-430F-9FB1-2E2BF8C66B4E}" srcOrd="1" destOrd="0" presId="urn:microsoft.com/office/officeart/2005/8/layout/vList5"/>
    <dgm:cxn modelId="{6DEA3101-EF5E-4DFC-8ABE-5BE2022CE8A8}" type="presParOf" srcId="{8E5C54F1-61B7-40AF-8AF6-F05C623CA363}" destId="{965CFBAD-6C86-45C2-8954-5666D556D0AC}" srcOrd="3" destOrd="0" presId="urn:microsoft.com/office/officeart/2005/8/layout/vList5"/>
    <dgm:cxn modelId="{24745A01-BA35-41FA-949D-F34CC6A98A39}" type="presParOf" srcId="{8E5C54F1-61B7-40AF-8AF6-F05C623CA363}" destId="{4910799C-D1D6-4EE5-B508-7F61B8D678A6}" srcOrd="4" destOrd="0" presId="urn:microsoft.com/office/officeart/2005/8/layout/vList5"/>
    <dgm:cxn modelId="{5D04F53B-9E2D-463B-B7A4-4B0D2424CC8D}" type="presParOf" srcId="{4910799C-D1D6-4EE5-B508-7F61B8D678A6}" destId="{A30C4B0E-78BB-42D7-BA06-1660E6220925}" srcOrd="0" destOrd="0" presId="urn:microsoft.com/office/officeart/2005/8/layout/vList5"/>
    <dgm:cxn modelId="{D9FE6BBF-35EA-4947-99B6-8C9FE324BEBA}" type="presParOf" srcId="{4910799C-D1D6-4EE5-B508-7F61B8D678A6}" destId="{686629EC-26CB-4A14-9472-F955DAD1DF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4BC22-FFDE-4A24-A031-39CFBD2F627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495B8B-FF45-4A2A-8907-0E8E9C9F10EC}">
      <dgm:prSet/>
      <dgm:spPr/>
      <dgm:t>
        <a:bodyPr/>
        <a:lstStyle/>
        <a:p>
          <a:r>
            <a:rPr lang="en-US" i="1" dirty="0"/>
            <a:t>Web API (OData): </a:t>
          </a:r>
          <a:r>
            <a:rPr lang="en-US" dirty="0"/>
            <a:t>to collect and expose data </a:t>
          </a:r>
          <a:r>
            <a:rPr lang="en-US" dirty="0" err="1"/>
            <a:t>WellView</a:t>
          </a:r>
          <a:r>
            <a:rPr lang="en-US" dirty="0"/>
            <a:t>, </a:t>
          </a:r>
          <a:r>
            <a:rPr lang="en-US" dirty="0" err="1"/>
            <a:t>PowerBI</a:t>
          </a:r>
          <a:r>
            <a:rPr lang="en-US" dirty="0"/>
            <a:t>, </a:t>
          </a:r>
          <a:r>
            <a:rPr lang="en-US" dirty="0" err="1"/>
            <a:t>etc</a:t>
          </a:r>
          <a:r>
            <a:rPr lang="en-US" dirty="0"/>
            <a:t>  </a:t>
          </a:r>
        </a:p>
      </dgm:t>
    </dgm:pt>
    <dgm:pt modelId="{9EA87FEA-FC76-4D03-84E8-63266E076F07}" type="parTrans" cxnId="{9A1275B7-A641-486E-B1BC-3885F159F3BB}">
      <dgm:prSet/>
      <dgm:spPr/>
      <dgm:t>
        <a:bodyPr/>
        <a:lstStyle/>
        <a:p>
          <a:endParaRPr lang="en-US"/>
        </a:p>
      </dgm:t>
    </dgm:pt>
    <dgm:pt modelId="{99FEB9CA-F55B-451E-9CE6-80CF8AEEEBC6}" type="sibTrans" cxnId="{9A1275B7-A641-486E-B1BC-3885F159F3BB}">
      <dgm:prSet/>
      <dgm:spPr/>
      <dgm:t>
        <a:bodyPr/>
        <a:lstStyle/>
        <a:p>
          <a:endParaRPr lang="en-US"/>
        </a:p>
      </dgm:t>
    </dgm:pt>
    <dgm:pt modelId="{0E1AC809-F45A-4DCE-A542-8D665836D9BB}">
      <dgm:prSet/>
      <dgm:spPr/>
      <dgm:t>
        <a:bodyPr/>
        <a:lstStyle/>
        <a:p>
          <a:r>
            <a:rPr lang="en-US" i="1" dirty="0"/>
            <a:t>Mobile App: </a:t>
          </a:r>
          <a:r>
            <a:rPr lang="en-US" dirty="0"/>
            <a:t>paired with rugged, Bluetooth enabled Laser Measuring device (used on location)</a:t>
          </a:r>
        </a:p>
      </dgm:t>
    </dgm:pt>
    <dgm:pt modelId="{E9276597-721A-4534-80C3-8522682E15B8}" type="parTrans" cxnId="{7D93004F-5661-473B-AC5F-282778AC891E}">
      <dgm:prSet/>
      <dgm:spPr/>
      <dgm:t>
        <a:bodyPr/>
        <a:lstStyle/>
        <a:p>
          <a:endParaRPr lang="en-US"/>
        </a:p>
      </dgm:t>
    </dgm:pt>
    <dgm:pt modelId="{49C635E8-D378-4C57-AB3A-6AB78B74A304}" type="sibTrans" cxnId="{7D93004F-5661-473B-AC5F-282778AC891E}">
      <dgm:prSet/>
      <dgm:spPr/>
      <dgm:t>
        <a:bodyPr/>
        <a:lstStyle/>
        <a:p>
          <a:endParaRPr lang="en-US"/>
        </a:p>
      </dgm:t>
    </dgm:pt>
    <dgm:pt modelId="{CF95A91E-49D2-43C9-B62E-80E2076C3892}">
      <dgm:prSet/>
      <dgm:spPr/>
      <dgm:t>
        <a:bodyPr/>
        <a:lstStyle/>
        <a:p>
          <a:r>
            <a:rPr lang="en-US" i="1" dirty="0"/>
            <a:t>Web App</a:t>
          </a:r>
          <a:r>
            <a:rPr lang="en-US" dirty="0"/>
            <a:t>: manual entry of non-pipe related equipment, re-order run, export, in CSV</a:t>
          </a:r>
        </a:p>
      </dgm:t>
    </dgm:pt>
    <dgm:pt modelId="{B8F83F55-5C3F-4D81-9E72-B0463F83D690}" type="parTrans" cxnId="{706B4C5B-BABD-4180-BF16-6E791E6D3C9E}">
      <dgm:prSet/>
      <dgm:spPr/>
      <dgm:t>
        <a:bodyPr/>
        <a:lstStyle/>
        <a:p>
          <a:endParaRPr lang="en-US"/>
        </a:p>
      </dgm:t>
    </dgm:pt>
    <dgm:pt modelId="{49F8DFFE-007A-45E2-AD13-164965202FDF}" type="sibTrans" cxnId="{706B4C5B-BABD-4180-BF16-6E791E6D3C9E}">
      <dgm:prSet/>
      <dgm:spPr/>
      <dgm:t>
        <a:bodyPr/>
        <a:lstStyle/>
        <a:p>
          <a:endParaRPr lang="en-US"/>
        </a:p>
      </dgm:t>
    </dgm:pt>
    <dgm:pt modelId="{EEF0887E-ECCC-4544-B1DF-C74B956F0A35}" type="pres">
      <dgm:prSet presAssocID="{9BB4BC22-FFDE-4A24-A031-39CFBD2F62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0D802C-A3CC-4390-BBF2-A417DD94037B}" type="pres">
      <dgm:prSet presAssocID="{45495B8B-FF45-4A2A-8907-0E8E9C9F10EC}" presName="root" presStyleCnt="0"/>
      <dgm:spPr/>
    </dgm:pt>
    <dgm:pt modelId="{C5FE06A9-354E-4AAA-97D8-B3F588E15494}" type="pres">
      <dgm:prSet presAssocID="{45495B8B-FF45-4A2A-8907-0E8E9C9F10EC}" presName="rootComposite" presStyleCnt="0"/>
      <dgm:spPr/>
    </dgm:pt>
    <dgm:pt modelId="{2B6CAC53-F283-49AD-8087-B1C69AC6F223}" type="pres">
      <dgm:prSet presAssocID="{45495B8B-FF45-4A2A-8907-0E8E9C9F10EC}" presName="rootText" presStyleLbl="node1" presStyleIdx="0" presStyleCnt="3" custScaleX="115582" custScaleY="118577"/>
      <dgm:spPr/>
    </dgm:pt>
    <dgm:pt modelId="{AF6EBFD2-E92E-46A2-B662-1EBF6F94361C}" type="pres">
      <dgm:prSet presAssocID="{45495B8B-FF45-4A2A-8907-0E8E9C9F10EC}" presName="rootConnector" presStyleLbl="node1" presStyleIdx="0" presStyleCnt="3"/>
      <dgm:spPr/>
    </dgm:pt>
    <dgm:pt modelId="{94651AA6-7244-4B8D-B354-5DDF2F48E355}" type="pres">
      <dgm:prSet presAssocID="{45495B8B-FF45-4A2A-8907-0E8E9C9F10EC}" presName="childShape" presStyleCnt="0"/>
      <dgm:spPr/>
    </dgm:pt>
    <dgm:pt modelId="{0D9A201D-67B1-4CB4-989A-BA32B3A5C9ED}" type="pres">
      <dgm:prSet presAssocID="{0E1AC809-F45A-4DCE-A542-8D665836D9BB}" presName="root" presStyleCnt="0"/>
      <dgm:spPr/>
    </dgm:pt>
    <dgm:pt modelId="{ED106772-D023-47CA-B08F-33E2C9766F23}" type="pres">
      <dgm:prSet presAssocID="{0E1AC809-F45A-4DCE-A542-8D665836D9BB}" presName="rootComposite" presStyleCnt="0"/>
      <dgm:spPr/>
    </dgm:pt>
    <dgm:pt modelId="{7042C181-9CB5-4A73-9EDF-5E990D1BD74C}" type="pres">
      <dgm:prSet presAssocID="{0E1AC809-F45A-4DCE-A542-8D665836D9BB}" presName="rootText" presStyleLbl="node1" presStyleIdx="1" presStyleCnt="3" custScaleX="115629" custScaleY="118577"/>
      <dgm:spPr/>
    </dgm:pt>
    <dgm:pt modelId="{8C2A1288-5AA6-41E6-A996-838511A8E492}" type="pres">
      <dgm:prSet presAssocID="{0E1AC809-F45A-4DCE-A542-8D665836D9BB}" presName="rootConnector" presStyleLbl="node1" presStyleIdx="1" presStyleCnt="3"/>
      <dgm:spPr/>
    </dgm:pt>
    <dgm:pt modelId="{136D1CA3-EC3E-4303-BC81-56629B7627E6}" type="pres">
      <dgm:prSet presAssocID="{0E1AC809-F45A-4DCE-A542-8D665836D9BB}" presName="childShape" presStyleCnt="0"/>
      <dgm:spPr/>
    </dgm:pt>
    <dgm:pt modelId="{D5076323-DAC9-49B8-81A8-CB2564BAA3ED}" type="pres">
      <dgm:prSet presAssocID="{CF95A91E-49D2-43C9-B62E-80E2076C3892}" presName="root" presStyleCnt="0"/>
      <dgm:spPr/>
    </dgm:pt>
    <dgm:pt modelId="{DE5FB875-4A5E-4D6F-BF43-6C384E56A5BC}" type="pres">
      <dgm:prSet presAssocID="{CF95A91E-49D2-43C9-B62E-80E2076C3892}" presName="rootComposite" presStyleCnt="0"/>
      <dgm:spPr/>
    </dgm:pt>
    <dgm:pt modelId="{E494EAF6-6FD3-43C6-B38D-A6C94D53C01C}" type="pres">
      <dgm:prSet presAssocID="{CF95A91E-49D2-43C9-B62E-80E2076C3892}" presName="rootText" presStyleLbl="node1" presStyleIdx="2" presStyleCnt="3" custScaleX="116384" custScaleY="118312"/>
      <dgm:spPr/>
    </dgm:pt>
    <dgm:pt modelId="{1D7E848A-99F1-48B3-9798-151738E1E2DE}" type="pres">
      <dgm:prSet presAssocID="{CF95A91E-49D2-43C9-B62E-80E2076C3892}" presName="rootConnector" presStyleLbl="node1" presStyleIdx="2" presStyleCnt="3"/>
      <dgm:spPr/>
    </dgm:pt>
    <dgm:pt modelId="{51258607-7E11-4879-817B-D3A27C6E620E}" type="pres">
      <dgm:prSet presAssocID="{CF95A91E-49D2-43C9-B62E-80E2076C3892}" presName="childShape" presStyleCnt="0"/>
      <dgm:spPr/>
    </dgm:pt>
  </dgm:ptLst>
  <dgm:cxnLst>
    <dgm:cxn modelId="{B66D51EC-EBC1-43DD-85EA-E41B51967A87}" type="presOf" srcId="{45495B8B-FF45-4A2A-8907-0E8E9C9F10EC}" destId="{2B6CAC53-F283-49AD-8087-B1C69AC6F223}" srcOrd="0" destOrd="0" presId="urn:microsoft.com/office/officeart/2005/8/layout/hierarchy3"/>
    <dgm:cxn modelId="{151BEFEF-5C37-4E17-B302-F248FBD69BB6}" type="presOf" srcId="{9BB4BC22-FFDE-4A24-A031-39CFBD2F6272}" destId="{EEF0887E-ECCC-4544-B1DF-C74B956F0A35}" srcOrd="0" destOrd="0" presId="urn:microsoft.com/office/officeart/2005/8/layout/hierarchy3"/>
    <dgm:cxn modelId="{7D93004F-5661-473B-AC5F-282778AC891E}" srcId="{9BB4BC22-FFDE-4A24-A031-39CFBD2F6272}" destId="{0E1AC809-F45A-4DCE-A542-8D665836D9BB}" srcOrd="1" destOrd="0" parTransId="{E9276597-721A-4534-80C3-8522682E15B8}" sibTransId="{49C635E8-D378-4C57-AB3A-6AB78B74A304}"/>
    <dgm:cxn modelId="{66932389-BF98-4A9F-A52C-A1E7B048B69B}" type="presOf" srcId="{45495B8B-FF45-4A2A-8907-0E8E9C9F10EC}" destId="{AF6EBFD2-E92E-46A2-B662-1EBF6F94361C}" srcOrd="1" destOrd="0" presId="urn:microsoft.com/office/officeart/2005/8/layout/hierarchy3"/>
    <dgm:cxn modelId="{726BF934-7301-4356-A86A-923DCAB6ABC5}" type="presOf" srcId="{0E1AC809-F45A-4DCE-A542-8D665836D9BB}" destId="{7042C181-9CB5-4A73-9EDF-5E990D1BD74C}" srcOrd="0" destOrd="0" presId="urn:microsoft.com/office/officeart/2005/8/layout/hierarchy3"/>
    <dgm:cxn modelId="{5AA707DA-E3A7-4B95-8F78-5B165C1DA911}" type="presOf" srcId="{0E1AC809-F45A-4DCE-A542-8D665836D9BB}" destId="{8C2A1288-5AA6-41E6-A996-838511A8E492}" srcOrd="1" destOrd="0" presId="urn:microsoft.com/office/officeart/2005/8/layout/hierarchy3"/>
    <dgm:cxn modelId="{706B4C5B-BABD-4180-BF16-6E791E6D3C9E}" srcId="{9BB4BC22-FFDE-4A24-A031-39CFBD2F6272}" destId="{CF95A91E-49D2-43C9-B62E-80E2076C3892}" srcOrd="2" destOrd="0" parTransId="{B8F83F55-5C3F-4D81-9E72-B0463F83D690}" sibTransId="{49F8DFFE-007A-45E2-AD13-164965202FDF}"/>
    <dgm:cxn modelId="{D5D54320-CEE6-41B3-9AB8-E5B7CC281678}" type="presOf" srcId="{CF95A91E-49D2-43C9-B62E-80E2076C3892}" destId="{E494EAF6-6FD3-43C6-B38D-A6C94D53C01C}" srcOrd="0" destOrd="0" presId="urn:microsoft.com/office/officeart/2005/8/layout/hierarchy3"/>
    <dgm:cxn modelId="{9A1275B7-A641-486E-B1BC-3885F159F3BB}" srcId="{9BB4BC22-FFDE-4A24-A031-39CFBD2F6272}" destId="{45495B8B-FF45-4A2A-8907-0E8E9C9F10EC}" srcOrd="0" destOrd="0" parTransId="{9EA87FEA-FC76-4D03-84E8-63266E076F07}" sibTransId="{99FEB9CA-F55B-451E-9CE6-80CF8AEEEBC6}"/>
    <dgm:cxn modelId="{60AA1424-50E2-40E5-AFDC-8E2DFBA78248}" type="presOf" srcId="{CF95A91E-49D2-43C9-B62E-80E2076C3892}" destId="{1D7E848A-99F1-48B3-9798-151738E1E2DE}" srcOrd="1" destOrd="0" presId="urn:microsoft.com/office/officeart/2005/8/layout/hierarchy3"/>
    <dgm:cxn modelId="{7A524A9E-423F-4EBF-9C41-B833B684769B}" type="presParOf" srcId="{EEF0887E-ECCC-4544-B1DF-C74B956F0A35}" destId="{340D802C-A3CC-4390-BBF2-A417DD94037B}" srcOrd="0" destOrd="0" presId="urn:microsoft.com/office/officeart/2005/8/layout/hierarchy3"/>
    <dgm:cxn modelId="{4664C072-EAA8-49ED-BC83-6557C7D7988E}" type="presParOf" srcId="{340D802C-A3CC-4390-BBF2-A417DD94037B}" destId="{C5FE06A9-354E-4AAA-97D8-B3F588E15494}" srcOrd="0" destOrd="0" presId="urn:microsoft.com/office/officeart/2005/8/layout/hierarchy3"/>
    <dgm:cxn modelId="{E3FD4494-11ED-49A0-8D4E-B0AC83AFC90B}" type="presParOf" srcId="{C5FE06A9-354E-4AAA-97D8-B3F588E15494}" destId="{2B6CAC53-F283-49AD-8087-B1C69AC6F223}" srcOrd="0" destOrd="0" presId="urn:microsoft.com/office/officeart/2005/8/layout/hierarchy3"/>
    <dgm:cxn modelId="{24138A52-C74D-4C34-B0DD-044428A8E4F1}" type="presParOf" srcId="{C5FE06A9-354E-4AAA-97D8-B3F588E15494}" destId="{AF6EBFD2-E92E-46A2-B662-1EBF6F94361C}" srcOrd="1" destOrd="0" presId="urn:microsoft.com/office/officeart/2005/8/layout/hierarchy3"/>
    <dgm:cxn modelId="{952C70F4-7D9B-40EF-9615-2B9E4F68344A}" type="presParOf" srcId="{340D802C-A3CC-4390-BBF2-A417DD94037B}" destId="{94651AA6-7244-4B8D-B354-5DDF2F48E355}" srcOrd="1" destOrd="0" presId="urn:microsoft.com/office/officeart/2005/8/layout/hierarchy3"/>
    <dgm:cxn modelId="{CC4DB4CA-C35D-4CF6-8C9D-5389A7903CBB}" type="presParOf" srcId="{EEF0887E-ECCC-4544-B1DF-C74B956F0A35}" destId="{0D9A201D-67B1-4CB4-989A-BA32B3A5C9ED}" srcOrd="1" destOrd="0" presId="urn:microsoft.com/office/officeart/2005/8/layout/hierarchy3"/>
    <dgm:cxn modelId="{FAE84835-1365-4EB2-9198-6C0959EF7AE6}" type="presParOf" srcId="{0D9A201D-67B1-4CB4-989A-BA32B3A5C9ED}" destId="{ED106772-D023-47CA-B08F-33E2C9766F23}" srcOrd="0" destOrd="0" presId="urn:microsoft.com/office/officeart/2005/8/layout/hierarchy3"/>
    <dgm:cxn modelId="{4888A73E-6945-4F92-BC3D-16A4E69E048C}" type="presParOf" srcId="{ED106772-D023-47CA-B08F-33E2C9766F23}" destId="{7042C181-9CB5-4A73-9EDF-5E990D1BD74C}" srcOrd="0" destOrd="0" presId="urn:microsoft.com/office/officeart/2005/8/layout/hierarchy3"/>
    <dgm:cxn modelId="{27F60F0E-B1EE-42A8-B4EC-631836F268A3}" type="presParOf" srcId="{ED106772-D023-47CA-B08F-33E2C9766F23}" destId="{8C2A1288-5AA6-41E6-A996-838511A8E492}" srcOrd="1" destOrd="0" presId="urn:microsoft.com/office/officeart/2005/8/layout/hierarchy3"/>
    <dgm:cxn modelId="{DD72522E-1A14-4B4B-ADE5-A9752DE8F20B}" type="presParOf" srcId="{0D9A201D-67B1-4CB4-989A-BA32B3A5C9ED}" destId="{136D1CA3-EC3E-4303-BC81-56629B7627E6}" srcOrd="1" destOrd="0" presId="urn:microsoft.com/office/officeart/2005/8/layout/hierarchy3"/>
    <dgm:cxn modelId="{5903A610-CAE8-4FEC-A54E-951C4B636A7D}" type="presParOf" srcId="{EEF0887E-ECCC-4544-B1DF-C74B956F0A35}" destId="{D5076323-DAC9-49B8-81A8-CB2564BAA3ED}" srcOrd="2" destOrd="0" presId="urn:microsoft.com/office/officeart/2005/8/layout/hierarchy3"/>
    <dgm:cxn modelId="{EE6AC2EB-5483-459F-BF31-5336141C669E}" type="presParOf" srcId="{D5076323-DAC9-49B8-81A8-CB2564BAA3ED}" destId="{DE5FB875-4A5E-4D6F-BF43-6C384E56A5BC}" srcOrd="0" destOrd="0" presId="urn:microsoft.com/office/officeart/2005/8/layout/hierarchy3"/>
    <dgm:cxn modelId="{2068DD0F-DFD1-4BB8-A7AF-4A7ADB876584}" type="presParOf" srcId="{DE5FB875-4A5E-4D6F-BF43-6C384E56A5BC}" destId="{E494EAF6-6FD3-43C6-B38D-A6C94D53C01C}" srcOrd="0" destOrd="0" presId="urn:microsoft.com/office/officeart/2005/8/layout/hierarchy3"/>
    <dgm:cxn modelId="{F567EA3C-0F02-4A59-BEDE-7A86C6CDC01C}" type="presParOf" srcId="{DE5FB875-4A5E-4D6F-BF43-6C384E56A5BC}" destId="{1D7E848A-99F1-48B3-9798-151738E1E2DE}" srcOrd="1" destOrd="0" presId="urn:microsoft.com/office/officeart/2005/8/layout/hierarchy3"/>
    <dgm:cxn modelId="{DF324C8E-8FC6-4558-8F00-18E7F9ED2CFF}" type="presParOf" srcId="{D5076323-DAC9-49B8-81A8-CB2564BAA3ED}" destId="{51258607-7E11-4879-817B-D3A27C6E620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77C93E-60BD-493C-9DEA-FCAFE0FEAFC9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2450A7-3077-4559-BF0F-E240A0A3D0AA}">
      <dgm:prSet phldrT="[Text]"/>
      <dgm:spPr/>
      <dgm:t>
        <a:bodyPr/>
        <a:lstStyle/>
        <a:p>
          <a:r>
            <a:rPr lang="en-US" dirty="0"/>
            <a:t>Backer board placed flush to female end of a joint </a:t>
          </a:r>
        </a:p>
      </dgm:t>
    </dgm:pt>
    <dgm:pt modelId="{46A0E343-3DDE-4704-9F73-AD41EBFA50B6}" type="parTrans" cxnId="{59A86CF0-BF70-4488-920E-FA97625850DD}">
      <dgm:prSet/>
      <dgm:spPr/>
      <dgm:t>
        <a:bodyPr/>
        <a:lstStyle/>
        <a:p>
          <a:endParaRPr lang="en-US"/>
        </a:p>
      </dgm:t>
    </dgm:pt>
    <dgm:pt modelId="{8D82D7EE-FDDF-496A-8A34-3A33B0163A5E}" type="sibTrans" cxnId="{59A86CF0-BF70-4488-920E-FA97625850DD}">
      <dgm:prSet/>
      <dgm:spPr/>
      <dgm:t>
        <a:bodyPr/>
        <a:lstStyle/>
        <a:p>
          <a:endParaRPr lang="en-US"/>
        </a:p>
      </dgm:t>
    </dgm:pt>
    <dgm:pt modelId="{13869ED2-7633-46DA-A3CC-32509C12FAFF}">
      <dgm:prSet phldrT="[Text]"/>
      <dgm:spPr/>
      <dgm:t>
        <a:bodyPr/>
        <a:lstStyle/>
        <a:p>
          <a:r>
            <a:rPr lang="en-US" dirty="0"/>
            <a:t>Recorder aims laser to ‘shoot’ inside pipe (leaser flush to male end) </a:t>
          </a:r>
        </a:p>
      </dgm:t>
    </dgm:pt>
    <dgm:pt modelId="{1E0CE1BF-D831-43C2-89A6-A86A3CC94D98}" type="parTrans" cxnId="{CE910ED8-0F58-4C24-A7E3-D2C40BDFF3AB}">
      <dgm:prSet/>
      <dgm:spPr/>
      <dgm:t>
        <a:bodyPr/>
        <a:lstStyle/>
        <a:p>
          <a:endParaRPr lang="en-US"/>
        </a:p>
      </dgm:t>
    </dgm:pt>
    <dgm:pt modelId="{B2AB3761-C50B-4EC8-A7ED-75E9A9ED6499}" type="sibTrans" cxnId="{CE910ED8-0F58-4C24-A7E3-D2C40BDFF3AB}">
      <dgm:prSet/>
      <dgm:spPr/>
      <dgm:t>
        <a:bodyPr/>
        <a:lstStyle/>
        <a:p>
          <a:endParaRPr lang="en-US"/>
        </a:p>
      </dgm:t>
    </dgm:pt>
    <dgm:pt modelId="{B458B860-F045-4C1E-945F-608D3621DF58}">
      <dgm:prSet phldrT="[Text]"/>
      <dgm:spPr/>
      <dgm:t>
        <a:bodyPr/>
        <a:lstStyle/>
        <a:p>
          <a:r>
            <a:rPr lang="en-US" dirty="0"/>
            <a:t>App records max measurement returned from laser</a:t>
          </a:r>
        </a:p>
      </dgm:t>
    </dgm:pt>
    <dgm:pt modelId="{F0619AC9-CDE0-4131-9977-BB38020DAB67}" type="parTrans" cxnId="{729E5601-21E8-4678-B5A1-18F2C22DF0AC}">
      <dgm:prSet/>
      <dgm:spPr/>
      <dgm:t>
        <a:bodyPr/>
        <a:lstStyle/>
        <a:p>
          <a:endParaRPr lang="en-US"/>
        </a:p>
      </dgm:t>
    </dgm:pt>
    <dgm:pt modelId="{4D6B4175-AEC6-43FA-B286-7E632F8765E0}" type="sibTrans" cxnId="{729E5601-21E8-4678-B5A1-18F2C22DF0AC}">
      <dgm:prSet/>
      <dgm:spPr/>
      <dgm:t>
        <a:bodyPr/>
        <a:lstStyle/>
        <a:p>
          <a:endParaRPr lang="en-US"/>
        </a:p>
      </dgm:t>
    </dgm:pt>
    <dgm:pt modelId="{2477E650-48B0-4ABD-8609-E09E5C0D39DC}" type="pres">
      <dgm:prSet presAssocID="{ED77C93E-60BD-493C-9DEA-FCAFE0FEAFC9}" presName="Name0" presStyleCnt="0">
        <dgm:presLayoutVars>
          <dgm:dir/>
          <dgm:resizeHandles val="exact"/>
        </dgm:presLayoutVars>
      </dgm:prSet>
      <dgm:spPr/>
    </dgm:pt>
    <dgm:pt modelId="{BB227DE2-31DC-4DBD-9C5A-BA0917BADBE1}" type="pres">
      <dgm:prSet presAssocID="{BD2450A7-3077-4559-BF0F-E240A0A3D0AA}" presName="node" presStyleLbl="node1" presStyleIdx="0" presStyleCnt="3">
        <dgm:presLayoutVars>
          <dgm:bulletEnabled val="1"/>
        </dgm:presLayoutVars>
      </dgm:prSet>
      <dgm:spPr/>
    </dgm:pt>
    <dgm:pt modelId="{B899FE95-F221-47C4-AFCA-EF2EA1D14C97}" type="pres">
      <dgm:prSet presAssocID="{8D82D7EE-FDDF-496A-8A34-3A33B0163A5E}" presName="sibTrans" presStyleLbl="sibTrans2D1" presStyleIdx="0" presStyleCnt="2"/>
      <dgm:spPr/>
    </dgm:pt>
    <dgm:pt modelId="{2AD78950-91F5-430E-AE54-38AD4581D8E3}" type="pres">
      <dgm:prSet presAssocID="{8D82D7EE-FDDF-496A-8A34-3A33B0163A5E}" presName="connectorText" presStyleLbl="sibTrans2D1" presStyleIdx="0" presStyleCnt="2"/>
      <dgm:spPr/>
    </dgm:pt>
    <dgm:pt modelId="{79DE9984-7F7D-41DC-846A-BDB49303E52A}" type="pres">
      <dgm:prSet presAssocID="{13869ED2-7633-46DA-A3CC-32509C12FAFF}" presName="node" presStyleLbl="node1" presStyleIdx="1" presStyleCnt="3">
        <dgm:presLayoutVars>
          <dgm:bulletEnabled val="1"/>
        </dgm:presLayoutVars>
      </dgm:prSet>
      <dgm:spPr/>
    </dgm:pt>
    <dgm:pt modelId="{0FD28E95-78AD-4AFD-AF4F-0C964F437EB3}" type="pres">
      <dgm:prSet presAssocID="{B2AB3761-C50B-4EC8-A7ED-75E9A9ED6499}" presName="sibTrans" presStyleLbl="sibTrans2D1" presStyleIdx="1" presStyleCnt="2"/>
      <dgm:spPr/>
    </dgm:pt>
    <dgm:pt modelId="{A2FAE01A-C928-4265-BD94-3A8C64077563}" type="pres">
      <dgm:prSet presAssocID="{B2AB3761-C50B-4EC8-A7ED-75E9A9ED6499}" presName="connectorText" presStyleLbl="sibTrans2D1" presStyleIdx="1" presStyleCnt="2"/>
      <dgm:spPr/>
    </dgm:pt>
    <dgm:pt modelId="{D7166A70-86A1-482A-837C-393E5742146C}" type="pres">
      <dgm:prSet presAssocID="{B458B860-F045-4C1E-945F-608D3621DF58}" presName="node" presStyleLbl="node1" presStyleIdx="2" presStyleCnt="3">
        <dgm:presLayoutVars>
          <dgm:bulletEnabled val="1"/>
        </dgm:presLayoutVars>
      </dgm:prSet>
      <dgm:spPr/>
    </dgm:pt>
  </dgm:ptLst>
  <dgm:cxnLst>
    <dgm:cxn modelId="{1833BE47-83B5-42B2-BBD0-C1D118A40960}" type="presOf" srcId="{8D82D7EE-FDDF-496A-8A34-3A33B0163A5E}" destId="{2AD78950-91F5-430E-AE54-38AD4581D8E3}" srcOrd="1" destOrd="0" presId="urn:microsoft.com/office/officeart/2005/8/layout/process1"/>
    <dgm:cxn modelId="{DDEAC889-AA70-4A7D-9FB6-E552DB22790A}" type="presOf" srcId="{8D82D7EE-FDDF-496A-8A34-3A33B0163A5E}" destId="{B899FE95-F221-47C4-AFCA-EF2EA1D14C97}" srcOrd="0" destOrd="0" presId="urn:microsoft.com/office/officeart/2005/8/layout/process1"/>
    <dgm:cxn modelId="{E2392F7E-C84B-481B-BF0E-90C919D6D424}" type="presOf" srcId="{B2AB3761-C50B-4EC8-A7ED-75E9A9ED6499}" destId="{A2FAE01A-C928-4265-BD94-3A8C64077563}" srcOrd="1" destOrd="0" presId="urn:microsoft.com/office/officeart/2005/8/layout/process1"/>
    <dgm:cxn modelId="{9C0AE8CF-317A-4882-B2CA-BE4686867248}" type="presOf" srcId="{13869ED2-7633-46DA-A3CC-32509C12FAFF}" destId="{79DE9984-7F7D-41DC-846A-BDB49303E52A}" srcOrd="0" destOrd="0" presId="urn:microsoft.com/office/officeart/2005/8/layout/process1"/>
    <dgm:cxn modelId="{CA970066-F222-4423-B224-41BE9F0FA0EF}" type="presOf" srcId="{BD2450A7-3077-4559-BF0F-E240A0A3D0AA}" destId="{BB227DE2-31DC-4DBD-9C5A-BA0917BADBE1}" srcOrd="0" destOrd="0" presId="urn:microsoft.com/office/officeart/2005/8/layout/process1"/>
    <dgm:cxn modelId="{2676CF15-D358-435D-842D-2D4F221A6A7B}" type="presOf" srcId="{ED77C93E-60BD-493C-9DEA-FCAFE0FEAFC9}" destId="{2477E650-48B0-4ABD-8609-E09E5C0D39DC}" srcOrd="0" destOrd="0" presId="urn:microsoft.com/office/officeart/2005/8/layout/process1"/>
    <dgm:cxn modelId="{59A86CF0-BF70-4488-920E-FA97625850DD}" srcId="{ED77C93E-60BD-493C-9DEA-FCAFE0FEAFC9}" destId="{BD2450A7-3077-4559-BF0F-E240A0A3D0AA}" srcOrd="0" destOrd="0" parTransId="{46A0E343-3DDE-4704-9F73-AD41EBFA50B6}" sibTransId="{8D82D7EE-FDDF-496A-8A34-3A33B0163A5E}"/>
    <dgm:cxn modelId="{CE910ED8-0F58-4C24-A7E3-D2C40BDFF3AB}" srcId="{ED77C93E-60BD-493C-9DEA-FCAFE0FEAFC9}" destId="{13869ED2-7633-46DA-A3CC-32509C12FAFF}" srcOrd="1" destOrd="0" parTransId="{1E0CE1BF-D831-43C2-89A6-A86A3CC94D98}" sibTransId="{B2AB3761-C50B-4EC8-A7ED-75E9A9ED6499}"/>
    <dgm:cxn modelId="{2246BA62-BE65-4EE9-96E7-2CE19B3DC44F}" type="presOf" srcId="{B458B860-F045-4C1E-945F-608D3621DF58}" destId="{D7166A70-86A1-482A-837C-393E5742146C}" srcOrd="0" destOrd="0" presId="urn:microsoft.com/office/officeart/2005/8/layout/process1"/>
    <dgm:cxn modelId="{1E50C316-85C9-438B-8A2F-DEEE17EC0793}" type="presOf" srcId="{B2AB3761-C50B-4EC8-A7ED-75E9A9ED6499}" destId="{0FD28E95-78AD-4AFD-AF4F-0C964F437EB3}" srcOrd="0" destOrd="0" presId="urn:microsoft.com/office/officeart/2005/8/layout/process1"/>
    <dgm:cxn modelId="{729E5601-21E8-4678-B5A1-18F2C22DF0AC}" srcId="{ED77C93E-60BD-493C-9DEA-FCAFE0FEAFC9}" destId="{B458B860-F045-4C1E-945F-608D3621DF58}" srcOrd="2" destOrd="0" parTransId="{F0619AC9-CDE0-4131-9977-BB38020DAB67}" sibTransId="{4D6B4175-AEC6-43FA-B286-7E632F8765E0}"/>
    <dgm:cxn modelId="{94725A0B-320B-481D-A766-069690E8C291}" type="presParOf" srcId="{2477E650-48B0-4ABD-8609-E09E5C0D39DC}" destId="{BB227DE2-31DC-4DBD-9C5A-BA0917BADBE1}" srcOrd="0" destOrd="0" presId="urn:microsoft.com/office/officeart/2005/8/layout/process1"/>
    <dgm:cxn modelId="{C32DC037-B83A-44DB-943F-74ED200FF8B3}" type="presParOf" srcId="{2477E650-48B0-4ABD-8609-E09E5C0D39DC}" destId="{B899FE95-F221-47C4-AFCA-EF2EA1D14C97}" srcOrd="1" destOrd="0" presId="urn:microsoft.com/office/officeart/2005/8/layout/process1"/>
    <dgm:cxn modelId="{1BB4DD50-ECE7-41F1-ADB8-C5E823B56A7F}" type="presParOf" srcId="{B899FE95-F221-47C4-AFCA-EF2EA1D14C97}" destId="{2AD78950-91F5-430E-AE54-38AD4581D8E3}" srcOrd="0" destOrd="0" presId="urn:microsoft.com/office/officeart/2005/8/layout/process1"/>
    <dgm:cxn modelId="{40A40E27-214B-49D9-A89F-F22143230C65}" type="presParOf" srcId="{2477E650-48B0-4ABD-8609-E09E5C0D39DC}" destId="{79DE9984-7F7D-41DC-846A-BDB49303E52A}" srcOrd="2" destOrd="0" presId="urn:microsoft.com/office/officeart/2005/8/layout/process1"/>
    <dgm:cxn modelId="{965D84E8-B62C-4178-9B18-E29B32B2B9D4}" type="presParOf" srcId="{2477E650-48B0-4ABD-8609-E09E5C0D39DC}" destId="{0FD28E95-78AD-4AFD-AF4F-0C964F437EB3}" srcOrd="3" destOrd="0" presId="urn:microsoft.com/office/officeart/2005/8/layout/process1"/>
    <dgm:cxn modelId="{B8B8DF9C-5F96-404C-9D4F-2FEFAD0A9CC5}" type="presParOf" srcId="{0FD28E95-78AD-4AFD-AF4F-0C964F437EB3}" destId="{A2FAE01A-C928-4265-BD94-3A8C64077563}" srcOrd="0" destOrd="0" presId="urn:microsoft.com/office/officeart/2005/8/layout/process1"/>
    <dgm:cxn modelId="{88BCB2F1-8D1D-4B88-B6A1-4A948919A79B}" type="presParOf" srcId="{2477E650-48B0-4ABD-8609-E09E5C0D39DC}" destId="{D7166A70-86A1-482A-837C-393E574214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81B2E-BAF5-4A82-A06A-14B5785605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6E4CBC-ACA9-43A2-B502-477C7B91155F}">
      <dgm:prSet/>
      <dgm:spPr/>
      <dgm:t>
        <a:bodyPr/>
        <a:lstStyle/>
        <a:p>
          <a:r>
            <a:rPr lang="en-US" b="1" i="0"/>
            <a:t>Uniquely identifying pipe on the rack</a:t>
          </a:r>
          <a:r>
            <a:rPr lang="en-US" b="0" i="0"/>
            <a:t>: </a:t>
          </a:r>
          <a:endParaRPr lang="en-US"/>
        </a:p>
      </dgm:t>
    </dgm:pt>
    <dgm:pt modelId="{001BF292-0A35-46B5-A8CC-74DF47F891A1}" type="parTrans" cxnId="{D964F996-DE07-4E3B-AF3B-3DFBBAA142E7}">
      <dgm:prSet/>
      <dgm:spPr/>
      <dgm:t>
        <a:bodyPr/>
        <a:lstStyle/>
        <a:p>
          <a:endParaRPr lang="en-US"/>
        </a:p>
      </dgm:t>
    </dgm:pt>
    <dgm:pt modelId="{31A8E2C1-595A-4A48-AE41-BA3632A21B60}" type="sibTrans" cxnId="{D964F996-DE07-4E3B-AF3B-3DFBBAA142E7}">
      <dgm:prSet/>
      <dgm:spPr/>
      <dgm:t>
        <a:bodyPr/>
        <a:lstStyle/>
        <a:p>
          <a:endParaRPr lang="en-US"/>
        </a:p>
      </dgm:t>
    </dgm:pt>
    <dgm:pt modelId="{7436440E-85D2-4453-8382-AE20408C0A9F}">
      <dgm:prSet/>
      <dgm:spPr/>
      <dgm:t>
        <a:bodyPr/>
        <a:lstStyle/>
        <a:p>
          <a:r>
            <a:rPr lang="en-US" b="0" i="0"/>
            <a:t>Add disposable RFID tag to pipe when measuring: used for order, Adding an RFID scanner below the Rig Floor:  (Above BOP) to track order in the hole, (also will help id and track pipe with anomalies that would not be ran in. </a:t>
          </a:r>
          <a:endParaRPr lang="en-US"/>
        </a:p>
      </dgm:t>
    </dgm:pt>
    <dgm:pt modelId="{FE57A794-4E32-4C99-862D-09477BE4CCA4}" type="parTrans" cxnId="{F9989669-A7F8-430B-8ABF-9F2CF0863353}">
      <dgm:prSet/>
      <dgm:spPr/>
      <dgm:t>
        <a:bodyPr/>
        <a:lstStyle/>
        <a:p>
          <a:endParaRPr lang="en-US"/>
        </a:p>
      </dgm:t>
    </dgm:pt>
    <dgm:pt modelId="{5BBB275D-E325-48D3-8904-F2C4DFD1D171}" type="sibTrans" cxnId="{F9989669-A7F8-430B-8ABF-9F2CF0863353}">
      <dgm:prSet/>
      <dgm:spPr/>
      <dgm:t>
        <a:bodyPr/>
        <a:lstStyle/>
        <a:p>
          <a:endParaRPr lang="en-US"/>
        </a:p>
      </dgm:t>
    </dgm:pt>
    <dgm:pt modelId="{80B9C4CF-701A-4B7C-97F8-954858F5757E}">
      <dgm:prSet/>
      <dgm:spPr/>
      <dgm:t>
        <a:bodyPr/>
        <a:lstStyle/>
        <a:p>
          <a:r>
            <a:rPr lang="en-US" b="1" i="0"/>
            <a:t>CBA:</a:t>
          </a:r>
          <a:endParaRPr lang="en-US"/>
        </a:p>
      </dgm:t>
    </dgm:pt>
    <dgm:pt modelId="{68219F72-7E23-4FFE-A352-8706CAD6DB60}" type="parTrans" cxnId="{F0D14491-B548-4038-8841-8EB37AA59EA2}">
      <dgm:prSet/>
      <dgm:spPr/>
      <dgm:t>
        <a:bodyPr/>
        <a:lstStyle/>
        <a:p>
          <a:endParaRPr lang="en-US"/>
        </a:p>
      </dgm:t>
    </dgm:pt>
    <dgm:pt modelId="{BDE5061B-446B-450A-8FF2-2B0B70CBBC43}" type="sibTrans" cxnId="{F0D14491-B548-4038-8841-8EB37AA59EA2}">
      <dgm:prSet/>
      <dgm:spPr/>
      <dgm:t>
        <a:bodyPr/>
        <a:lstStyle/>
        <a:p>
          <a:endParaRPr lang="en-US"/>
        </a:p>
      </dgm:t>
    </dgm:pt>
    <dgm:pt modelId="{D4B48C28-6755-4BB1-B48C-AEDD7F5DF101}">
      <dgm:prSet/>
      <dgm:spPr/>
      <dgm:t>
        <a:bodyPr/>
        <a:lstStyle/>
        <a:p>
          <a:r>
            <a:rPr lang="en-US" b="0" i="0"/>
            <a:t>one less person to collect onsite data.</a:t>
          </a:r>
          <a:endParaRPr lang="en-US"/>
        </a:p>
      </dgm:t>
    </dgm:pt>
    <dgm:pt modelId="{ACE8537C-0047-4AC6-9433-2A0BBE68DEEA}" type="parTrans" cxnId="{FEE0CFC8-5A40-4F5A-8825-112D96064063}">
      <dgm:prSet/>
      <dgm:spPr/>
      <dgm:t>
        <a:bodyPr/>
        <a:lstStyle/>
        <a:p>
          <a:endParaRPr lang="en-US"/>
        </a:p>
      </dgm:t>
    </dgm:pt>
    <dgm:pt modelId="{F24CA827-233D-4E4D-AC7F-8DB41BB65278}" type="sibTrans" cxnId="{FEE0CFC8-5A40-4F5A-8825-112D96064063}">
      <dgm:prSet/>
      <dgm:spPr/>
      <dgm:t>
        <a:bodyPr/>
        <a:lstStyle/>
        <a:p>
          <a:endParaRPr lang="en-US"/>
        </a:p>
      </dgm:t>
    </dgm:pt>
    <dgm:pt modelId="{5F69C340-85BC-46D3-9958-CEBE8682D980}">
      <dgm:prSet/>
      <dgm:spPr/>
      <dgm:t>
        <a:bodyPr/>
        <a:lstStyle/>
        <a:p>
          <a:r>
            <a:rPr lang="en-US" b="0" i="0"/>
            <a:t>no manual entry (can if needed): save time both onsite  and in office.</a:t>
          </a:r>
          <a:endParaRPr lang="en-US"/>
        </a:p>
      </dgm:t>
    </dgm:pt>
    <dgm:pt modelId="{ED47BE7B-C1A5-4160-9EBC-1046DC2C6C9C}" type="parTrans" cxnId="{4AA76A69-19DA-4FD6-9CFB-008B0F8D95C1}">
      <dgm:prSet/>
      <dgm:spPr/>
      <dgm:t>
        <a:bodyPr/>
        <a:lstStyle/>
        <a:p>
          <a:endParaRPr lang="en-US"/>
        </a:p>
      </dgm:t>
    </dgm:pt>
    <dgm:pt modelId="{B069A264-C0BC-4BCF-A357-25E494945A57}" type="sibTrans" cxnId="{4AA76A69-19DA-4FD6-9CFB-008B0F8D95C1}">
      <dgm:prSet/>
      <dgm:spPr/>
      <dgm:t>
        <a:bodyPr/>
        <a:lstStyle/>
        <a:p>
          <a:endParaRPr lang="en-US"/>
        </a:p>
      </dgm:t>
    </dgm:pt>
    <dgm:pt modelId="{09468B4C-12EC-4C31-97DF-083F2E596159}">
      <dgm:prSet/>
      <dgm:spPr/>
      <dgm:t>
        <a:bodyPr/>
        <a:lstStyle/>
        <a:p>
          <a:r>
            <a:rPr lang="en-US" b="0" i="0"/>
            <a:t>reduce data latency, improve quality.</a:t>
          </a:r>
          <a:endParaRPr lang="en-US"/>
        </a:p>
      </dgm:t>
    </dgm:pt>
    <dgm:pt modelId="{8A3DBC4C-B3A1-4857-BB87-DE84F5499BE2}" type="parTrans" cxnId="{6940B541-14D0-4E03-B8E0-EDF931BE2525}">
      <dgm:prSet/>
      <dgm:spPr/>
      <dgm:t>
        <a:bodyPr/>
        <a:lstStyle/>
        <a:p>
          <a:endParaRPr lang="en-US"/>
        </a:p>
      </dgm:t>
    </dgm:pt>
    <dgm:pt modelId="{963B26A7-F112-4211-82D0-ED1229C88F1C}" type="sibTrans" cxnId="{6940B541-14D0-4E03-B8E0-EDF931BE2525}">
      <dgm:prSet/>
      <dgm:spPr/>
      <dgm:t>
        <a:bodyPr/>
        <a:lstStyle/>
        <a:p>
          <a:endParaRPr lang="en-US"/>
        </a:p>
      </dgm:t>
    </dgm:pt>
    <dgm:pt modelId="{C9229A7A-9533-4F78-A2BC-352F6F92473A}">
      <dgm:prSet/>
      <dgm:spPr/>
      <dgm:t>
        <a:bodyPr/>
        <a:lstStyle/>
        <a:p>
          <a:r>
            <a:rPr lang="en-US" b="0" i="0"/>
            <a:t>Architecture is extensible and scalable </a:t>
          </a:r>
          <a:endParaRPr lang="en-US"/>
        </a:p>
      </dgm:t>
    </dgm:pt>
    <dgm:pt modelId="{9190B45D-9E6D-4E62-8932-31B4BBFB7897}" type="parTrans" cxnId="{3BF087E0-F442-4712-BD32-786258F190A2}">
      <dgm:prSet/>
      <dgm:spPr/>
      <dgm:t>
        <a:bodyPr/>
        <a:lstStyle/>
        <a:p>
          <a:endParaRPr lang="en-US"/>
        </a:p>
      </dgm:t>
    </dgm:pt>
    <dgm:pt modelId="{C24EB02C-3986-421E-A956-C29841E0639F}" type="sibTrans" cxnId="{3BF087E0-F442-4712-BD32-786258F190A2}">
      <dgm:prSet/>
      <dgm:spPr/>
      <dgm:t>
        <a:bodyPr/>
        <a:lstStyle/>
        <a:p>
          <a:endParaRPr lang="en-US"/>
        </a:p>
      </dgm:t>
    </dgm:pt>
    <dgm:pt modelId="{0361FDB9-EE9A-497F-A2EB-D8589F79A3BD}" type="pres">
      <dgm:prSet presAssocID="{D7B81B2E-BAF5-4A82-A06A-14B5785605D0}" presName="linear" presStyleCnt="0">
        <dgm:presLayoutVars>
          <dgm:animLvl val="lvl"/>
          <dgm:resizeHandles val="exact"/>
        </dgm:presLayoutVars>
      </dgm:prSet>
      <dgm:spPr/>
    </dgm:pt>
    <dgm:pt modelId="{01A083FB-56A0-4FE2-AAFF-F9D60586FF68}" type="pres">
      <dgm:prSet presAssocID="{A26E4CBC-ACA9-43A2-B502-477C7B91155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39A69E4-4B6A-4A54-86EA-42723DC88F51}" type="pres">
      <dgm:prSet presAssocID="{A26E4CBC-ACA9-43A2-B502-477C7B91155F}" presName="childText" presStyleLbl="revTx" presStyleIdx="0" presStyleCnt="2">
        <dgm:presLayoutVars>
          <dgm:bulletEnabled val="1"/>
        </dgm:presLayoutVars>
      </dgm:prSet>
      <dgm:spPr/>
    </dgm:pt>
    <dgm:pt modelId="{8BE16C28-E21F-479C-96CA-A5C7CD884449}" type="pres">
      <dgm:prSet presAssocID="{80B9C4CF-701A-4B7C-97F8-954858F575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86C671-CB12-4AD0-8E8F-8A782092E515}" type="pres">
      <dgm:prSet presAssocID="{80B9C4CF-701A-4B7C-97F8-954858F5757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0D14491-B548-4038-8841-8EB37AA59EA2}" srcId="{D7B81B2E-BAF5-4A82-A06A-14B5785605D0}" destId="{80B9C4CF-701A-4B7C-97F8-954858F5757E}" srcOrd="1" destOrd="0" parTransId="{68219F72-7E23-4FFE-A352-8706CAD6DB60}" sibTransId="{BDE5061B-446B-450A-8FF2-2B0B70CBBC43}"/>
    <dgm:cxn modelId="{AEDC076A-670D-43B4-8136-1706949A1916}" type="presOf" srcId="{A26E4CBC-ACA9-43A2-B502-477C7B91155F}" destId="{01A083FB-56A0-4FE2-AAFF-F9D60586FF68}" srcOrd="0" destOrd="0" presId="urn:microsoft.com/office/officeart/2005/8/layout/vList2"/>
    <dgm:cxn modelId="{9B6C8890-6312-4038-98D0-999DAFB6E64B}" type="presOf" srcId="{D4B48C28-6755-4BB1-B48C-AEDD7F5DF101}" destId="{BB86C671-CB12-4AD0-8E8F-8A782092E515}" srcOrd="0" destOrd="0" presId="urn:microsoft.com/office/officeart/2005/8/layout/vList2"/>
    <dgm:cxn modelId="{3BF087E0-F442-4712-BD32-786258F190A2}" srcId="{80B9C4CF-701A-4B7C-97F8-954858F5757E}" destId="{C9229A7A-9533-4F78-A2BC-352F6F92473A}" srcOrd="3" destOrd="0" parTransId="{9190B45D-9E6D-4E62-8932-31B4BBFB7897}" sibTransId="{C24EB02C-3986-421E-A956-C29841E0639F}"/>
    <dgm:cxn modelId="{F9989669-A7F8-430B-8ABF-9F2CF0863353}" srcId="{A26E4CBC-ACA9-43A2-B502-477C7B91155F}" destId="{7436440E-85D2-4453-8382-AE20408C0A9F}" srcOrd="0" destOrd="0" parTransId="{FE57A794-4E32-4C99-862D-09477BE4CCA4}" sibTransId="{5BBB275D-E325-48D3-8904-F2C4DFD1D171}"/>
    <dgm:cxn modelId="{4AA76A69-19DA-4FD6-9CFB-008B0F8D95C1}" srcId="{80B9C4CF-701A-4B7C-97F8-954858F5757E}" destId="{5F69C340-85BC-46D3-9958-CEBE8682D980}" srcOrd="1" destOrd="0" parTransId="{ED47BE7B-C1A5-4160-9EBC-1046DC2C6C9C}" sibTransId="{B069A264-C0BC-4BCF-A357-25E494945A57}"/>
    <dgm:cxn modelId="{9A6B11A6-576A-41F1-A1E6-EBA21CA48A5D}" type="presOf" srcId="{C9229A7A-9533-4F78-A2BC-352F6F92473A}" destId="{BB86C671-CB12-4AD0-8E8F-8A782092E515}" srcOrd="0" destOrd="3" presId="urn:microsoft.com/office/officeart/2005/8/layout/vList2"/>
    <dgm:cxn modelId="{6940B541-14D0-4E03-B8E0-EDF931BE2525}" srcId="{80B9C4CF-701A-4B7C-97F8-954858F5757E}" destId="{09468B4C-12EC-4C31-97DF-083F2E596159}" srcOrd="2" destOrd="0" parTransId="{8A3DBC4C-B3A1-4857-BB87-DE84F5499BE2}" sibTransId="{963B26A7-F112-4211-82D0-ED1229C88F1C}"/>
    <dgm:cxn modelId="{193A88B4-C47A-46C0-9B4A-6BCBE74D09C2}" type="presOf" srcId="{7436440E-85D2-4453-8382-AE20408C0A9F}" destId="{439A69E4-4B6A-4A54-86EA-42723DC88F51}" srcOrd="0" destOrd="0" presId="urn:microsoft.com/office/officeart/2005/8/layout/vList2"/>
    <dgm:cxn modelId="{FEE0CFC8-5A40-4F5A-8825-112D96064063}" srcId="{80B9C4CF-701A-4B7C-97F8-954858F5757E}" destId="{D4B48C28-6755-4BB1-B48C-AEDD7F5DF101}" srcOrd="0" destOrd="0" parTransId="{ACE8537C-0047-4AC6-9433-2A0BBE68DEEA}" sibTransId="{F24CA827-233D-4E4D-AC7F-8DB41BB65278}"/>
    <dgm:cxn modelId="{B802A63F-2D2C-44AB-9C12-4A28EDA0EBAB}" type="presOf" srcId="{09468B4C-12EC-4C31-97DF-083F2E596159}" destId="{BB86C671-CB12-4AD0-8E8F-8A782092E515}" srcOrd="0" destOrd="2" presId="urn:microsoft.com/office/officeart/2005/8/layout/vList2"/>
    <dgm:cxn modelId="{5D547722-D06F-45E6-BCA4-AFDEB2F642F5}" type="presOf" srcId="{5F69C340-85BC-46D3-9958-CEBE8682D980}" destId="{BB86C671-CB12-4AD0-8E8F-8A782092E515}" srcOrd="0" destOrd="1" presId="urn:microsoft.com/office/officeart/2005/8/layout/vList2"/>
    <dgm:cxn modelId="{17675491-F3E1-4624-AABC-5310DC1C829D}" type="presOf" srcId="{D7B81B2E-BAF5-4A82-A06A-14B5785605D0}" destId="{0361FDB9-EE9A-497F-A2EB-D8589F79A3BD}" srcOrd="0" destOrd="0" presId="urn:microsoft.com/office/officeart/2005/8/layout/vList2"/>
    <dgm:cxn modelId="{D964F996-DE07-4E3B-AF3B-3DFBBAA142E7}" srcId="{D7B81B2E-BAF5-4A82-A06A-14B5785605D0}" destId="{A26E4CBC-ACA9-43A2-B502-477C7B91155F}" srcOrd="0" destOrd="0" parTransId="{001BF292-0A35-46B5-A8CC-74DF47F891A1}" sibTransId="{31A8E2C1-595A-4A48-AE41-BA3632A21B60}"/>
    <dgm:cxn modelId="{56DAC09C-C36B-4ED8-BE6F-C60CA995BD35}" type="presOf" srcId="{80B9C4CF-701A-4B7C-97F8-954858F5757E}" destId="{8BE16C28-E21F-479C-96CA-A5C7CD884449}" srcOrd="0" destOrd="0" presId="urn:microsoft.com/office/officeart/2005/8/layout/vList2"/>
    <dgm:cxn modelId="{495EC75F-F5A1-41FF-B45F-E38635A402E8}" type="presParOf" srcId="{0361FDB9-EE9A-497F-A2EB-D8589F79A3BD}" destId="{01A083FB-56A0-4FE2-AAFF-F9D60586FF68}" srcOrd="0" destOrd="0" presId="urn:microsoft.com/office/officeart/2005/8/layout/vList2"/>
    <dgm:cxn modelId="{3C26BF05-D0E4-444B-8E53-55509A028CBB}" type="presParOf" srcId="{0361FDB9-EE9A-497F-A2EB-D8589F79A3BD}" destId="{439A69E4-4B6A-4A54-86EA-42723DC88F51}" srcOrd="1" destOrd="0" presId="urn:microsoft.com/office/officeart/2005/8/layout/vList2"/>
    <dgm:cxn modelId="{2E43F7D8-5339-4FC1-81B1-FCEFC2334A65}" type="presParOf" srcId="{0361FDB9-EE9A-497F-A2EB-D8589F79A3BD}" destId="{8BE16C28-E21F-479C-96CA-A5C7CD884449}" srcOrd="2" destOrd="0" presId="urn:microsoft.com/office/officeart/2005/8/layout/vList2"/>
    <dgm:cxn modelId="{4B0F69DF-67C8-4E48-B1E5-5EF7ABED05B8}" type="presParOf" srcId="{0361FDB9-EE9A-497F-A2EB-D8589F79A3BD}" destId="{BB86C671-CB12-4AD0-8E8F-8A782092E5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A8148-994A-4638-9FAB-CC96B52A9DA5}">
      <dsp:nvSpPr>
        <dsp:cNvPr id="0" name=""/>
        <dsp:cNvSpPr/>
      </dsp:nvSpPr>
      <dsp:spPr>
        <a:xfrm>
          <a:off x="108069" y="151079"/>
          <a:ext cx="2372056" cy="9488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Three people, verbal to paper</a:t>
          </a:r>
          <a:endParaRPr lang="en-US" sz="1600" kern="1200" dirty="0"/>
        </a:p>
      </dsp:txBody>
      <dsp:txXfrm>
        <a:off x="582480" y="151079"/>
        <a:ext cx="1423234" cy="948822"/>
      </dsp:txXfrm>
    </dsp:sp>
    <dsp:sp modelId="{7B1ECC6D-3D99-4C61-9095-BE4E6582FA16}">
      <dsp:nvSpPr>
        <dsp:cNvPr id="0" name=""/>
        <dsp:cNvSpPr/>
      </dsp:nvSpPr>
      <dsp:spPr>
        <a:xfrm>
          <a:off x="111770" y="1142883"/>
          <a:ext cx="2372056" cy="94882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Paper emailed to groups</a:t>
          </a:r>
          <a:endParaRPr lang="en-US" sz="1600" kern="1200" dirty="0"/>
        </a:p>
      </dsp:txBody>
      <dsp:txXfrm>
        <a:off x="586181" y="1142883"/>
        <a:ext cx="1423234" cy="948822"/>
      </dsp:txXfrm>
    </dsp:sp>
    <dsp:sp modelId="{A7997E7A-EEA2-4E7E-A2BA-5734DB0C5EDF}">
      <dsp:nvSpPr>
        <dsp:cNvPr id="0" name=""/>
        <dsp:cNvSpPr/>
      </dsp:nvSpPr>
      <dsp:spPr>
        <a:xfrm>
          <a:off x="3059121" y="151079"/>
          <a:ext cx="2372056" cy="94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Transpose paper to excel</a:t>
          </a:r>
          <a:endParaRPr lang="en-US" sz="1600" kern="1200" dirty="0"/>
        </a:p>
      </dsp:txBody>
      <dsp:txXfrm>
        <a:off x="3533532" y="151079"/>
        <a:ext cx="1423234" cy="948822"/>
      </dsp:txXfrm>
    </dsp:sp>
    <dsp:sp modelId="{074C1265-61AC-422F-9884-E495BED5371D}">
      <dsp:nvSpPr>
        <dsp:cNvPr id="0" name=""/>
        <dsp:cNvSpPr/>
      </dsp:nvSpPr>
      <dsp:spPr>
        <a:xfrm>
          <a:off x="3059121" y="1142883"/>
          <a:ext cx="2372056" cy="9488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Copy/paste into Well View</a:t>
          </a:r>
          <a:endParaRPr lang="en-US" sz="1600" kern="1200" dirty="0"/>
        </a:p>
      </dsp:txBody>
      <dsp:txXfrm>
        <a:off x="3533532" y="1142883"/>
        <a:ext cx="1423234" cy="948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5A0FB-992C-4C6C-8140-CBDE3F9623A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Pipe Data: Two person job (one less than current)</a:t>
          </a:r>
          <a:endParaRPr lang="en-US" sz="2100" kern="1200"/>
        </a:p>
      </dsp:txBody>
      <dsp:txXfrm rot="-5400000">
        <a:off x="3785616" y="197117"/>
        <a:ext cx="6675221" cy="1012303"/>
      </dsp:txXfrm>
    </dsp:sp>
    <dsp:sp modelId="{1B5CA9EC-7023-454B-8268-986739D03CFD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i="1" kern="1200"/>
            <a:t>Cheaper</a:t>
          </a:r>
          <a:endParaRPr lang="en-US" sz="5300" kern="1200"/>
        </a:p>
      </dsp:txBody>
      <dsp:txXfrm>
        <a:off x="68454" y="70578"/>
        <a:ext cx="3648708" cy="1265378"/>
      </dsp:txXfrm>
    </dsp:sp>
    <dsp:sp modelId="{FD22365A-1D63-430F-9FB1-2E2BF8C66B4E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No paper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One Time Collection,  no transposing</a:t>
          </a:r>
          <a:endParaRPr lang="en-US" sz="2100" kern="1200"/>
        </a:p>
      </dsp:txBody>
      <dsp:txXfrm rot="-5400000">
        <a:off x="3785616" y="1669517"/>
        <a:ext cx="6675221" cy="1012303"/>
      </dsp:txXfrm>
    </dsp:sp>
    <dsp:sp modelId="{DE338A08-3F2C-4A52-9D30-DD7934F88647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i="1" kern="1200"/>
            <a:t>Faster</a:t>
          </a:r>
          <a:endParaRPr lang="en-US" sz="5300" kern="1200"/>
        </a:p>
      </dsp:txBody>
      <dsp:txXfrm>
        <a:off x="68454" y="1542979"/>
        <a:ext cx="3648708" cy="1265378"/>
      </dsp:txXfrm>
    </dsp:sp>
    <dsp:sp modelId="{686629EC-26CB-4A14-9472-F955DAD1DF4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Accuracy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Data available for import/export, reports in near real time</a:t>
          </a:r>
          <a:endParaRPr lang="en-US" sz="2100" kern="1200"/>
        </a:p>
      </dsp:txBody>
      <dsp:txXfrm rot="-5400000">
        <a:off x="3785616" y="3141918"/>
        <a:ext cx="6675221" cy="1012303"/>
      </dsp:txXfrm>
    </dsp:sp>
    <dsp:sp modelId="{A30C4B0E-78BB-42D7-BA06-1660E6220925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i="1" kern="1200"/>
            <a:t>Better</a:t>
          </a:r>
          <a:endParaRPr lang="en-US" sz="5300" kern="1200"/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CAC53-F283-49AD-8087-B1C69AC6F223}">
      <dsp:nvSpPr>
        <dsp:cNvPr id="0" name=""/>
        <dsp:cNvSpPr/>
      </dsp:nvSpPr>
      <dsp:spPr>
        <a:xfrm>
          <a:off x="1008" y="286336"/>
          <a:ext cx="3111707" cy="1596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Web API (OData): </a:t>
          </a:r>
          <a:r>
            <a:rPr lang="en-US" sz="2000" kern="1200" dirty="0"/>
            <a:t>to collect and expose data </a:t>
          </a:r>
          <a:r>
            <a:rPr lang="en-US" sz="2000" kern="1200" dirty="0" err="1"/>
            <a:t>WellView</a:t>
          </a:r>
          <a:r>
            <a:rPr lang="en-US" sz="2000" kern="1200" dirty="0"/>
            <a:t>, </a:t>
          </a:r>
          <a:r>
            <a:rPr lang="en-US" sz="2000" kern="1200" dirty="0" err="1"/>
            <a:t>PowerBI</a:t>
          </a:r>
          <a:r>
            <a:rPr lang="en-US" sz="2000" kern="1200" dirty="0"/>
            <a:t>, </a:t>
          </a:r>
          <a:r>
            <a:rPr lang="en-US" sz="2000" kern="1200" dirty="0" err="1"/>
            <a:t>etc</a:t>
          </a:r>
          <a:r>
            <a:rPr lang="en-US" sz="2000" kern="1200" dirty="0"/>
            <a:t>  </a:t>
          </a:r>
        </a:p>
      </dsp:txBody>
      <dsp:txXfrm>
        <a:off x="47758" y="333086"/>
        <a:ext cx="3018207" cy="1502669"/>
      </dsp:txXfrm>
    </dsp:sp>
    <dsp:sp modelId="{7042C181-9CB5-4A73-9EDF-5E990D1BD74C}">
      <dsp:nvSpPr>
        <dsp:cNvPr id="0" name=""/>
        <dsp:cNvSpPr/>
      </dsp:nvSpPr>
      <dsp:spPr>
        <a:xfrm>
          <a:off x="3785767" y="286336"/>
          <a:ext cx="3112972" cy="15961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Mobile App: </a:t>
          </a:r>
          <a:r>
            <a:rPr lang="en-US" sz="2000" kern="1200" dirty="0"/>
            <a:t>paired with rugged, Bluetooth enabled Laser Measuring device (used on location)</a:t>
          </a:r>
        </a:p>
      </dsp:txBody>
      <dsp:txXfrm>
        <a:off x="3832517" y="333086"/>
        <a:ext cx="3019472" cy="1502669"/>
      </dsp:txXfrm>
    </dsp:sp>
    <dsp:sp modelId="{E494EAF6-6FD3-43C6-B38D-A6C94D53C01C}">
      <dsp:nvSpPr>
        <dsp:cNvPr id="0" name=""/>
        <dsp:cNvSpPr/>
      </dsp:nvSpPr>
      <dsp:spPr>
        <a:xfrm>
          <a:off x="7571792" y="286336"/>
          <a:ext cx="3133299" cy="15926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Web App</a:t>
          </a:r>
          <a:r>
            <a:rPr lang="en-US" sz="2000" kern="1200" dirty="0"/>
            <a:t>: manual entry of non-pipe related equipment, re-order run, export, in CSV</a:t>
          </a:r>
        </a:p>
      </dsp:txBody>
      <dsp:txXfrm>
        <a:off x="7618438" y="332982"/>
        <a:ext cx="3040007" cy="149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27DE2-31DC-4DBD-9C5A-BA0917BADBE1}">
      <dsp:nvSpPr>
        <dsp:cNvPr id="0" name=""/>
        <dsp:cNvSpPr/>
      </dsp:nvSpPr>
      <dsp:spPr>
        <a:xfrm>
          <a:off x="4199" y="500592"/>
          <a:ext cx="1255256" cy="10223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Backer board placed flush to female end of a joint </a:t>
          </a:r>
        </a:p>
      </dsp:txBody>
      <dsp:txXfrm>
        <a:off x="34143" y="530536"/>
        <a:ext cx="1195368" cy="962459"/>
      </dsp:txXfrm>
    </dsp:sp>
    <dsp:sp modelId="{B899FE95-F221-47C4-AFCA-EF2EA1D14C97}">
      <dsp:nvSpPr>
        <dsp:cNvPr id="0" name=""/>
        <dsp:cNvSpPr/>
      </dsp:nvSpPr>
      <dsp:spPr>
        <a:xfrm>
          <a:off x="1384982" y="856114"/>
          <a:ext cx="266114" cy="311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84982" y="918375"/>
        <a:ext cx="186280" cy="186781"/>
      </dsp:txXfrm>
    </dsp:sp>
    <dsp:sp modelId="{79DE9984-7F7D-41DC-846A-BDB49303E52A}">
      <dsp:nvSpPr>
        <dsp:cNvPr id="0" name=""/>
        <dsp:cNvSpPr/>
      </dsp:nvSpPr>
      <dsp:spPr>
        <a:xfrm>
          <a:off x="1761559" y="500592"/>
          <a:ext cx="1255256" cy="1022347"/>
        </a:xfrm>
        <a:prstGeom prst="roundRect">
          <a:avLst>
            <a:gd name="adj" fmla="val 1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Recorder aims laser to ‘shoot’ inside pipe (leaser flush to male end) </a:t>
          </a:r>
        </a:p>
      </dsp:txBody>
      <dsp:txXfrm>
        <a:off x="1791503" y="530536"/>
        <a:ext cx="1195368" cy="962459"/>
      </dsp:txXfrm>
    </dsp:sp>
    <dsp:sp modelId="{0FD28E95-78AD-4AFD-AF4F-0C964F437EB3}">
      <dsp:nvSpPr>
        <dsp:cNvPr id="0" name=""/>
        <dsp:cNvSpPr/>
      </dsp:nvSpPr>
      <dsp:spPr>
        <a:xfrm>
          <a:off x="3142341" y="856114"/>
          <a:ext cx="266114" cy="311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142341" y="918375"/>
        <a:ext cx="186280" cy="186781"/>
      </dsp:txXfrm>
    </dsp:sp>
    <dsp:sp modelId="{D7166A70-86A1-482A-837C-393E5742146C}">
      <dsp:nvSpPr>
        <dsp:cNvPr id="0" name=""/>
        <dsp:cNvSpPr/>
      </dsp:nvSpPr>
      <dsp:spPr>
        <a:xfrm>
          <a:off x="3518918" y="500592"/>
          <a:ext cx="1255256" cy="1022347"/>
        </a:xfrm>
        <a:prstGeom prst="roundRect">
          <a:avLst>
            <a:gd name="adj" fmla="val 1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 records max measurement returned from laser</a:t>
          </a:r>
        </a:p>
      </dsp:txBody>
      <dsp:txXfrm>
        <a:off x="3548862" y="530536"/>
        <a:ext cx="1195368" cy="962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83FB-56A0-4FE2-AAFF-F9D60586FF68}">
      <dsp:nvSpPr>
        <dsp:cNvPr id="0" name=""/>
        <dsp:cNvSpPr/>
      </dsp:nvSpPr>
      <dsp:spPr>
        <a:xfrm>
          <a:off x="0" y="73199"/>
          <a:ext cx="958373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Uniquely identifying pipe on the rack</a:t>
          </a:r>
          <a:r>
            <a:rPr lang="en-US" sz="3000" b="0" i="0" kern="1200"/>
            <a:t>: </a:t>
          </a:r>
          <a:endParaRPr lang="en-US" sz="3000" kern="1200"/>
        </a:p>
      </dsp:txBody>
      <dsp:txXfrm>
        <a:off x="35125" y="108324"/>
        <a:ext cx="9513488" cy="649299"/>
      </dsp:txXfrm>
    </dsp:sp>
    <dsp:sp modelId="{439A69E4-4B6A-4A54-86EA-42723DC88F51}">
      <dsp:nvSpPr>
        <dsp:cNvPr id="0" name=""/>
        <dsp:cNvSpPr/>
      </dsp:nvSpPr>
      <dsp:spPr>
        <a:xfrm>
          <a:off x="0" y="792749"/>
          <a:ext cx="9583738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28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Add disposable RFID tag to pipe when measuring: used for order, Adding an RFID scanner below the Rig Floor:  (Above BOP) to track order in the hole, (also will help id and track pipe with anomalies that would not be ran in. </a:t>
          </a:r>
          <a:endParaRPr lang="en-US" sz="2300" kern="1200"/>
        </a:p>
      </dsp:txBody>
      <dsp:txXfrm>
        <a:off x="0" y="792749"/>
        <a:ext cx="9583738" cy="1366200"/>
      </dsp:txXfrm>
    </dsp:sp>
    <dsp:sp modelId="{8BE16C28-E21F-479C-96CA-A5C7CD884449}">
      <dsp:nvSpPr>
        <dsp:cNvPr id="0" name=""/>
        <dsp:cNvSpPr/>
      </dsp:nvSpPr>
      <dsp:spPr>
        <a:xfrm>
          <a:off x="0" y="2158949"/>
          <a:ext cx="958373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CBA:</a:t>
          </a:r>
          <a:endParaRPr lang="en-US" sz="3000" kern="1200"/>
        </a:p>
      </dsp:txBody>
      <dsp:txXfrm>
        <a:off x="35125" y="2194074"/>
        <a:ext cx="9513488" cy="649299"/>
      </dsp:txXfrm>
    </dsp:sp>
    <dsp:sp modelId="{BB86C671-CB12-4AD0-8E8F-8A782092E515}">
      <dsp:nvSpPr>
        <dsp:cNvPr id="0" name=""/>
        <dsp:cNvSpPr/>
      </dsp:nvSpPr>
      <dsp:spPr>
        <a:xfrm>
          <a:off x="0" y="2878499"/>
          <a:ext cx="9583738" cy="192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28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one less person to collect onsite data.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no manual entry (can if needed): save time both onsite  and in office.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reduce data latency, improve quality.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Architecture is extensible and scalable </a:t>
          </a:r>
          <a:endParaRPr lang="en-US" sz="2300" kern="1200"/>
        </a:p>
      </dsp:txBody>
      <dsp:txXfrm>
        <a:off x="0" y="2878499"/>
        <a:ext cx="9583738" cy="1925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C079E-7F35-4158-9887-5EF0635257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3621-4FB9-4CCB-B4A6-E7829F657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1" dirty="0"/>
              <a:t>Architecture</a:t>
            </a:r>
            <a:r>
              <a:rPr lang="en-US" sz="1600" dirty="0"/>
              <a:t> (PaaS: host API, Web app, 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Mobile App. </a:t>
            </a:r>
            <a:r>
              <a:rPr lang="en-US" sz="1600" dirty="0" err="1"/>
              <a:t>Xamarin</a:t>
            </a:r>
            <a:r>
              <a:rPr lang="en-US" sz="1600" dirty="0"/>
              <a:t> IOS / Android:  SQLite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 data via Bluetooth enabled Laser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Online or Off (Auto Sync)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API 2 (OData): 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App:  Angular 4: 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SQL Server: Azure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3621-4FB9-4CCB-B4A6-E7829F657D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App: (Pipe Measurement)</a:t>
            </a:r>
          </a:p>
          <a:p>
            <a:r>
              <a:rPr lang="en-US" dirty="0"/>
              <a:t>Enter initial data collection run; Metadata (well, pad, OD, Grade) </a:t>
            </a:r>
          </a:p>
          <a:p>
            <a:r>
              <a:rPr lang="en-US" dirty="0"/>
              <a:t>Team of two:. One with laser (recorder), one with backer board)</a:t>
            </a:r>
          </a:p>
          <a:p>
            <a:r>
              <a:rPr lang="en-US" dirty="0"/>
              <a:t>Each team member aligns at each end of a single joint</a:t>
            </a:r>
          </a:p>
          <a:p>
            <a:r>
              <a:rPr lang="en-US" dirty="0"/>
              <a:t>Measure Pipe Length:</a:t>
            </a:r>
          </a:p>
          <a:p>
            <a:r>
              <a:rPr lang="en-US" dirty="0"/>
              <a:t>Backer board placed flush to female end of a joint </a:t>
            </a:r>
          </a:p>
          <a:p>
            <a:r>
              <a:rPr lang="en-US" dirty="0"/>
              <a:t>Recorder aims laser to ‘shoot’ inside pipe (leaser flush to male end) </a:t>
            </a:r>
          </a:p>
          <a:p>
            <a:r>
              <a:rPr lang="en-US" dirty="0"/>
              <a:t>App records max measurement returned from laser</a:t>
            </a:r>
          </a:p>
          <a:p>
            <a:r>
              <a:rPr lang="en-US" dirty="0"/>
              <a:t>Measure thread length</a:t>
            </a:r>
          </a:p>
          <a:p>
            <a:r>
              <a:rPr lang="en-US" dirty="0"/>
              <a:t>Recorder:  positions laser to outside pipe and places a backer board  at thread end and records measurement</a:t>
            </a:r>
          </a:p>
          <a:p>
            <a:r>
              <a:rPr lang="en-US" dirty="0"/>
              <a:t>Mobile App saves and resets for next entry</a:t>
            </a:r>
          </a:p>
          <a:p>
            <a:r>
              <a:rPr lang="en-US" dirty="0"/>
              <a:t>Repeat step 1.2 – 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A3621-4FB9-4CCB-B4A6-E7829F657D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2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3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6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ED9F65-77FA-457E-B3EA-6E688B0316E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8A01-3647-4DBE-A5DE-43762D8B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5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Problem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043383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85" y="2678411"/>
            <a:ext cx="2453640" cy="1466215"/>
          </a:xfrm>
          <a:prstGeom prst="rect">
            <a:avLst/>
          </a:prstGeom>
          <a:ln cap="rnd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07" y="4770119"/>
            <a:ext cx="2453639" cy="1478280"/>
          </a:xfrm>
          <a:prstGeom prst="rect">
            <a:avLst/>
          </a:prstGeom>
          <a:ln cap="rnd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0" y="4691268"/>
            <a:ext cx="2737448" cy="1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8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Design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9067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3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365125"/>
            <a:ext cx="10812780" cy="1036955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Solution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83" y="3677604"/>
            <a:ext cx="5928874" cy="2591025"/>
          </a:xfrm>
          <a:effectLst>
            <a:softEdge rad="139700"/>
          </a:effectLst>
          <a:scene3d>
            <a:camera prst="orthographicFront"/>
            <a:lightRig rig="threePt" dir="t"/>
          </a:scene3d>
          <a:sp3d prstMaterial="dkEdge"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4601785"/>
              </p:ext>
            </p:extLst>
          </p:nvPr>
        </p:nvGraphicFramePr>
        <p:xfrm>
          <a:off x="594360" y="1455421"/>
          <a:ext cx="10706100" cy="216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109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ent Arrow 24"/>
          <p:cNvSpPr/>
          <p:nvPr/>
        </p:nvSpPr>
        <p:spPr>
          <a:xfrm rot="16200000" flipH="1">
            <a:off x="2405694" y="4462462"/>
            <a:ext cx="1026728" cy="8667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65125"/>
            <a:ext cx="10515600" cy="920211"/>
          </a:xfrm>
        </p:spPr>
        <p:txBody>
          <a:bodyPr>
            <a:normAutofit/>
          </a:bodyPr>
          <a:lstStyle/>
          <a:p>
            <a:r>
              <a:rPr lang="en-US" sz="3600" b="1" dirty="0"/>
              <a:t>Laser Measurement: onsite Workflow</a:t>
            </a:r>
          </a:p>
        </p:txBody>
      </p:sp>
      <p:sp>
        <p:nvSpPr>
          <p:cNvPr id="7" name="Oval 6"/>
          <p:cNvSpPr/>
          <p:nvPr/>
        </p:nvSpPr>
        <p:spPr>
          <a:xfrm>
            <a:off x="1249360" y="2262428"/>
            <a:ext cx="1419225" cy="1446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In repeat data</a:t>
            </a:r>
          </a:p>
        </p:txBody>
      </p:sp>
      <p:sp>
        <p:nvSpPr>
          <p:cNvPr id="9" name="Oval 8"/>
          <p:cNvSpPr/>
          <p:nvPr/>
        </p:nvSpPr>
        <p:spPr>
          <a:xfrm>
            <a:off x="3072605" y="3289837"/>
            <a:ext cx="1419225" cy="1446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Pipe Length</a:t>
            </a:r>
          </a:p>
        </p:txBody>
      </p:sp>
      <p:sp>
        <p:nvSpPr>
          <p:cNvPr id="11" name="Oval 10"/>
          <p:cNvSpPr/>
          <p:nvPr/>
        </p:nvSpPr>
        <p:spPr>
          <a:xfrm>
            <a:off x="4895850" y="2262427"/>
            <a:ext cx="1419225" cy="1446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Thread Length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85933710"/>
              </p:ext>
            </p:extLst>
          </p:nvPr>
        </p:nvGraphicFramePr>
        <p:xfrm>
          <a:off x="352424" y="4933950"/>
          <a:ext cx="4778375" cy="202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 13"/>
          <p:cNvSpPr/>
          <p:nvPr/>
        </p:nvSpPr>
        <p:spPr>
          <a:xfrm>
            <a:off x="6757195" y="3299361"/>
            <a:ext cx="1419225" cy="14462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saves data</a:t>
            </a:r>
          </a:p>
        </p:txBody>
      </p:sp>
      <p:sp>
        <p:nvSpPr>
          <p:cNvPr id="15" name="Rectangular Callout 14"/>
          <p:cNvSpPr/>
          <p:nvPr/>
        </p:nvSpPr>
        <p:spPr>
          <a:xfrm rot="293750">
            <a:off x="4801363" y="1296626"/>
            <a:ext cx="3490913" cy="878145"/>
          </a:xfrm>
          <a:prstGeom prst="wedge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Recorder:  positions laser to outside pipe and places a backer board  at thread end and records measurement</a:t>
            </a:r>
          </a:p>
        </p:txBody>
      </p:sp>
      <p:sp>
        <p:nvSpPr>
          <p:cNvPr id="21" name="Right Arrow 20"/>
          <p:cNvSpPr/>
          <p:nvPr/>
        </p:nvSpPr>
        <p:spPr>
          <a:xfrm rot="1715771">
            <a:off x="2566588" y="3158678"/>
            <a:ext cx="619125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ight Arrow 21"/>
          <p:cNvSpPr/>
          <p:nvPr/>
        </p:nvSpPr>
        <p:spPr>
          <a:xfrm rot="1715771">
            <a:off x="6237258" y="3158678"/>
            <a:ext cx="619125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ight Arrow 22"/>
          <p:cNvSpPr/>
          <p:nvPr/>
        </p:nvSpPr>
        <p:spPr>
          <a:xfrm rot="19600100">
            <a:off x="4337845" y="3103933"/>
            <a:ext cx="619125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5348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365125"/>
            <a:ext cx="10515600" cy="1325563"/>
          </a:xfrm>
        </p:spPr>
        <p:txBody>
          <a:bodyPr/>
          <a:lstStyle/>
          <a:p>
            <a:r>
              <a:rPr lang="en-US" b="1" dirty="0"/>
              <a:t>Future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45019"/>
              </p:ext>
            </p:extLst>
          </p:nvPr>
        </p:nvGraphicFramePr>
        <p:xfrm>
          <a:off x="1103312" y="1371600"/>
          <a:ext cx="9583738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91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444</Words>
  <Application>Microsoft Office PowerPoint</Application>
  <PresentationFormat>Widescreen</PresentationFormat>
  <Paragraphs>56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Problem</vt:lpstr>
      <vt:lpstr>Design</vt:lpstr>
      <vt:lpstr>Solution</vt:lpstr>
      <vt:lpstr>Laser Measurement: onsite Workflow</vt:lpstr>
      <vt:lpstr>Future</vt:lpstr>
    </vt:vector>
  </TitlesOfParts>
  <Company>Devon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Johnny-Cache</dc:title>
  <dc:creator>Mayfield, Gene</dc:creator>
  <cp:lastModifiedBy>Matthew Miller</cp:lastModifiedBy>
  <cp:revision>56</cp:revision>
  <dcterms:created xsi:type="dcterms:W3CDTF">2017-11-29T19:55:37Z</dcterms:created>
  <dcterms:modified xsi:type="dcterms:W3CDTF">2017-12-01T04:12:08Z</dcterms:modified>
</cp:coreProperties>
</file>