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C079E-7F35-4158-9887-5EF0635257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3621-4FB9-4CCB-B4A6-E7829F65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Problem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2"/>
                </a:solidFill>
              </a:rPr>
              <a:t>Three people, verbal to paper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Paper </a:t>
            </a:r>
            <a:r>
              <a:rPr lang="en-US" sz="2000" dirty="0" smtClean="0">
                <a:solidFill>
                  <a:schemeClr val="tx2"/>
                </a:solidFill>
              </a:rPr>
              <a:t>emailed </a:t>
            </a:r>
            <a:r>
              <a:rPr lang="en-US" sz="2000" dirty="0">
                <a:solidFill>
                  <a:schemeClr val="tx2"/>
                </a:solidFill>
              </a:rPr>
              <a:t>to groups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Transpose paper to excel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Copy/paste into Well View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30" y="1878965"/>
            <a:ext cx="2453640" cy="1466215"/>
          </a:xfrm>
          <a:prstGeom prst="rect">
            <a:avLst/>
          </a:prstGeom>
          <a:ln cap="rnd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31" y="3550920"/>
            <a:ext cx="2453639" cy="1478280"/>
          </a:xfrm>
          <a:prstGeom prst="rect">
            <a:avLst/>
          </a:prstGeom>
          <a:ln cap="rnd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3" y="3550920"/>
            <a:ext cx="2737448" cy="1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8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Design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Cheaper</a:t>
            </a:r>
          </a:p>
          <a:p>
            <a:pPr lvl="1"/>
            <a:r>
              <a:rPr lang="en-US" dirty="0" smtClean="0"/>
              <a:t>Pipe Data: Two person job (one less than current)</a:t>
            </a:r>
          </a:p>
          <a:p>
            <a:r>
              <a:rPr lang="en-US" i="1" dirty="0" smtClean="0"/>
              <a:t>Faster</a:t>
            </a:r>
            <a:endParaRPr lang="en-US" dirty="0" smtClean="0"/>
          </a:p>
          <a:p>
            <a:pPr lvl="1"/>
            <a:r>
              <a:rPr lang="en-US" dirty="0" smtClean="0"/>
              <a:t>No paper</a:t>
            </a:r>
          </a:p>
          <a:p>
            <a:pPr lvl="1"/>
            <a:r>
              <a:rPr lang="en-US" dirty="0" smtClean="0"/>
              <a:t>One Time Collection,  no transposing</a:t>
            </a:r>
          </a:p>
          <a:p>
            <a:r>
              <a:rPr lang="en-US" i="1" dirty="0" smtClean="0"/>
              <a:t>Better</a:t>
            </a:r>
            <a:endParaRPr lang="en-US" dirty="0" smtClean="0"/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Data available for import/export, reports in near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3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365125"/>
            <a:ext cx="10812780" cy="103695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Solution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015515"/>
            <a:ext cx="5928874" cy="2591025"/>
          </a:xfrm>
        </p:spPr>
      </p:pic>
      <p:sp>
        <p:nvSpPr>
          <p:cNvPr id="5" name="TextBox 4"/>
          <p:cNvSpPr txBox="1"/>
          <p:nvPr/>
        </p:nvSpPr>
        <p:spPr>
          <a:xfrm>
            <a:off x="350520" y="4305075"/>
            <a:ext cx="4739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Architecture</a:t>
            </a:r>
            <a:r>
              <a:rPr lang="en-US" sz="1600" dirty="0"/>
              <a:t> (PaaS: host API, Web app, 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Mobile App. </a:t>
            </a:r>
            <a:r>
              <a:rPr lang="en-US" sz="1600" dirty="0" err="1"/>
              <a:t>Xamarin</a:t>
            </a:r>
            <a:r>
              <a:rPr lang="en-US" sz="1600" dirty="0"/>
              <a:t> IOS / Android:  SQLite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 data via Bluetooth enabled Laser 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Online </a:t>
            </a:r>
            <a:r>
              <a:rPr lang="en-US" sz="1600" dirty="0"/>
              <a:t>or Off (Auto Sync)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 API 2 (OData): 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 App:  Angular 4: 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SQL Server: Azure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20" y="1455421"/>
            <a:ext cx="10706100" cy="2168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Web API (OData): </a:t>
            </a:r>
            <a:r>
              <a:rPr lang="en-US" dirty="0" smtClean="0"/>
              <a:t>to collect and expose data WellView, PowerBI  </a:t>
            </a:r>
          </a:p>
          <a:p>
            <a:r>
              <a:rPr lang="en-US" i="1" dirty="0" smtClean="0"/>
              <a:t>Mobile App: </a:t>
            </a:r>
            <a:r>
              <a:rPr lang="en-US" dirty="0" smtClean="0"/>
              <a:t>paired with rugged, Bluetooth enabled Laser Measuring device (used on location)</a:t>
            </a:r>
          </a:p>
          <a:p>
            <a:r>
              <a:rPr lang="en-US" i="1" dirty="0" smtClean="0"/>
              <a:t>Web App</a:t>
            </a:r>
            <a:r>
              <a:rPr lang="en-US" dirty="0" smtClean="0"/>
              <a:t>: manual entry of non-pipe related equipment, re-order run, export, in CSV</a:t>
            </a:r>
          </a:p>
        </p:txBody>
      </p:sp>
    </p:spTree>
    <p:extLst>
      <p:ext uri="{BB962C8B-B14F-4D97-AF65-F5344CB8AC3E}">
        <p14:creationId xmlns:p14="http://schemas.microsoft.com/office/powerpoint/2010/main" val="96109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21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Laser Measurement: onsite Workflow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Mobile App: (Pipe Measurement)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Enter initial data collection run; </a:t>
            </a:r>
            <a:r>
              <a:rPr lang="en-US" i="1" dirty="0" smtClean="0"/>
              <a:t>Metadata</a:t>
            </a:r>
            <a:r>
              <a:rPr lang="en-US" dirty="0" smtClean="0"/>
              <a:t> (well, pad, OD, Grade)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Team of two:. One with laser (recorder), one with backer board)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Each team member aligns at each end of a single joint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smtClean="0"/>
              <a:t>Measure Pipe Length: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dirty="0" smtClean="0"/>
              <a:t>Backer board placed flush to female end of a joint 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dirty="0" smtClean="0"/>
              <a:t>Recorder aims laser to ‘shoot’ inside pipe (leaser flush to male end) </a:t>
            </a:r>
          </a:p>
          <a:p>
            <a:pPr marL="2800350" lvl="5" indent="-514350">
              <a:buFont typeface="+mj-lt"/>
              <a:buAutoNum type="arabicPeriod"/>
            </a:pPr>
            <a:r>
              <a:rPr lang="en-US" dirty="0" smtClean="0"/>
              <a:t>App records </a:t>
            </a:r>
            <a:r>
              <a:rPr lang="en-US" i="1" dirty="0" smtClean="0">
                <a:solidFill>
                  <a:srgbClr val="FF0000"/>
                </a:solidFill>
              </a:rPr>
              <a:t>max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measurement returned from laser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smtClean="0"/>
              <a:t>Measure thread length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dirty="0" smtClean="0"/>
              <a:t>Recorder:  positions laser to outside pipe and places a backer board  at thread end and records measurement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smtClean="0"/>
              <a:t>Mobile App saves and resets for next entry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mtClean="0"/>
              <a:t>Repeat step 1.2 – 2.4</a:t>
            </a:r>
            <a:endParaRPr lang="en-US" dirty="0" smtClean="0"/>
          </a:p>
          <a:p>
            <a:pPr marL="2343150" lvl="4" indent="-514350">
              <a:buFont typeface="+mj-lt"/>
              <a:buAutoNum type="arabicPeriod"/>
            </a:pPr>
            <a:endParaRPr lang="en-US" dirty="0" smtClean="0"/>
          </a:p>
          <a:p>
            <a:pPr marL="1885950" lvl="3" indent="-514350">
              <a:buFont typeface="+mj-lt"/>
              <a:buAutoNum type="arabicPeriod"/>
            </a:pP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1885950" lvl="3" indent="-514350">
              <a:buFont typeface="+mj-lt"/>
              <a:buAutoNum type="arabicPeriod"/>
            </a:pP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Future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Uniquely identifying </a:t>
            </a:r>
            <a:r>
              <a:rPr lang="en-US" b="1" dirty="0" smtClean="0"/>
              <a:t>pipe on the rack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Add disposable </a:t>
            </a:r>
            <a:r>
              <a:rPr lang="en-US" dirty="0"/>
              <a:t>RFID tag to pipe when </a:t>
            </a:r>
            <a:r>
              <a:rPr lang="en-US" dirty="0" smtClean="0"/>
              <a:t>measuring: used for order, Adding </a:t>
            </a:r>
            <a:r>
              <a:rPr lang="en-US" dirty="0"/>
              <a:t>an </a:t>
            </a:r>
            <a:r>
              <a:rPr lang="en-US" dirty="0" smtClean="0"/>
              <a:t>RFID scanner </a:t>
            </a:r>
            <a:r>
              <a:rPr lang="en-US" dirty="0"/>
              <a:t>below the Rig Floor:  (Above BOP) to track order in the hole, </a:t>
            </a:r>
            <a:r>
              <a:rPr lang="en-US" dirty="0" smtClean="0"/>
              <a:t>(also will help id and track pipe with anomalies that would not be ran in.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CBA:</a:t>
            </a:r>
          </a:p>
          <a:p>
            <a:pPr lvl="1"/>
            <a:r>
              <a:rPr lang="en-US" dirty="0" smtClean="0"/>
              <a:t>one less person to collect onsite data.</a:t>
            </a:r>
          </a:p>
          <a:p>
            <a:pPr lvl="1"/>
            <a:r>
              <a:rPr lang="en-US" dirty="0" smtClean="0"/>
              <a:t>no manual entry (can if needed): save time both onsite  and in office.</a:t>
            </a:r>
          </a:p>
          <a:p>
            <a:pPr lvl="1"/>
            <a:r>
              <a:rPr lang="en-US" dirty="0" smtClean="0"/>
              <a:t>reduce data latency, improve quality.</a:t>
            </a:r>
          </a:p>
          <a:p>
            <a:pPr lvl="1"/>
            <a:r>
              <a:rPr lang="en-US" dirty="0" smtClean="0"/>
              <a:t>Architecture is extensible and scalable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1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375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</vt:lpstr>
      <vt:lpstr>Design</vt:lpstr>
      <vt:lpstr>Solution</vt:lpstr>
      <vt:lpstr>Laser Measurement: onsite Workflow</vt:lpstr>
      <vt:lpstr>Future</vt:lpstr>
    </vt:vector>
  </TitlesOfParts>
  <Company>Devon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Johnny-Cache</dc:title>
  <dc:creator>Mayfield, Gene</dc:creator>
  <cp:lastModifiedBy>Mayfield, Gene</cp:lastModifiedBy>
  <cp:revision>51</cp:revision>
  <dcterms:created xsi:type="dcterms:W3CDTF">2017-11-29T19:55:37Z</dcterms:created>
  <dcterms:modified xsi:type="dcterms:W3CDTF">2017-11-30T22:25:43Z</dcterms:modified>
</cp:coreProperties>
</file>