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9F65-77FA-457E-B3EA-6E688B0316E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Johnny-Cache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Pipe 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Measurement of Tubing/Pipe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  </a:t>
            </a:r>
          </a:p>
          <a:p>
            <a:pPr lvl="1"/>
            <a:r>
              <a:rPr lang="en-US" dirty="0" smtClean="0"/>
              <a:t>Laser Measuring Device (Bluetooth enabled)</a:t>
            </a:r>
          </a:p>
          <a:p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Pipe is on Rack</a:t>
            </a:r>
          </a:p>
          <a:p>
            <a:pPr lvl="1"/>
            <a:r>
              <a:rPr lang="en-US" dirty="0" smtClean="0"/>
              <a:t>Thread protectors removed</a:t>
            </a:r>
          </a:p>
          <a:p>
            <a:pPr lvl="1"/>
            <a:r>
              <a:rPr lang="en-US" dirty="0" smtClean="0"/>
              <a:t>Ready to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Management: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PiC</a:t>
            </a:r>
            <a:r>
              <a:rPr lang="en-US" dirty="0" smtClean="0"/>
              <a:t> initializes </a:t>
            </a:r>
            <a:r>
              <a:rPr lang="en-US" dirty="0"/>
              <a:t>d</a:t>
            </a:r>
            <a:r>
              <a:rPr lang="en-US" dirty="0" smtClean="0"/>
              <a:t>ata collection run (well, pad, OD, Grade)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PiC</a:t>
            </a:r>
            <a:r>
              <a:rPr lang="en-US" dirty="0" smtClean="0"/>
              <a:t> chooses equipment 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Pipe: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Begin collection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1428750" lvl="2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Johnny-Cache</vt:lpstr>
      <vt:lpstr>Laser Measurement of Tubing/Pipe</vt:lpstr>
      <vt:lpstr>Laser Management: workflow</vt:lpstr>
    </vt:vector>
  </TitlesOfParts>
  <Company>Devon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Johnny-Cache</dc:title>
  <dc:creator>Mayfield, Gene</dc:creator>
  <cp:lastModifiedBy>Mayfield, Gene</cp:lastModifiedBy>
  <cp:revision>6</cp:revision>
  <dcterms:created xsi:type="dcterms:W3CDTF">2017-11-29T19:55:37Z</dcterms:created>
  <dcterms:modified xsi:type="dcterms:W3CDTF">2017-11-29T21:13:39Z</dcterms:modified>
</cp:coreProperties>
</file>