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D3346-CBC2-4CB0-A182-06DF21E1EF2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BFBA6-4411-43B6-B298-063230C5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0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Application logic provides real-time instructions based on KPI statuses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Compares performance of pic’s against each other creating a competitive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FBA6-4411-43B6-B298-063230C50E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FBA6-4411-43B6-B298-063230C50E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7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FBA6-4411-43B6-B298-063230C50E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2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BE26-25D5-45F0-877C-9949008483A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F077-3EFA-4282-B4B9-B1E1D64B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95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BE26-25D5-45F0-877C-9949008483A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F077-3EFA-4282-B4B9-B1E1D64B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1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BE26-25D5-45F0-877C-9949008483A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F077-3EFA-4282-B4B9-B1E1D64B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78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BE26-25D5-45F0-877C-9949008483A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F077-3EFA-4282-B4B9-B1E1D64B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6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BE26-25D5-45F0-877C-9949008483A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F077-3EFA-4282-B4B9-B1E1D64B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61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BE26-25D5-45F0-877C-9949008483A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F077-3EFA-4282-B4B9-B1E1D64B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70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BE26-25D5-45F0-877C-9949008483A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F077-3EFA-4282-B4B9-B1E1D64B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62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BE26-25D5-45F0-877C-9949008483A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F077-3EFA-4282-B4B9-B1E1D64B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BE26-25D5-45F0-877C-9949008483A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F077-3EFA-4282-B4B9-B1E1D64B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61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BE26-25D5-45F0-877C-9949008483A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F077-3EFA-4282-B4B9-B1E1D64B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BE26-25D5-45F0-877C-9949008483A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F077-3EFA-4282-B4B9-B1E1D64B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BE26-25D5-45F0-877C-9949008483A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F077-3EFA-4282-B4B9-B1E1D64B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7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FracHack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the Real-Time-Hacks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04" y="1779876"/>
            <a:ext cx="8093204" cy="4374291"/>
          </a:xfrm>
        </p:spPr>
        <p:txBody>
          <a:bodyPr/>
          <a:lstStyle/>
          <a:p>
            <a:r>
              <a:rPr lang="en-US" dirty="0" smtClean="0"/>
              <a:t>Core Features:</a:t>
            </a:r>
          </a:p>
          <a:p>
            <a:pPr lvl="1"/>
            <a:r>
              <a:rPr lang="en-US" dirty="0" smtClean="0"/>
              <a:t>Real-time Monitoring of Completions Jobs</a:t>
            </a:r>
          </a:p>
          <a:p>
            <a:pPr lvl="1"/>
            <a:r>
              <a:rPr lang="en-US" dirty="0" smtClean="0"/>
              <a:t>Automates Operational Decisions</a:t>
            </a:r>
          </a:p>
          <a:p>
            <a:pPr lvl="1"/>
            <a:r>
              <a:rPr lang="en-US" dirty="0" smtClean="0"/>
              <a:t>Incentivizes </a:t>
            </a:r>
            <a:r>
              <a:rPr lang="en-US" dirty="0" err="1"/>
              <a:t>F</a:t>
            </a:r>
            <a:r>
              <a:rPr lang="en-US" dirty="0" err="1" smtClean="0"/>
              <a:t>rac</a:t>
            </a:r>
            <a:r>
              <a:rPr lang="en-US" dirty="0" smtClean="0"/>
              <a:t> performance for PIC’s</a:t>
            </a:r>
          </a:p>
          <a:p>
            <a:pPr lvl="1"/>
            <a:r>
              <a:rPr lang="en-US" dirty="0" smtClean="0"/>
              <a:t>Gamified approach aimed to improve user engagement and job performance</a:t>
            </a:r>
          </a:p>
          <a:p>
            <a:pPr lvl="1"/>
            <a:r>
              <a:rPr lang="en-US" dirty="0" smtClean="0"/>
              <a:t>Device agnostic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2" y="456444"/>
            <a:ext cx="4522339" cy="90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70" y="240333"/>
            <a:ext cx="9905998" cy="881449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82569" y="1139847"/>
            <a:ext cx="1317397" cy="1133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19"/>
          <p:cNvCxnSpPr>
            <a:stCxn id="20" idx="2"/>
            <a:endCxn id="21" idx="0"/>
          </p:cNvCxnSpPr>
          <p:nvPr/>
        </p:nvCxnSpPr>
        <p:spPr>
          <a:xfrm rot="16200000" flipH="1">
            <a:off x="7674902" y="4047607"/>
            <a:ext cx="332813" cy="130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9"/>
          <p:cNvCxnSpPr>
            <a:stCxn id="17" idx="0"/>
            <a:endCxn id="5" idx="2"/>
          </p:cNvCxnSpPr>
          <p:nvPr/>
        </p:nvCxnSpPr>
        <p:spPr>
          <a:xfrm rot="16200000" flipV="1">
            <a:off x="6005786" y="2508727"/>
            <a:ext cx="474567" cy="3602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9"/>
          <p:cNvCxnSpPr/>
          <p:nvPr/>
        </p:nvCxnSpPr>
        <p:spPr>
          <a:xfrm rot="5400000" flipH="1" flipV="1">
            <a:off x="4642893" y="4004934"/>
            <a:ext cx="1467379" cy="1237449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9" y="1218779"/>
            <a:ext cx="967909" cy="9679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32" y="5442566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20" y="5409848"/>
            <a:ext cx="1162738" cy="61043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488781" y="2734407"/>
            <a:ext cx="2557286" cy="1146801"/>
            <a:chOff x="768541" y="1836705"/>
            <a:chExt cx="2557286" cy="1146801"/>
          </a:xfrm>
        </p:grpSpPr>
        <p:sp>
          <p:nvSpPr>
            <p:cNvPr id="13" name="Rounded Rectangle 12"/>
            <p:cNvSpPr/>
            <p:nvPr/>
          </p:nvSpPr>
          <p:spPr>
            <a:xfrm>
              <a:off x="768541" y="1836705"/>
              <a:ext cx="2557286" cy="1146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Mobile App (Ionic)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88525" y="1945769"/>
              <a:ext cx="2294679" cy="457566"/>
              <a:chOff x="3753531" y="1178001"/>
              <a:chExt cx="4799749" cy="783465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5543" r="22867"/>
              <a:stretch/>
            </p:blipFill>
            <p:spPr>
              <a:xfrm>
                <a:off x="3753531" y="1182946"/>
                <a:ext cx="2335000" cy="77852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491" r="16009" b="53459"/>
              <a:stretch/>
            </p:blipFill>
            <p:spPr>
              <a:xfrm>
                <a:off x="6025113" y="1178001"/>
                <a:ext cx="2528167" cy="714797"/>
              </a:xfrm>
              <a:prstGeom prst="rect">
                <a:avLst/>
              </a:prstGeom>
            </p:spPr>
          </p:pic>
        </p:grpSp>
      </p:grpSp>
      <p:sp>
        <p:nvSpPr>
          <p:cNvPr id="17" name="Rounded Rectangle 16"/>
          <p:cNvSpPr/>
          <p:nvPr/>
        </p:nvSpPr>
        <p:spPr>
          <a:xfrm>
            <a:off x="5586171" y="2747811"/>
            <a:ext cx="1317397" cy="1133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Azure Web API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181958" y="2748456"/>
            <a:ext cx="1317397" cy="1133397"/>
            <a:chOff x="8942724" y="1997705"/>
            <a:chExt cx="1317397" cy="113339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8029" y="2061009"/>
              <a:ext cx="1006785" cy="1006785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8942724" y="1997705"/>
              <a:ext cx="1317397" cy="11333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7183261" y="4214666"/>
            <a:ext cx="1317397" cy="1133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 Web 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19"/>
          <p:cNvCxnSpPr>
            <a:stCxn id="21" idx="1"/>
            <a:endCxn id="17" idx="2"/>
          </p:cNvCxnSpPr>
          <p:nvPr/>
        </p:nvCxnSpPr>
        <p:spPr>
          <a:xfrm rot="10800000">
            <a:off x="6244871" y="3881209"/>
            <a:ext cx="938391" cy="90015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679876" y="5347190"/>
            <a:ext cx="1317397" cy="1133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Azure Functions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19"/>
          <p:cNvCxnSpPr>
            <a:stCxn id="21" idx="2"/>
            <a:endCxn id="23" idx="3"/>
          </p:cNvCxnSpPr>
          <p:nvPr/>
        </p:nvCxnSpPr>
        <p:spPr>
          <a:xfrm rot="5400000">
            <a:off x="7136704" y="5208633"/>
            <a:ext cx="565826" cy="844687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517791" y="5348886"/>
            <a:ext cx="1317397" cy="1133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Azure Service Bus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19"/>
          <p:cNvCxnSpPr>
            <a:stCxn id="23" idx="1"/>
            <a:endCxn id="25" idx="3"/>
          </p:cNvCxnSpPr>
          <p:nvPr/>
        </p:nvCxnSpPr>
        <p:spPr>
          <a:xfrm rot="10800000" flipV="1">
            <a:off x="4835188" y="5913889"/>
            <a:ext cx="844688" cy="169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64485" y="5889396"/>
            <a:ext cx="153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03444" y="4596708"/>
            <a:ext cx="153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Subscriptions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43274" y="3478349"/>
            <a:ext cx="153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SignalR</a:t>
            </a:r>
            <a:endParaRPr lang="en-US" sz="1400" dirty="0" smtClean="0"/>
          </a:p>
        </p:txBody>
      </p:sp>
      <p:cxnSp>
        <p:nvCxnSpPr>
          <p:cNvPr id="30" name="Straight Arrow Connector 19"/>
          <p:cNvCxnSpPr/>
          <p:nvPr/>
        </p:nvCxnSpPr>
        <p:spPr>
          <a:xfrm rot="10800000">
            <a:off x="4047380" y="3497964"/>
            <a:ext cx="1572606" cy="601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/>
          <p:cNvCxnSpPr/>
          <p:nvPr/>
        </p:nvCxnSpPr>
        <p:spPr>
          <a:xfrm rot="10800000">
            <a:off x="4034705" y="3035091"/>
            <a:ext cx="1572606" cy="601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19605" y="3058572"/>
            <a:ext cx="153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0640" y="5581619"/>
            <a:ext cx="153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Pull/Push</a:t>
            </a:r>
          </a:p>
        </p:txBody>
      </p:sp>
    </p:spTree>
    <p:extLst>
      <p:ext uri="{BB962C8B-B14F-4D97-AF65-F5344CB8AC3E}">
        <p14:creationId xmlns:p14="http://schemas.microsoft.com/office/powerpoint/2010/main" val="20629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84" y="172995"/>
            <a:ext cx="9905998" cy="881449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frachack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1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79</Words>
  <Application>Microsoft Office PowerPoint</Application>
  <PresentationFormat>Widescreen</PresentationFormat>
  <Paragraphs>25</Paragraphs>
  <Slides>4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FracHack Application</vt:lpstr>
      <vt:lpstr>PowerPoint Presentation</vt:lpstr>
      <vt:lpstr>Architecture</vt:lpstr>
      <vt:lpstr>Demo</vt:lpstr>
    </vt:vector>
  </TitlesOfParts>
  <Company>Devon Energy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FracHack Application</dc:title>
  <dc:creator>Griffin, Brett</dc:creator>
  <cp:lastModifiedBy>Griffin, Brett</cp:lastModifiedBy>
  <cp:revision>6</cp:revision>
  <dcterms:created xsi:type="dcterms:W3CDTF">2017-12-01T00:14:06Z</dcterms:created>
  <dcterms:modified xsi:type="dcterms:W3CDTF">2017-12-01T03:02:45Z</dcterms:modified>
</cp:coreProperties>
</file>