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8" r:id="rId1"/>
  </p:sldMasterIdLst>
  <p:notesMasterIdLst>
    <p:notesMasterId r:id="rId25"/>
  </p:notesMasterIdLst>
  <p:handoutMasterIdLst>
    <p:handoutMasterId r:id="rId26"/>
  </p:handoutMasterIdLst>
  <p:sldIdLst>
    <p:sldId id="357" r:id="rId2"/>
    <p:sldId id="365" r:id="rId3"/>
    <p:sldId id="373" r:id="rId4"/>
    <p:sldId id="366" r:id="rId5"/>
    <p:sldId id="367" r:id="rId6"/>
    <p:sldId id="372" r:id="rId7"/>
    <p:sldId id="375" r:id="rId8"/>
    <p:sldId id="380" r:id="rId9"/>
    <p:sldId id="392" r:id="rId10"/>
    <p:sldId id="381" r:id="rId11"/>
    <p:sldId id="382" r:id="rId12"/>
    <p:sldId id="387" r:id="rId13"/>
    <p:sldId id="384" r:id="rId14"/>
    <p:sldId id="386" r:id="rId15"/>
    <p:sldId id="383" r:id="rId16"/>
    <p:sldId id="385" r:id="rId17"/>
    <p:sldId id="389" r:id="rId18"/>
    <p:sldId id="388" r:id="rId19"/>
    <p:sldId id="390" r:id="rId20"/>
    <p:sldId id="391" r:id="rId21"/>
    <p:sldId id="369" r:id="rId22"/>
    <p:sldId id="370" r:id="rId23"/>
    <p:sldId id="258" r:id="rId24"/>
  </p:sldIdLst>
  <p:sldSz cx="9144000" cy="6858000" type="screen4x3"/>
  <p:notesSz cx="6858000" cy="9144000"/>
  <p:embeddedFontLst>
    <p:embeddedFont>
      <p:font typeface="GE Inspira Sans" panose="020B0503060000000003" pitchFamily="3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19B0068E-58D5-4B0F-BF59-D31288384082}">
          <p14:sldIdLst>
            <p14:sldId id="357"/>
            <p14:sldId id="365"/>
            <p14:sldId id="373"/>
            <p14:sldId id="366"/>
            <p14:sldId id="367"/>
            <p14:sldId id="372"/>
            <p14:sldId id="375"/>
            <p14:sldId id="380"/>
            <p14:sldId id="392"/>
            <p14:sldId id="381"/>
            <p14:sldId id="382"/>
            <p14:sldId id="387"/>
            <p14:sldId id="384"/>
            <p14:sldId id="386"/>
            <p14:sldId id="383"/>
            <p14:sldId id="385"/>
            <p14:sldId id="389"/>
            <p14:sldId id="388"/>
            <p14:sldId id="390"/>
            <p14:sldId id="391"/>
            <p14:sldId id="369"/>
            <p14:sldId id="370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039">
          <p15:clr>
            <a:srgbClr val="A4A3A4"/>
          </p15:clr>
        </p15:guide>
        <p15:guide id="4" orient="horz" pos="505">
          <p15:clr>
            <a:srgbClr val="A4A3A4"/>
          </p15:clr>
        </p15:guide>
        <p15:guide id="5" orient="horz" pos="1165">
          <p15:clr>
            <a:srgbClr val="A4A3A4"/>
          </p15:clr>
        </p15:guide>
        <p15:guide id="6" orient="horz" pos="3903">
          <p15:clr>
            <a:srgbClr val="A4A3A4"/>
          </p15:clr>
        </p15:guide>
        <p15:guide id="7" pos="5550">
          <p15:clr>
            <a:srgbClr val="A4A3A4"/>
          </p15:clr>
        </p15:guide>
        <p15:guide id="8" pos="769">
          <p15:clr>
            <a:srgbClr val="A4A3A4"/>
          </p15:clr>
        </p15:guide>
        <p15:guide id="9" pos="5023">
          <p15:clr>
            <a:srgbClr val="A4A3A4"/>
          </p15:clr>
        </p15:guide>
        <p15:guide id="10" pos="31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B8"/>
    <a:srgbClr val="DAE6FF"/>
    <a:srgbClr val="ABD4FF"/>
    <a:srgbClr val="94BDE0"/>
    <a:srgbClr val="63666A"/>
    <a:srgbClr val="B1B3B3"/>
    <a:srgbClr val="00B5E2"/>
    <a:srgbClr val="0065CA"/>
    <a:srgbClr val="EAAA00"/>
    <a:srgbClr val="FE5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7752061-5463-48E6-A297-43E0E91C0267}">
  <a:tblStyle styleId="{0817EA92-75D0-4044-A80A-286907CE0DDB}" styleName="GE Ruled Table">
    <a:wholeTbl>
      <a:tcTxStyle>
        <a:fontRef idx="minor">
          <a:prstClr val="black"/>
        </a:fontRef>
        <a:schemeClr val="accent2"/>
      </a:tcTxStyle>
      <a:tcStyle>
        <a:tcBdr>
          <a:left>
            <a:ln w="0" cmpd="sng">
              <a:solidFill>
                <a:schemeClr val="bg1"/>
              </a:solidFill>
            </a:ln>
          </a:left>
          <a:right>
            <a:ln w="0" cmpd="sng">
              <a:solidFill>
                <a:schemeClr val="bg1"/>
              </a:solidFill>
            </a:ln>
          </a:right>
          <a:top>
            <a:ln w="19050" cmpd="sng">
              <a:gradFill>
                <a:gsLst>
                  <a:gs pos="0">
                    <a:schemeClr val="bg1"/>
                  </a:gs>
                  <a:gs pos="25000">
                    <a:srgbClr val="B7E6FF"/>
                  </a:gs>
                  <a:gs pos="100000">
                    <a:schemeClr val="accent3"/>
                  </a:gs>
                </a:gsLst>
                <a:lin ang="0" scaled="0"/>
              </a:gradFill>
            </a:ln>
          </a:top>
          <a:bottom>
            <a:ln w="0" cmpd="sng">
              <a:solidFill>
                <a:schemeClr val="bg1"/>
              </a:solidFill>
            </a:ln>
          </a:bottom>
          <a:insideH>
            <a:ln w="19050" cmpd="sng">
              <a:gradFill>
                <a:gsLst>
                  <a:gs pos="0">
                    <a:schemeClr val="bg1"/>
                  </a:gs>
                  <a:gs pos="25000">
                    <a:srgbClr val="B7E6FF"/>
                  </a:gs>
                  <a:gs pos="100000">
                    <a:schemeClr val="accent3"/>
                  </a:gs>
                </a:gsLst>
                <a:lin ang="0" scaled="0"/>
              </a:gradFill>
            </a:ln>
          </a:insideH>
          <a:insideV>
            <a:ln w="0" cmpd="sng">
              <a:solidFill>
                <a:schemeClr val="bg1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TxStyle b="on">
        <a:fontRef idx="minor">
          <a:prstClr val="black"/>
        </a:fontRef>
        <a:schemeClr val="accent2"/>
      </a:tcTxStyle>
      <a:tcStyle>
        <a:tcBdr>
          <a:top>
            <a:ln w="0" cmpd="sng">
              <a:solidFill>
                <a:schemeClr val="lt1"/>
              </a:solidFill>
            </a:ln>
          </a:top>
          <a:insideH>
            <a:ln w="0" cmpd="sng">
              <a:solidFill>
                <a:schemeClr val="lt1"/>
              </a:solidFill>
            </a:ln>
          </a:insideH>
        </a:tcBdr>
      </a:tcStyle>
    </a:firstCol>
    <a:lastRow>
      <a:tcStyle>
        <a:tcBdr/>
      </a:tcStyle>
    </a:lastRow>
    <a:firstRow>
      <a:tcStyle>
        <a:tcBdr/>
      </a:tcStyle>
    </a:firstRow>
  </a:tblStyle>
  <a:tblStyle styleId="{B7752061-5463-48E6-A297-43E0E91C0267}" styleName="GE Solid Table">
    <a:wholeTbl>
      <a:tcTxStyle>
        <a:fontRef idx="minor">
          <a:prstClr val="black"/>
        </a:fontRef>
        <a:schemeClr val="accent2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0494" autoAdjust="0"/>
  </p:normalViewPr>
  <p:slideViewPr>
    <p:cSldViewPr snapToGrid="0" showGuides="1">
      <p:cViewPr varScale="1">
        <p:scale>
          <a:sx n="120" d="100"/>
          <a:sy n="120" d="100"/>
        </p:scale>
        <p:origin x="1326" y="90"/>
      </p:cViewPr>
      <p:guideLst>
        <p:guide orient="horz" pos="2160"/>
        <p:guide pos="3840"/>
        <p:guide orient="horz" pos="1039"/>
        <p:guide orient="horz" pos="505"/>
        <p:guide orient="horz" pos="1165"/>
        <p:guide orient="horz" pos="3903"/>
        <p:guide pos="5550"/>
        <p:guide pos="769"/>
        <p:guide pos="5023"/>
        <p:guide pos="31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2" d="100"/>
          <a:sy n="92" d="100"/>
        </p:scale>
        <p:origin x="-3410" y="-8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F77B6-06AB-43A3-89A4-8CD1677993D0}" type="datetimeFigureOut">
              <a:rPr lang="en-CA" smtClean="0"/>
              <a:t>30/11/2017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62B2D-468D-4837-8CAA-70AF425658B8}" type="slidenum">
              <a:rPr lang="en-CA" smtClean="0"/>
              <a:t>‹#›</a:t>
            </a:fld>
            <a:endParaRPr lang="en-CA"/>
          </a:p>
        </p:txBody>
      </p:sp>
      <p:pic>
        <p:nvPicPr>
          <p:cNvPr id="1026" name="Picture 2" descr="I:\Dockets\1421 SmallStuff GE PPT\Graphics\GE Grey.e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9312" y="65216"/>
            <a:ext cx="579375" cy="57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0291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804B0-AD37-4623-8498-3C9AE39E25E5}" type="datetimeFigureOut">
              <a:rPr lang="en-CA" smtClean="0"/>
              <a:t>30/11/2017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77687" y="4343400"/>
            <a:ext cx="6102626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DABC8-FD09-47BC-822A-A981D494E0D7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2" descr="I:\Dockets\1421 SmallStuff GE PPT\Graphics\GE Grey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312" y="65216"/>
            <a:ext cx="579375" cy="57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857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2860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8580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91440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7102" y="2450012"/>
            <a:ext cx="6750701" cy="1554480"/>
          </a:xfrm>
        </p:spPr>
        <p:txBody>
          <a:bodyPr anchor="t" anchorCtr="0">
            <a:noAutofit/>
          </a:bodyPr>
          <a:lstStyle>
            <a:lvl1pPr algn="l">
              <a:lnSpc>
                <a:spcPct val="70000"/>
              </a:lnSpc>
              <a:defRPr sz="6000" b="1" spc="0">
                <a:solidFill>
                  <a:srgbClr val="B1B3B3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64578" y="6261845"/>
            <a:ext cx="3350466" cy="254013"/>
          </a:xfrm>
        </p:spPr>
        <p:txBody>
          <a:bodyPr>
            <a:noAutofit/>
          </a:bodyPr>
          <a:lstStyle>
            <a:lvl1pPr algn="l">
              <a:defRPr sz="1200" b="1">
                <a:solidFill>
                  <a:schemeClr val="accent2"/>
                </a:solidFill>
              </a:defRPr>
            </a:lvl1pPr>
          </a:lstStyle>
          <a:p>
            <a:fld id="{6050E0BC-091B-4F46-A64B-EF4A39477016}" type="datetime4">
              <a:rPr lang="en-US" smtClean="0"/>
              <a:pPr/>
              <a:t>November 30, 2017</a:t>
            </a:fld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1866293" y="6453111"/>
            <a:ext cx="674727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1000" dirty="0">
                <a:solidFill>
                  <a:schemeClr val="accent2"/>
                </a:solidFill>
              </a:rPr>
              <a:t>Confidential. Not to be copied, distributed, or reproduced without prior approval.</a:t>
            </a:r>
            <a:r>
              <a:rPr lang="en-CA" sz="12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840166" y="6368002"/>
            <a:ext cx="196430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CA" sz="900" dirty="0">
                <a:solidFill>
                  <a:schemeClr val="accent2"/>
                </a:solidFill>
              </a:rPr>
              <a:t>© 2017 Baker Hughes, a GE company, LLC - All rights reserved.</a:t>
            </a:r>
            <a:endParaRPr lang="en-CA" sz="1100" dirty="0">
              <a:solidFill>
                <a:schemeClr val="accent2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389468" y="307352"/>
            <a:ext cx="2844798" cy="1022131"/>
            <a:chOff x="389468" y="307352"/>
            <a:chExt cx="2844798" cy="1022131"/>
          </a:xfrm>
        </p:grpSpPr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389468" y="416791"/>
              <a:ext cx="2069462" cy="912692"/>
            </a:xfrm>
            <a:custGeom>
              <a:avLst/>
              <a:gdLst>
                <a:gd name="T0" fmla="*/ 323 w 559"/>
                <a:gd name="T1" fmla="*/ 116 h 246"/>
                <a:gd name="T2" fmla="*/ 320 w 559"/>
                <a:gd name="T3" fmla="*/ 143 h 246"/>
                <a:gd name="T4" fmla="*/ 211 w 559"/>
                <a:gd name="T5" fmla="*/ 201 h 246"/>
                <a:gd name="T6" fmla="*/ 218 w 559"/>
                <a:gd name="T7" fmla="*/ 213 h 246"/>
                <a:gd name="T8" fmla="*/ 218 w 559"/>
                <a:gd name="T9" fmla="*/ 232 h 246"/>
                <a:gd name="T10" fmla="*/ 218 w 559"/>
                <a:gd name="T11" fmla="*/ 225 h 246"/>
                <a:gd name="T12" fmla="*/ 273 w 559"/>
                <a:gd name="T13" fmla="*/ 210 h 246"/>
                <a:gd name="T14" fmla="*/ 269 w 559"/>
                <a:gd name="T15" fmla="*/ 227 h 246"/>
                <a:gd name="T16" fmla="*/ 272 w 559"/>
                <a:gd name="T17" fmla="*/ 196 h 246"/>
                <a:gd name="T18" fmla="*/ 274 w 559"/>
                <a:gd name="T19" fmla="*/ 228 h 246"/>
                <a:gd name="T20" fmla="*/ 283 w 559"/>
                <a:gd name="T21" fmla="*/ 232 h 246"/>
                <a:gd name="T22" fmla="*/ 288 w 559"/>
                <a:gd name="T23" fmla="*/ 229 h 246"/>
                <a:gd name="T24" fmla="*/ 288 w 559"/>
                <a:gd name="T25" fmla="*/ 209 h 246"/>
                <a:gd name="T26" fmla="*/ 336 w 559"/>
                <a:gd name="T27" fmla="*/ 206 h 246"/>
                <a:gd name="T28" fmla="*/ 322 w 559"/>
                <a:gd name="T29" fmla="*/ 218 h 246"/>
                <a:gd name="T30" fmla="*/ 336 w 559"/>
                <a:gd name="T31" fmla="*/ 229 h 246"/>
                <a:gd name="T32" fmla="*/ 377 w 559"/>
                <a:gd name="T33" fmla="*/ 218 h 246"/>
                <a:gd name="T34" fmla="*/ 363 w 559"/>
                <a:gd name="T35" fmla="*/ 230 h 246"/>
                <a:gd name="T36" fmla="*/ 387 w 559"/>
                <a:gd name="T37" fmla="*/ 202 h 246"/>
                <a:gd name="T38" fmla="*/ 388 w 559"/>
                <a:gd name="T39" fmla="*/ 232 h 246"/>
                <a:gd name="T40" fmla="*/ 406 w 559"/>
                <a:gd name="T41" fmla="*/ 233 h 246"/>
                <a:gd name="T42" fmla="*/ 423 w 559"/>
                <a:gd name="T43" fmla="*/ 233 h 246"/>
                <a:gd name="T44" fmla="*/ 439 w 559"/>
                <a:gd name="T45" fmla="*/ 206 h 246"/>
                <a:gd name="T46" fmla="*/ 436 w 559"/>
                <a:gd name="T47" fmla="*/ 246 h 246"/>
                <a:gd name="T48" fmla="*/ 449 w 559"/>
                <a:gd name="T49" fmla="*/ 201 h 246"/>
                <a:gd name="T50" fmla="*/ 448 w 559"/>
                <a:gd name="T51" fmla="*/ 230 h 246"/>
                <a:gd name="T52" fmla="*/ 478 w 559"/>
                <a:gd name="T53" fmla="*/ 206 h 246"/>
                <a:gd name="T54" fmla="*/ 486 w 559"/>
                <a:gd name="T55" fmla="*/ 229 h 246"/>
                <a:gd name="T56" fmla="*/ 479 w 559"/>
                <a:gd name="T57" fmla="*/ 201 h 246"/>
                <a:gd name="T58" fmla="*/ 486 w 559"/>
                <a:gd name="T59" fmla="*/ 225 h 246"/>
                <a:gd name="T60" fmla="*/ 498 w 559"/>
                <a:gd name="T61" fmla="*/ 203 h 246"/>
                <a:gd name="T62" fmla="*/ 512 w 559"/>
                <a:gd name="T63" fmla="*/ 206 h 246"/>
                <a:gd name="T64" fmla="*/ 524 w 559"/>
                <a:gd name="T65" fmla="*/ 213 h 246"/>
                <a:gd name="T66" fmla="*/ 533 w 559"/>
                <a:gd name="T67" fmla="*/ 203 h 246"/>
                <a:gd name="T68" fmla="*/ 529 w 559"/>
                <a:gd name="T69" fmla="*/ 242 h 246"/>
                <a:gd name="T70" fmla="*/ 548 w 559"/>
                <a:gd name="T71" fmla="*/ 222 h 246"/>
                <a:gd name="T72" fmla="*/ 251 w 559"/>
                <a:gd name="T73" fmla="*/ 48 h 246"/>
                <a:gd name="T74" fmla="*/ 292 w 559"/>
                <a:gd name="T75" fmla="*/ 0 h 246"/>
                <a:gd name="T76" fmla="*/ 150 w 559"/>
                <a:gd name="T77" fmla="*/ 82 h 246"/>
                <a:gd name="T78" fmla="*/ 123 w 559"/>
                <a:gd name="T79" fmla="*/ 63 h 246"/>
                <a:gd name="T80" fmla="*/ 52 w 559"/>
                <a:gd name="T81" fmla="*/ 39 h 246"/>
                <a:gd name="T82" fmla="*/ 35 w 559"/>
                <a:gd name="T83" fmla="*/ 82 h 246"/>
                <a:gd name="T84" fmla="*/ 46 w 559"/>
                <a:gd name="T85" fmla="*/ 24 h 246"/>
                <a:gd name="T86" fmla="*/ 19 w 559"/>
                <a:gd name="T87" fmla="*/ 48 h 246"/>
                <a:gd name="T88" fmla="*/ 350 w 559"/>
                <a:gd name="T89" fmla="*/ 48 h 246"/>
                <a:gd name="T90" fmla="*/ 321 w 559"/>
                <a:gd name="T91" fmla="*/ 82 h 246"/>
                <a:gd name="T92" fmla="*/ 336 w 559"/>
                <a:gd name="T93" fmla="*/ 16 h 246"/>
                <a:gd name="T94" fmla="*/ 396 w 559"/>
                <a:gd name="T95" fmla="*/ 175 h 246"/>
                <a:gd name="T96" fmla="*/ 365 w 559"/>
                <a:gd name="T97" fmla="*/ 93 h 246"/>
                <a:gd name="T98" fmla="*/ 122 w 559"/>
                <a:gd name="T99" fmla="*/ 124 h 246"/>
                <a:gd name="T100" fmla="*/ 153 w 559"/>
                <a:gd name="T101" fmla="*/ 141 h 246"/>
                <a:gd name="T102" fmla="*/ 227 w 559"/>
                <a:gd name="T103" fmla="*/ 82 h 246"/>
                <a:gd name="T104" fmla="*/ 227 w 559"/>
                <a:gd name="T105" fmla="*/ 82 h 246"/>
                <a:gd name="T106" fmla="*/ 202 w 559"/>
                <a:gd name="T107" fmla="*/ 140 h 246"/>
                <a:gd name="T108" fmla="*/ 488 w 559"/>
                <a:gd name="T109" fmla="*/ 159 h 246"/>
                <a:gd name="T110" fmla="*/ 445 w 559"/>
                <a:gd name="T111" fmla="*/ 109 h 246"/>
                <a:gd name="T112" fmla="*/ 488 w 559"/>
                <a:gd name="T113" fmla="*/ 159 h 246"/>
                <a:gd name="T114" fmla="*/ 559 w 559"/>
                <a:gd name="T115" fmla="*/ 106 h 246"/>
                <a:gd name="T116" fmla="*/ 525 w 559"/>
                <a:gd name="T117" fmla="*/ 16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9" h="246">
                  <a:moveTo>
                    <a:pt x="302" y="177"/>
                  </a:moveTo>
                  <a:cubicBezTo>
                    <a:pt x="276" y="177"/>
                    <a:pt x="258" y="159"/>
                    <a:pt x="258" y="134"/>
                  </a:cubicBezTo>
                  <a:cubicBezTo>
                    <a:pt x="258" y="134"/>
                    <a:pt x="258" y="134"/>
                    <a:pt x="258" y="134"/>
                  </a:cubicBezTo>
                  <a:cubicBezTo>
                    <a:pt x="258" y="110"/>
                    <a:pt x="276" y="91"/>
                    <a:pt x="302" y="91"/>
                  </a:cubicBezTo>
                  <a:cubicBezTo>
                    <a:pt x="317" y="91"/>
                    <a:pt x="327" y="95"/>
                    <a:pt x="336" y="104"/>
                  </a:cubicBezTo>
                  <a:cubicBezTo>
                    <a:pt x="323" y="116"/>
                    <a:pt x="323" y="116"/>
                    <a:pt x="323" y="116"/>
                  </a:cubicBezTo>
                  <a:cubicBezTo>
                    <a:pt x="319" y="113"/>
                    <a:pt x="313" y="108"/>
                    <a:pt x="301" y="108"/>
                  </a:cubicBezTo>
                  <a:cubicBezTo>
                    <a:pt x="288" y="108"/>
                    <a:pt x="278" y="119"/>
                    <a:pt x="278" y="134"/>
                  </a:cubicBezTo>
                  <a:cubicBezTo>
                    <a:pt x="278" y="134"/>
                    <a:pt x="278" y="134"/>
                    <a:pt x="278" y="134"/>
                  </a:cubicBezTo>
                  <a:cubicBezTo>
                    <a:pt x="278" y="149"/>
                    <a:pt x="288" y="160"/>
                    <a:pt x="302" y="160"/>
                  </a:cubicBezTo>
                  <a:cubicBezTo>
                    <a:pt x="309" y="160"/>
                    <a:pt x="315" y="159"/>
                    <a:pt x="320" y="155"/>
                  </a:cubicBezTo>
                  <a:cubicBezTo>
                    <a:pt x="320" y="143"/>
                    <a:pt x="320" y="143"/>
                    <a:pt x="320" y="143"/>
                  </a:cubicBezTo>
                  <a:cubicBezTo>
                    <a:pt x="301" y="143"/>
                    <a:pt x="301" y="143"/>
                    <a:pt x="301" y="143"/>
                  </a:cubicBezTo>
                  <a:cubicBezTo>
                    <a:pt x="301" y="128"/>
                    <a:pt x="301" y="128"/>
                    <a:pt x="301" y="128"/>
                  </a:cubicBezTo>
                  <a:cubicBezTo>
                    <a:pt x="337" y="128"/>
                    <a:pt x="337" y="128"/>
                    <a:pt x="337" y="128"/>
                  </a:cubicBezTo>
                  <a:cubicBezTo>
                    <a:pt x="337" y="164"/>
                    <a:pt x="337" y="164"/>
                    <a:pt x="337" y="164"/>
                  </a:cubicBezTo>
                  <a:cubicBezTo>
                    <a:pt x="329" y="171"/>
                    <a:pt x="317" y="177"/>
                    <a:pt x="302" y="177"/>
                  </a:cubicBezTo>
                  <a:close/>
                  <a:moveTo>
                    <a:pt x="211" y="201"/>
                  </a:moveTo>
                  <a:cubicBezTo>
                    <a:pt x="207" y="201"/>
                    <a:pt x="203" y="203"/>
                    <a:pt x="200" y="205"/>
                  </a:cubicBezTo>
                  <a:cubicBezTo>
                    <a:pt x="200" y="205"/>
                    <a:pt x="200" y="206"/>
                    <a:pt x="200" y="206"/>
                  </a:cubicBezTo>
                  <a:cubicBezTo>
                    <a:pt x="201" y="208"/>
                    <a:pt x="201" y="208"/>
                    <a:pt x="201" y="208"/>
                  </a:cubicBezTo>
                  <a:cubicBezTo>
                    <a:pt x="202" y="209"/>
                    <a:pt x="202" y="209"/>
                    <a:pt x="203" y="208"/>
                  </a:cubicBezTo>
                  <a:cubicBezTo>
                    <a:pt x="205" y="206"/>
                    <a:pt x="208" y="206"/>
                    <a:pt x="211" y="206"/>
                  </a:cubicBezTo>
                  <a:cubicBezTo>
                    <a:pt x="217" y="206"/>
                    <a:pt x="218" y="210"/>
                    <a:pt x="218" y="213"/>
                  </a:cubicBezTo>
                  <a:cubicBezTo>
                    <a:pt x="218" y="216"/>
                    <a:pt x="218" y="216"/>
                    <a:pt x="218" y="216"/>
                  </a:cubicBezTo>
                  <a:cubicBezTo>
                    <a:pt x="216" y="215"/>
                    <a:pt x="213" y="215"/>
                    <a:pt x="211" y="215"/>
                  </a:cubicBezTo>
                  <a:cubicBezTo>
                    <a:pt x="202" y="215"/>
                    <a:pt x="198" y="219"/>
                    <a:pt x="198" y="224"/>
                  </a:cubicBezTo>
                  <a:cubicBezTo>
                    <a:pt x="198" y="230"/>
                    <a:pt x="202" y="234"/>
                    <a:pt x="209" y="234"/>
                  </a:cubicBezTo>
                  <a:cubicBezTo>
                    <a:pt x="213" y="234"/>
                    <a:pt x="216" y="232"/>
                    <a:pt x="218" y="229"/>
                  </a:cubicBezTo>
                  <a:cubicBezTo>
                    <a:pt x="218" y="232"/>
                    <a:pt x="218" y="232"/>
                    <a:pt x="218" y="232"/>
                  </a:cubicBezTo>
                  <a:cubicBezTo>
                    <a:pt x="218" y="233"/>
                    <a:pt x="219" y="233"/>
                    <a:pt x="220" y="233"/>
                  </a:cubicBezTo>
                  <a:cubicBezTo>
                    <a:pt x="222" y="233"/>
                    <a:pt x="222" y="233"/>
                    <a:pt x="222" y="233"/>
                  </a:cubicBezTo>
                  <a:cubicBezTo>
                    <a:pt x="223" y="233"/>
                    <a:pt x="223" y="233"/>
                    <a:pt x="223" y="232"/>
                  </a:cubicBezTo>
                  <a:cubicBezTo>
                    <a:pt x="223" y="213"/>
                    <a:pt x="223" y="213"/>
                    <a:pt x="223" y="213"/>
                  </a:cubicBezTo>
                  <a:cubicBezTo>
                    <a:pt x="223" y="206"/>
                    <a:pt x="220" y="201"/>
                    <a:pt x="211" y="201"/>
                  </a:cubicBezTo>
                  <a:close/>
                  <a:moveTo>
                    <a:pt x="218" y="225"/>
                  </a:moveTo>
                  <a:cubicBezTo>
                    <a:pt x="216" y="229"/>
                    <a:pt x="213" y="230"/>
                    <a:pt x="210" y="230"/>
                  </a:cubicBezTo>
                  <a:cubicBezTo>
                    <a:pt x="205" y="230"/>
                    <a:pt x="204" y="227"/>
                    <a:pt x="204" y="224"/>
                  </a:cubicBezTo>
                  <a:cubicBezTo>
                    <a:pt x="204" y="221"/>
                    <a:pt x="206" y="219"/>
                    <a:pt x="211" y="219"/>
                  </a:cubicBezTo>
                  <a:cubicBezTo>
                    <a:pt x="214" y="219"/>
                    <a:pt x="216" y="219"/>
                    <a:pt x="218" y="220"/>
                  </a:cubicBezTo>
                  <a:lnTo>
                    <a:pt x="218" y="225"/>
                  </a:lnTo>
                  <a:close/>
                  <a:moveTo>
                    <a:pt x="273" y="210"/>
                  </a:moveTo>
                  <a:cubicBezTo>
                    <a:pt x="260" y="210"/>
                    <a:pt x="260" y="210"/>
                    <a:pt x="260" y="210"/>
                  </a:cubicBezTo>
                  <a:cubicBezTo>
                    <a:pt x="259" y="210"/>
                    <a:pt x="259" y="211"/>
                    <a:pt x="259" y="211"/>
                  </a:cubicBezTo>
                  <a:cubicBezTo>
                    <a:pt x="259" y="213"/>
                    <a:pt x="259" y="213"/>
                    <a:pt x="259" y="213"/>
                  </a:cubicBezTo>
                  <a:cubicBezTo>
                    <a:pt x="259" y="214"/>
                    <a:pt x="259" y="215"/>
                    <a:pt x="260" y="215"/>
                  </a:cubicBezTo>
                  <a:cubicBezTo>
                    <a:pt x="269" y="215"/>
                    <a:pt x="269" y="215"/>
                    <a:pt x="269" y="215"/>
                  </a:cubicBezTo>
                  <a:cubicBezTo>
                    <a:pt x="269" y="227"/>
                    <a:pt x="269" y="227"/>
                    <a:pt x="269" y="227"/>
                  </a:cubicBezTo>
                  <a:cubicBezTo>
                    <a:pt x="266" y="229"/>
                    <a:pt x="262" y="229"/>
                    <a:pt x="259" y="229"/>
                  </a:cubicBezTo>
                  <a:cubicBezTo>
                    <a:pt x="249" y="229"/>
                    <a:pt x="245" y="222"/>
                    <a:pt x="245" y="212"/>
                  </a:cubicBezTo>
                  <a:cubicBezTo>
                    <a:pt x="245" y="202"/>
                    <a:pt x="249" y="194"/>
                    <a:pt x="259" y="194"/>
                  </a:cubicBezTo>
                  <a:cubicBezTo>
                    <a:pt x="263" y="194"/>
                    <a:pt x="267" y="196"/>
                    <a:pt x="269" y="198"/>
                  </a:cubicBezTo>
                  <a:cubicBezTo>
                    <a:pt x="270" y="198"/>
                    <a:pt x="270" y="198"/>
                    <a:pt x="271" y="198"/>
                  </a:cubicBezTo>
                  <a:cubicBezTo>
                    <a:pt x="272" y="196"/>
                    <a:pt x="272" y="196"/>
                    <a:pt x="272" y="196"/>
                  </a:cubicBezTo>
                  <a:cubicBezTo>
                    <a:pt x="273" y="195"/>
                    <a:pt x="273" y="195"/>
                    <a:pt x="272" y="194"/>
                  </a:cubicBezTo>
                  <a:cubicBezTo>
                    <a:pt x="269" y="191"/>
                    <a:pt x="264" y="190"/>
                    <a:pt x="259" y="190"/>
                  </a:cubicBezTo>
                  <a:cubicBezTo>
                    <a:pt x="245" y="190"/>
                    <a:pt x="239" y="200"/>
                    <a:pt x="239" y="212"/>
                  </a:cubicBezTo>
                  <a:cubicBezTo>
                    <a:pt x="239" y="224"/>
                    <a:pt x="245" y="234"/>
                    <a:pt x="259" y="234"/>
                  </a:cubicBezTo>
                  <a:cubicBezTo>
                    <a:pt x="264" y="234"/>
                    <a:pt x="269" y="233"/>
                    <a:pt x="273" y="230"/>
                  </a:cubicBezTo>
                  <a:cubicBezTo>
                    <a:pt x="274" y="230"/>
                    <a:pt x="274" y="229"/>
                    <a:pt x="274" y="228"/>
                  </a:cubicBezTo>
                  <a:cubicBezTo>
                    <a:pt x="274" y="211"/>
                    <a:pt x="274" y="211"/>
                    <a:pt x="274" y="211"/>
                  </a:cubicBezTo>
                  <a:cubicBezTo>
                    <a:pt x="274" y="211"/>
                    <a:pt x="274" y="210"/>
                    <a:pt x="273" y="210"/>
                  </a:cubicBezTo>
                  <a:close/>
                  <a:moveTo>
                    <a:pt x="307" y="190"/>
                  </a:moveTo>
                  <a:cubicBezTo>
                    <a:pt x="284" y="190"/>
                    <a:pt x="284" y="190"/>
                    <a:pt x="284" y="190"/>
                  </a:cubicBezTo>
                  <a:cubicBezTo>
                    <a:pt x="283" y="190"/>
                    <a:pt x="283" y="190"/>
                    <a:pt x="283" y="191"/>
                  </a:cubicBezTo>
                  <a:cubicBezTo>
                    <a:pt x="283" y="232"/>
                    <a:pt x="283" y="232"/>
                    <a:pt x="283" y="232"/>
                  </a:cubicBezTo>
                  <a:cubicBezTo>
                    <a:pt x="283" y="233"/>
                    <a:pt x="283" y="233"/>
                    <a:pt x="284" y="233"/>
                  </a:cubicBezTo>
                  <a:cubicBezTo>
                    <a:pt x="307" y="233"/>
                    <a:pt x="307" y="233"/>
                    <a:pt x="307" y="233"/>
                  </a:cubicBezTo>
                  <a:cubicBezTo>
                    <a:pt x="308" y="233"/>
                    <a:pt x="308" y="233"/>
                    <a:pt x="308" y="232"/>
                  </a:cubicBezTo>
                  <a:cubicBezTo>
                    <a:pt x="308" y="230"/>
                    <a:pt x="308" y="230"/>
                    <a:pt x="308" y="230"/>
                  </a:cubicBezTo>
                  <a:cubicBezTo>
                    <a:pt x="308" y="229"/>
                    <a:pt x="308" y="229"/>
                    <a:pt x="307" y="229"/>
                  </a:cubicBezTo>
                  <a:cubicBezTo>
                    <a:pt x="288" y="229"/>
                    <a:pt x="288" y="229"/>
                    <a:pt x="288" y="229"/>
                  </a:cubicBezTo>
                  <a:cubicBezTo>
                    <a:pt x="288" y="213"/>
                    <a:pt x="288" y="213"/>
                    <a:pt x="288" y="213"/>
                  </a:cubicBezTo>
                  <a:cubicBezTo>
                    <a:pt x="305" y="213"/>
                    <a:pt x="305" y="213"/>
                    <a:pt x="305" y="213"/>
                  </a:cubicBezTo>
                  <a:cubicBezTo>
                    <a:pt x="306" y="213"/>
                    <a:pt x="306" y="213"/>
                    <a:pt x="306" y="212"/>
                  </a:cubicBezTo>
                  <a:cubicBezTo>
                    <a:pt x="306" y="210"/>
                    <a:pt x="306" y="210"/>
                    <a:pt x="306" y="210"/>
                  </a:cubicBezTo>
                  <a:cubicBezTo>
                    <a:pt x="306" y="209"/>
                    <a:pt x="306" y="209"/>
                    <a:pt x="305" y="209"/>
                  </a:cubicBezTo>
                  <a:cubicBezTo>
                    <a:pt x="288" y="209"/>
                    <a:pt x="288" y="209"/>
                    <a:pt x="288" y="209"/>
                  </a:cubicBezTo>
                  <a:cubicBezTo>
                    <a:pt x="288" y="195"/>
                    <a:pt x="288" y="195"/>
                    <a:pt x="288" y="195"/>
                  </a:cubicBezTo>
                  <a:cubicBezTo>
                    <a:pt x="307" y="195"/>
                    <a:pt x="307" y="195"/>
                    <a:pt x="307" y="195"/>
                  </a:cubicBezTo>
                  <a:cubicBezTo>
                    <a:pt x="308" y="195"/>
                    <a:pt x="308" y="194"/>
                    <a:pt x="308" y="193"/>
                  </a:cubicBezTo>
                  <a:cubicBezTo>
                    <a:pt x="308" y="191"/>
                    <a:pt x="308" y="191"/>
                    <a:pt x="308" y="191"/>
                  </a:cubicBezTo>
                  <a:cubicBezTo>
                    <a:pt x="308" y="190"/>
                    <a:pt x="308" y="190"/>
                    <a:pt x="307" y="190"/>
                  </a:cubicBezTo>
                  <a:close/>
                  <a:moveTo>
                    <a:pt x="336" y="206"/>
                  </a:moveTo>
                  <a:cubicBezTo>
                    <a:pt x="339" y="206"/>
                    <a:pt x="341" y="206"/>
                    <a:pt x="342" y="208"/>
                  </a:cubicBezTo>
                  <a:cubicBezTo>
                    <a:pt x="343" y="208"/>
                    <a:pt x="344" y="208"/>
                    <a:pt x="344" y="208"/>
                  </a:cubicBezTo>
                  <a:cubicBezTo>
                    <a:pt x="345" y="206"/>
                    <a:pt x="345" y="206"/>
                    <a:pt x="345" y="206"/>
                  </a:cubicBezTo>
                  <a:cubicBezTo>
                    <a:pt x="346" y="205"/>
                    <a:pt x="346" y="204"/>
                    <a:pt x="345" y="204"/>
                  </a:cubicBezTo>
                  <a:cubicBezTo>
                    <a:pt x="343" y="202"/>
                    <a:pt x="340" y="201"/>
                    <a:pt x="336" y="201"/>
                  </a:cubicBezTo>
                  <a:cubicBezTo>
                    <a:pt x="327" y="201"/>
                    <a:pt x="322" y="209"/>
                    <a:pt x="322" y="218"/>
                  </a:cubicBezTo>
                  <a:cubicBezTo>
                    <a:pt x="322" y="227"/>
                    <a:pt x="327" y="234"/>
                    <a:pt x="336" y="234"/>
                  </a:cubicBezTo>
                  <a:cubicBezTo>
                    <a:pt x="339" y="234"/>
                    <a:pt x="342" y="233"/>
                    <a:pt x="345" y="231"/>
                  </a:cubicBezTo>
                  <a:cubicBezTo>
                    <a:pt x="345" y="230"/>
                    <a:pt x="346" y="230"/>
                    <a:pt x="345" y="229"/>
                  </a:cubicBezTo>
                  <a:cubicBezTo>
                    <a:pt x="344" y="227"/>
                    <a:pt x="344" y="227"/>
                    <a:pt x="344" y="227"/>
                  </a:cubicBezTo>
                  <a:cubicBezTo>
                    <a:pt x="344" y="227"/>
                    <a:pt x="343" y="227"/>
                    <a:pt x="343" y="227"/>
                  </a:cubicBezTo>
                  <a:cubicBezTo>
                    <a:pt x="341" y="229"/>
                    <a:pt x="338" y="229"/>
                    <a:pt x="336" y="229"/>
                  </a:cubicBezTo>
                  <a:cubicBezTo>
                    <a:pt x="330" y="229"/>
                    <a:pt x="327" y="225"/>
                    <a:pt x="327" y="218"/>
                  </a:cubicBezTo>
                  <a:cubicBezTo>
                    <a:pt x="327" y="211"/>
                    <a:pt x="330" y="206"/>
                    <a:pt x="336" y="206"/>
                  </a:cubicBezTo>
                  <a:close/>
                  <a:moveTo>
                    <a:pt x="363" y="201"/>
                  </a:moveTo>
                  <a:cubicBezTo>
                    <a:pt x="353" y="201"/>
                    <a:pt x="348" y="209"/>
                    <a:pt x="348" y="218"/>
                  </a:cubicBezTo>
                  <a:cubicBezTo>
                    <a:pt x="348" y="226"/>
                    <a:pt x="352" y="234"/>
                    <a:pt x="363" y="234"/>
                  </a:cubicBezTo>
                  <a:cubicBezTo>
                    <a:pt x="373" y="234"/>
                    <a:pt x="377" y="226"/>
                    <a:pt x="377" y="218"/>
                  </a:cubicBezTo>
                  <a:cubicBezTo>
                    <a:pt x="377" y="209"/>
                    <a:pt x="373" y="201"/>
                    <a:pt x="363" y="201"/>
                  </a:cubicBezTo>
                  <a:close/>
                  <a:moveTo>
                    <a:pt x="363" y="230"/>
                  </a:moveTo>
                  <a:cubicBezTo>
                    <a:pt x="356" y="230"/>
                    <a:pt x="354" y="224"/>
                    <a:pt x="354" y="218"/>
                  </a:cubicBezTo>
                  <a:cubicBezTo>
                    <a:pt x="354" y="211"/>
                    <a:pt x="356" y="205"/>
                    <a:pt x="363" y="205"/>
                  </a:cubicBezTo>
                  <a:cubicBezTo>
                    <a:pt x="369" y="205"/>
                    <a:pt x="372" y="211"/>
                    <a:pt x="372" y="218"/>
                  </a:cubicBezTo>
                  <a:cubicBezTo>
                    <a:pt x="372" y="224"/>
                    <a:pt x="369" y="230"/>
                    <a:pt x="363" y="230"/>
                  </a:cubicBezTo>
                  <a:close/>
                  <a:moveTo>
                    <a:pt x="416" y="201"/>
                  </a:moveTo>
                  <a:cubicBezTo>
                    <a:pt x="412" y="201"/>
                    <a:pt x="409" y="203"/>
                    <a:pt x="406" y="206"/>
                  </a:cubicBezTo>
                  <a:cubicBezTo>
                    <a:pt x="404" y="203"/>
                    <a:pt x="402" y="201"/>
                    <a:pt x="397" y="201"/>
                  </a:cubicBezTo>
                  <a:cubicBezTo>
                    <a:pt x="393" y="201"/>
                    <a:pt x="390" y="203"/>
                    <a:pt x="388" y="206"/>
                  </a:cubicBezTo>
                  <a:cubicBezTo>
                    <a:pt x="388" y="203"/>
                    <a:pt x="388" y="203"/>
                    <a:pt x="388" y="203"/>
                  </a:cubicBezTo>
                  <a:cubicBezTo>
                    <a:pt x="388" y="202"/>
                    <a:pt x="388" y="202"/>
                    <a:pt x="387" y="202"/>
                  </a:cubicBezTo>
                  <a:cubicBezTo>
                    <a:pt x="384" y="202"/>
                    <a:pt x="384" y="202"/>
                    <a:pt x="384" y="202"/>
                  </a:cubicBezTo>
                  <a:cubicBezTo>
                    <a:pt x="383" y="202"/>
                    <a:pt x="383" y="202"/>
                    <a:pt x="383" y="203"/>
                  </a:cubicBezTo>
                  <a:cubicBezTo>
                    <a:pt x="383" y="232"/>
                    <a:pt x="383" y="232"/>
                    <a:pt x="383" y="232"/>
                  </a:cubicBezTo>
                  <a:cubicBezTo>
                    <a:pt x="383" y="233"/>
                    <a:pt x="383" y="233"/>
                    <a:pt x="384" y="233"/>
                  </a:cubicBezTo>
                  <a:cubicBezTo>
                    <a:pt x="387" y="233"/>
                    <a:pt x="387" y="233"/>
                    <a:pt x="387" y="233"/>
                  </a:cubicBezTo>
                  <a:cubicBezTo>
                    <a:pt x="388" y="233"/>
                    <a:pt x="388" y="233"/>
                    <a:pt x="388" y="232"/>
                  </a:cubicBezTo>
                  <a:cubicBezTo>
                    <a:pt x="388" y="210"/>
                    <a:pt x="388" y="210"/>
                    <a:pt x="388" y="210"/>
                  </a:cubicBezTo>
                  <a:cubicBezTo>
                    <a:pt x="391" y="207"/>
                    <a:pt x="393" y="206"/>
                    <a:pt x="396" y="206"/>
                  </a:cubicBezTo>
                  <a:cubicBezTo>
                    <a:pt x="401" y="206"/>
                    <a:pt x="402" y="209"/>
                    <a:pt x="402" y="213"/>
                  </a:cubicBezTo>
                  <a:cubicBezTo>
                    <a:pt x="402" y="232"/>
                    <a:pt x="402" y="232"/>
                    <a:pt x="402" y="232"/>
                  </a:cubicBezTo>
                  <a:cubicBezTo>
                    <a:pt x="402" y="233"/>
                    <a:pt x="403" y="233"/>
                    <a:pt x="404" y="233"/>
                  </a:cubicBezTo>
                  <a:cubicBezTo>
                    <a:pt x="406" y="233"/>
                    <a:pt x="406" y="233"/>
                    <a:pt x="406" y="233"/>
                  </a:cubicBezTo>
                  <a:cubicBezTo>
                    <a:pt x="407" y="233"/>
                    <a:pt x="408" y="233"/>
                    <a:pt x="408" y="232"/>
                  </a:cubicBezTo>
                  <a:cubicBezTo>
                    <a:pt x="408" y="209"/>
                    <a:pt x="408" y="209"/>
                    <a:pt x="408" y="209"/>
                  </a:cubicBezTo>
                  <a:cubicBezTo>
                    <a:pt x="410" y="207"/>
                    <a:pt x="412" y="206"/>
                    <a:pt x="415" y="206"/>
                  </a:cubicBezTo>
                  <a:cubicBezTo>
                    <a:pt x="420" y="206"/>
                    <a:pt x="422" y="209"/>
                    <a:pt x="422" y="213"/>
                  </a:cubicBezTo>
                  <a:cubicBezTo>
                    <a:pt x="422" y="232"/>
                    <a:pt x="422" y="232"/>
                    <a:pt x="422" y="232"/>
                  </a:cubicBezTo>
                  <a:cubicBezTo>
                    <a:pt x="422" y="233"/>
                    <a:pt x="422" y="233"/>
                    <a:pt x="423" y="233"/>
                  </a:cubicBezTo>
                  <a:cubicBezTo>
                    <a:pt x="426" y="233"/>
                    <a:pt x="426" y="233"/>
                    <a:pt x="426" y="233"/>
                  </a:cubicBezTo>
                  <a:cubicBezTo>
                    <a:pt x="427" y="233"/>
                    <a:pt x="427" y="233"/>
                    <a:pt x="427" y="232"/>
                  </a:cubicBezTo>
                  <a:cubicBezTo>
                    <a:pt x="427" y="213"/>
                    <a:pt x="427" y="213"/>
                    <a:pt x="427" y="213"/>
                  </a:cubicBezTo>
                  <a:cubicBezTo>
                    <a:pt x="427" y="207"/>
                    <a:pt x="424" y="201"/>
                    <a:pt x="416" y="201"/>
                  </a:cubicBezTo>
                  <a:close/>
                  <a:moveTo>
                    <a:pt x="449" y="201"/>
                  </a:moveTo>
                  <a:cubicBezTo>
                    <a:pt x="444" y="201"/>
                    <a:pt x="442" y="203"/>
                    <a:pt x="439" y="206"/>
                  </a:cubicBezTo>
                  <a:cubicBezTo>
                    <a:pt x="439" y="203"/>
                    <a:pt x="439" y="203"/>
                    <a:pt x="439" y="203"/>
                  </a:cubicBezTo>
                  <a:cubicBezTo>
                    <a:pt x="439" y="202"/>
                    <a:pt x="439" y="202"/>
                    <a:pt x="438" y="202"/>
                  </a:cubicBezTo>
                  <a:cubicBezTo>
                    <a:pt x="436" y="202"/>
                    <a:pt x="436" y="202"/>
                    <a:pt x="436" y="202"/>
                  </a:cubicBezTo>
                  <a:cubicBezTo>
                    <a:pt x="435" y="202"/>
                    <a:pt x="435" y="202"/>
                    <a:pt x="435" y="203"/>
                  </a:cubicBezTo>
                  <a:cubicBezTo>
                    <a:pt x="435" y="245"/>
                    <a:pt x="435" y="245"/>
                    <a:pt x="435" y="245"/>
                  </a:cubicBezTo>
                  <a:cubicBezTo>
                    <a:pt x="435" y="246"/>
                    <a:pt x="435" y="246"/>
                    <a:pt x="436" y="246"/>
                  </a:cubicBezTo>
                  <a:cubicBezTo>
                    <a:pt x="439" y="246"/>
                    <a:pt x="439" y="246"/>
                    <a:pt x="439" y="246"/>
                  </a:cubicBezTo>
                  <a:cubicBezTo>
                    <a:pt x="439" y="246"/>
                    <a:pt x="440" y="246"/>
                    <a:pt x="440" y="245"/>
                  </a:cubicBezTo>
                  <a:cubicBezTo>
                    <a:pt x="440" y="230"/>
                    <a:pt x="440" y="230"/>
                    <a:pt x="440" y="230"/>
                  </a:cubicBezTo>
                  <a:cubicBezTo>
                    <a:pt x="442" y="232"/>
                    <a:pt x="444" y="234"/>
                    <a:pt x="448" y="234"/>
                  </a:cubicBezTo>
                  <a:cubicBezTo>
                    <a:pt x="456" y="234"/>
                    <a:pt x="462" y="227"/>
                    <a:pt x="462" y="217"/>
                  </a:cubicBezTo>
                  <a:cubicBezTo>
                    <a:pt x="462" y="207"/>
                    <a:pt x="457" y="201"/>
                    <a:pt x="449" y="201"/>
                  </a:cubicBezTo>
                  <a:close/>
                  <a:moveTo>
                    <a:pt x="448" y="230"/>
                  </a:moveTo>
                  <a:cubicBezTo>
                    <a:pt x="444" y="230"/>
                    <a:pt x="442" y="228"/>
                    <a:pt x="440" y="226"/>
                  </a:cubicBezTo>
                  <a:cubicBezTo>
                    <a:pt x="440" y="210"/>
                    <a:pt x="440" y="210"/>
                    <a:pt x="440" y="210"/>
                  </a:cubicBezTo>
                  <a:cubicBezTo>
                    <a:pt x="442" y="207"/>
                    <a:pt x="445" y="205"/>
                    <a:pt x="448" y="205"/>
                  </a:cubicBezTo>
                  <a:cubicBezTo>
                    <a:pt x="453" y="205"/>
                    <a:pt x="456" y="209"/>
                    <a:pt x="456" y="217"/>
                  </a:cubicBezTo>
                  <a:cubicBezTo>
                    <a:pt x="456" y="226"/>
                    <a:pt x="453" y="230"/>
                    <a:pt x="448" y="230"/>
                  </a:cubicBezTo>
                  <a:close/>
                  <a:moveTo>
                    <a:pt x="479" y="201"/>
                  </a:moveTo>
                  <a:cubicBezTo>
                    <a:pt x="474" y="201"/>
                    <a:pt x="470" y="203"/>
                    <a:pt x="468" y="205"/>
                  </a:cubicBezTo>
                  <a:cubicBezTo>
                    <a:pt x="467" y="205"/>
                    <a:pt x="467" y="206"/>
                    <a:pt x="467" y="206"/>
                  </a:cubicBezTo>
                  <a:cubicBezTo>
                    <a:pt x="468" y="208"/>
                    <a:pt x="468" y="208"/>
                    <a:pt x="468" y="208"/>
                  </a:cubicBezTo>
                  <a:cubicBezTo>
                    <a:pt x="469" y="209"/>
                    <a:pt x="469" y="209"/>
                    <a:pt x="470" y="208"/>
                  </a:cubicBezTo>
                  <a:cubicBezTo>
                    <a:pt x="472" y="206"/>
                    <a:pt x="475" y="206"/>
                    <a:pt x="478" y="206"/>
                  </a:cubicBezTo>
                  <a:cubicBezTo>
                    <a:pt x="484" y="206"/>
                    <a:pt x="486" y="210"/>
                    <a:pt x="486" y="213"/>
                  </a:cubicBezTo>
                  <a:cubicBezTo>
                    <a:pt x="486" y="216"/>
                    <a:pt x="486" y="216"/>
                    <a:pt x="486" y="216"/>
                  </a:cubicBezTo>
                  <a:cubicBezTo>
                    <a:pt x="483" y="215"/>
                    <a:pt x="481" y="215"/>
                    <a:pt x="478" y="215"/>
                  </a:cubicBezTo>
                  <a:cubicBezTo>
                    <a:pt x="470" y="215"/>
                    <a:pt x="466" y="219"/>
                    <a:pt x="466" y="224"/>
                  </a:cubicBezTo>
                  <a:cubicBezTo>
                    <a:pt x="466" y="230"/>
                    <a:pt x="469" y="234"/>
                    <a:pt x="476" y="234"/>
                  </a:cubicBezTo>
                  <a:cubicBezTo>
                    <a:pt x="481" y="234"/>
                    <a:pt x="484" y="232"/>
                    <a:pt x="486" y="229"/>
                  </a:cubicBezTo>
                  <a:cubicBezTo>
                    <a:pt x="486" y="232"/>
                    <a:pt x="486" y="232"/>
                    <a:pt x="486" y="232"/>
                  </a:cubicBezTo>
                  <a:cubicBezTo>
                    <a:pt x="486" y="233"/>
                    <a:pt x="486" y="233"/>
                    <a:pt x="487" y="233"/>
                  </a:cubicBezTo>
                  <a:cubicBezTo>
                    <a:pt x="489" y="233"/>
                    <a:pt x="489" y="233"/>
                    <a:pt x="489" y="233"/>
                  </a:cubicBezTo>
                  <a:cubicBezTo>
                    <a:pt x="490" y="233"/>
                    <a:pt x="491" y="233"/>
                    <a:pt x="491" y="232"/>
                  </a:cubicBezTo>
                  <a:cubicBezTo>
                    <a:pt x="491" y="213"/>
                    <a:pt x="491" y="213"/>
                    <a:pt x="491" y="213"/>
                  </a:cubicBezTo>
                  <a:cubicBezTo>
                    <a:pt x="491" y="206"/>
                    <a:pt x="487" y="201"/>
                    <a:pt x="479" y="201"/>
                  </a:cubicBezTo>
                  <a:close/>
                  <a:moveTo>
                    <a:pt x="486" y="225"/>
                  </a:moveTo>
                  <a:cubicBezTo>
                    <a:pt x="483" y="229"/>
                    <a:pt x="480" y="230"/>
                    <a:pt x="477" y="230"/>
                  </a:cubicBezTo>
                  <a:cubicBezTo>
                    <a:pt x="472" y="230"/>
                    <a:pt x="471" y="227"/>
                    <a:pt x="471" y="224"/>
                  </a:cubicBezTo>
                  <a:cubicBezTo>
                    <a:pt x="471" y="221"/>
                    <a:pt x="473" y="219"/>
                    <a:pt x="479" y="219"/>
                  </a:cubicBezTo>
                  <a:cubicBezTo>
                    <a:pt x="481" y="219"/>
                    <a:pt x="484" y="219"/>
                    <a:pt x="486" y="220"/>
                  </a:cubicBezTo>
                  <a:lnTo>
                    <a:pt x="486" y="225"/>
                  </a:lnTo>
                  <a:close/>
                  <a:moveTo>
                    <a:pt x="513" y="201"/>
                  </a:moveTo>
                  <a:cubicBezTo>
                    <a:pt x="509" y="201"/>
                    <a:pt x="506" y="203"/>
                    <a:pt x="503" y="206"/>
                  </a:cubicBezTo>
                  <a:cubicBezTo>
                    <a:pt x="503" y="203"/>
                    <a:pt x="503" y="203"/>
                    <a:pt x="503" y="203"/>
                  </a:cubicBezTo>
                  <a:cubicBezTo>
                    <a:pt x="503" y="202"/>
                    <a:pt x="503" y="202"/>
                    <a:pt x="502" y="202"/>
                  </a:cubicBezTo>
                  <a:cubicBezTo>
                    <a:pt x="500" y="202"/>
                    <a:pt x="500" y="202"/>
                    <a:pt x="500" y="202"/>
                  </a:cubicBezTo>
                  <a:cubicBezTo>
                    <a:pt x="499" y="202"/>
                    <a:pt x="498" y="202"/>
                    <a:pt x="498" y="203"/>
                  </a:cubicBezTo>
                  <a:cubicBezTo>
                    <a:pt x="498" y="232"/>
                    <a:pt x="498" y="232"/>
                    <a:pt x="498" y="232"/>
                  </a:cubicBezTo>
                  <a:cubicBezTo>
                    <a:pt x="498" y="233"/>
                    <a:pt x="499" y="233"/>
                    <a:pt x="500" y="233"/>
                  </a:cubicBezTo>
                  <a:cubicBezTo>
                    <a:pt x="502" y="233"/>
                    <a:pt x="502" y="233"/>
                    <a:pt x="502" y="233"/>
                  </a:cubicBezTo>
                  <a:cubicBezTo>
                    <a:pt x="503" y="233"/>
                    <a:pt x="503" y="233"/>
                    <a:pt x="503" y="232"/>
                  </a:cubicBezTo>
                  <a:cubicBezTo>
                    <a:pt x="503" y="210"/>
                    <a:pt x="503" y="210"/>
                    <a:pt x="503" y="210"/>
                  </a:cubicBezTo>
                  <a:cubicBezTo>
                    <a:pt x="506" y="207"/>
                    <a:pt x="509" y="206"/>
                    <a:pt x="512" y="206"/>
                  </a:cubicBezTo>
                  <a:cubicBezTo>
                    <a:pt x="517" y="206"/>
                    <a:pt x="518" y="209"/>
                    <a:pt x="518" y="213"/>
                  </a:cubicBezTo>
                  <a:cubicBezTo>
                    <a:pt x="518" y="232"/>
                    <a:pt x="518" y="232"/>
                    <a:pt x="518" y="232"/>
                  </a:cubicBezTo>
                  <a:cubicBezTo>
                    <a:pt x="518" y="233"/>
                    <a:pt x="519" y="233"/>
                    <a:pt x="520" y="233"/>
                  </a:cubicBezTo>
                  <a:cubicBezTo>
                    <a:pt x="522" y="233"/>
                    <a:pt x="522" y="233"/>
                    <a:pt x="522" y="233"/>
                  </a:cubicBezTo>
                  <a:cubicBezTo>
                    <a:pt x="523" y="233"/>
                    <a:pt x="524" y="233"/>
                    <a:pt x="524" y="232"/>
                  </a:cubicBezTo>
                  <a:cubicBezTo>
                    <a:pt x="524" y="213"/>
                    <a:pt x="524" y="213"/>
                    <a:pt x="524" y="213"/>
                  </a:cubicBezTo>
                  <a:cubicBezTo>
                    <a:pt x="524" y="207"/>
                    <a:pt x="520" y="201"/>
                    <a:pt x="513" y="201"/>
                  </a:cubicBezTo>
                  <a:close/>
                  <a:moveTo>
                    <a:pt x="553" y="202"/>
                  </a:moveTo>
                  <a:cubicBezTo>
                    <a:pt x="550" y="202"/>
                    <a:pt x="550" y="202"/>
                    <a:pt x="550" y="202"/>
                  </a:cubicBezTo>
                  <a:cubicBezTo>
                    <a:pt x="550" y="202"/>
                    <a:pt x="549" y="202"/>
                    <a:pt x="549" y="203"/>
                  </a:cubicBezTo>
                  <a:cubicBezTo>
                    <a:pt x="547" y="211"/>
                    <a:pt x="545" y="219"/>
                    <a:pt x="541" y="227"/>
                  </a:cubicBezTo>
                  <a:cubicBezTo>
                    <a:pt x="537" y="220"/>
                    <a:pt x="534" y="211"/>
                    <a:pt x="533" y="203"/>
                  </a:cubicBezTo>
                  <a:cubicBezTo>
                    <a:pt x="533" y="202"/>
                    <a:pt x="532" y="202"/>
                    <a:pt x="531" y="202"/>
                  </a:cubicBezTo>
                  <a:cubicBezTo>
                    <a:pt x="528" y="202"/>
                    <a:pt x="528" y="202"/>
                    <a:pt x="528" y="202"/>
                  </a:cubicBezTo>
                  <a:cubicBezTo>
                    <a:pt x="528" y="202"/>
                    <a:pt x="527" y="202"/>
                    <a:pt x="527" y="203"/>
                  </a:cubicBezTo>
                  <a:cubicBezTo>
                    <a:pt x="527" y="203"/>
                    <a:pt x="527" y="204"/>
                    <a:pt x="527" y="204"/>
                  </a:cubicBezTo>
                  <a:cubicBezTo>
                    <a:pt x="530" y="213"/>
                    <a:pt x="533" y="224"/>
                    <a:pt x="538" y="232"/>
                  </a:cubicBezTo>
                  <a:cubicBezTo>
                    <a:pt x="535" y="238"/>
                    <a:pt x="532" y="240"/>
                    <a:pt x="529" y="242"/>
                  </a:cubicBezTo>
                  <a:cubicBezTo>
                    <a:pt x="528" y="242"/>
                    <a:pt x="528" y="243"/>
                    <a:pt x="528" y="243"/>
                  </a:cubicBezTo>
                  <a:cubicBezTo>
                    <a:pt x="528" y="243"/>
                    <a:pt x="528" y="244"/>
                    <a:pt x="528" y="244"/>
                  </a:cubicBezTo>
                  <a:cubicBezTo>
                    <a:pt x="530" y="246"/>
                    <a:pt x="530" y="246"/>
                    <a:pt x="530" y="246"/>
                  </a:cubicBezTo>
                  <a:cubicBezTo>
                    <a:pt x="530" y="246"/>
                    <a:pt x="530" y="246"/>
                    <a:pt x="531" y="246"/>
                  </a:cubicBezTo>
                  <a:cubicBezTo>
                    <a:pt x="531" y="246"/>
                    <a:pt x="531" y="246"/>
                    <a:pt x="531" y="246"/>
                  </a:cubicBezTo>
                  <a:cubicBezTo>
                    <a:pt x="539" y="241"/>
                    <a:pt x="544" y="232"/>
                    <a:pt x="548" y="222"/>
                  </a:cubicBezTo>
                  <a:cubicBezTo>
                    <a:pt x="551" y="216"/>
                    <a:pt x="553" y="210"/>
                    <a:pt x="554" y="204"/>
                  </a:cubicBezTo>
                  <a:cubicBezTo>
                    <a:pt x="554" y="203"/>
                    <a:pt x="554" y="203"/>
                    <a:pt x="554" y="203"/>
                  </a:cubicBezTo>
                  <a:cubicBezTo>
                    <a:pt x="554" y="202"/>
                    <a:pt x="554" y="202"/>
                    <a:pt x="553" y="202"/>
                  </a:cubicBezTo>
                  <a:close/>
                  <a:moveTo>
                    <a:pt x="294" y="66"/>
                  </a:moveTo>
                  <a:cubicBezTo>
                    <a:pt x="251" y="66"/>
                    <a:pt x="251" y="66"/>
                    <a:pt x="251" y="66"/>
                  </a:cubicBezTo>
                  <a:cubicBezTo>
                    <a:pt x="251" y="48"/>
                    <a:pt x="251" y="48"/>
                    <a:pt x="251" y="48"/>
                  </a:cubicBezTo>
                  <a:cubicBezTo>
                    <a:pt x="284" y="48"/>
                    <a:pt x="284" y="48"/>
                    <a:pt x="284" y="48"/>
                  </a:cubicBezTo>
                  <a:cubicBezTo>
                    <a:pt x="284" y="32"/>
                    <a:pt x="284" y="32"/>
                    <a:pt x="284" y="32"/>
                  </a:cubicBezTo>
                  <a:cubicBezTo>
                    <a:pt x="251" y="32"/>
                    <a:pt x="251" y="32"/>
                    <a:pt x="251" y="32"/>
                  </a:cubicBezTo>
                  <a:cubicBezTo>
                    <a:pt x="251" y="16"/>
                    <a:pt x="251" y="16"/>
                    <a:pt x="251" y="16"/>
                  </a:cubicBezTo>
                  <a:cubicBezTo>
                    <a:pt x="292" y="16"/>
                    <a:pt x="292" y="16"/>
                    <a:pt x="292" y="16"/>
                  </a:cubicBezTo>
                  <a:cubicBezTo>
                    <a:pt x="292" y="0"/>
                    <a:pt x="292" y="0"/>
                    <a:pt x="292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32" y="82"/>
                    <a:pt x="232" y="82"/>
                    <a:pt x="232" y="82"/>
                  </a:cubicBezTo>
                  <a:cubicBezTo>
                    <a:pt x="294" y="82"/>
                    <a:pt x="294" y="82"/>
                    <a:pt x="294" y="82"/>
                  </a:cubicBezTo>
                  <a:lnTo>
                    <a:pt x="294" y="66"/>
                  </a:lnTo>
                  <a:close/>
                  <a:moveTo>
                    <a:pt x="129" y="82"/>
                  </a:moveTo>
                  <a:cubicBezTo>
                    <a:pt x="150" y="82"/>
                    <a:pt x="150" y="82"/>
                    <a:pt x="150" y="82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123" y="63"/>
                    <a:pt x="123" y="63"/>
                    <a:pt x="123" y="63"/>
                  </a:cubicBezTo>
                  <a:lnTo>
                    <a:pt x="129" y="82"/>
                  </a:lnTo>
                  <a:close/>
                  <a:moveTo>
                    <a:pt x="98" y="48"/>
                  </a:moveTo>
                  <a:cubicBezTo>
                    <a:pt x="102" y="35"/>
                    <a:pt x="106" y="29"/>
                    <a:pt x="109" y="19"/>
                  </a:cubicBezTo>
                  <a:cubicBezTo>
                    <a:pt x="112" y="29"/>
                    <a:pt x="115" y="35"/>
                    <a:pt x="119" y="48"/>
                  </a:cubicBezTo>
                  <a:lnTo>
                    <a:pt x="98" y="48"/>
                  </a:lnTo>
                  <a:close/>
                  <a:moveTo>
                    <a:pt x="52" y="39"/>
                  </a:moveTo>
                  <a:cubicBezTo>
                    <a:pt x="61" y="35"/>
                    <a:pt x="66" y="29"/>
                    <a:pt x="66" y="21"/>
                  </a:cubicBezTo>
                  <a:cubicBezTo>
                    <a:pt x="66" y="12"/>
                    <a:pt x="62" y="6"/>
                    <a:pt x="56" y="3"/>
                  </a:cubicBezTo>
                  <a:cubicBezTo>
                    <a:pt x="52" y="0"/>
                    <a:pt x="46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35" y="82"/>
                    <a:pt x="35" y="82"/>
                    <a:pt x="35" y="82"/>
                  </a:cubicBezTo>
                  <a:cubicBezTo>
                    <a:pt x="47" y="82"/>
                    <a:pt x="53" y="81"/>
                    <a:pt x="59" y="78"/>
                  </a:cubicBezTo>
                  <a:cubicBezTo>
                    <a:pt x="65" y="74"/>
                    <a:pt x="69" y="67"/>
                    <a:pt x="69" y="59"/>
                  </a:cubicBezTo>
                  <a:cubicBezTo>
                    <a:pt x="69" y="48"/>
                    <a:pt x="63" y="41"/>
                    <a:pt x="52" y="39"/>
                  </a:cubicBezTo>
                  <a:close/>
                  <a:moveTo>
                    <a:pt x="19" y="16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44" y="16"/>
                    <a:pt x="46" y="19"/>
                    <a:pt x="46" y="24"/>
                  </a:cubicBezTo>
                  <a:cubicBezTo>
                    <a:pt x="46" y="29"/>
                    <a:pt x="43" y="32"/>
                    <a:pt x="34" y="32"/>
                  </a:cubicBezTo>
                  <a:cubicBezTo>
                    <a:pt x="19" y="32"/>
                    <a:pt x="19" y="32"/>
                    <a:pt x="19" y="32"/>
                  </a:cubicBezTo>
                  <a:lnTo>
                    <a:pt x="19" y="16"/>
                  </a:lnTo>
                  <a:close/>
                  <a:moveTo>
                    <a:pt x="34" y="66"/>
                  </a:moveTo>
                  <a:cubicBezTo>
                    <a:pt x="19" y="66"/>
                    <a:pt x="19" y="66"/>
                    <a:pt x="19" y="66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6" y="48"/>
                    <a:pt x="48" y="51"/>
                    <a:pt x="48" y="57"/>
                  </a:cubicBezTo>
                  <a:cubicBezTo>
                    <a:pt x="48" y="63"/>
                    <a:pt x="45" y="66"/>
                    <a:pt x="34" y="66"/>
                  </a:cubicBezTo>
                  <a:close/>
                  <a:moveTo>
                    <a:pt x="349" y="82"/>
                  </a:moveTo>
                  <a:cubicBezTo>
                    <a:pt x="372" y="82"/>
                    <a:pt x="372" y="82"/>
                    <a:pt x="372" y="82"/>
                  </a:cubicBezTo>
                  <a:cubicBezTo>
                    <a:pt x="350" y="48"/>
                    <a:pt x="350" y="48"/>
                    <a:pt x="350" y="48"/>
                  </a:cubicBezTo>
                  <a:cubicBezTo>
                    <a:pt x="361" y="45"/>
                    <a:pt x="369" y="38"/>
                    <a:pt x="369" y="25"/>
                  </a:cubicBezTo>
                  <a:cubicBezTo>
                    <a:pt x="369" y="19"/>
                    <a:pt x="367" y="13"/>
                    <a:pt x="364" y="9"/>
                  </a:cubicBezTo>
                  <a:cubicBezTo>
                    <a:pt x="359" y="3"/>
                    <a:pt x="352" y="0"/>
                    <a:pt x="339" y="0"/>
                  </a:cubicBezTo>
                  <a:cubicBezTo>
                    <a:pt x="301" y="0"/>
                    <a:pt x="301" y="0"/>
                    <a:pt x="301" y="0"/>
                  </a:cubicBezTo>
                  <a:cubicBezTo>
                    <a:pt x="301" y="82"/>
                    <a:pt x="301" y="82"/>
                    <a:pt x="301" y="82"/>
                  </a:cubicBezTo>
                  <a:cubicBezTo>
                    <a:pt x="321" y="82"/>
                    <a:pt x="321" y="82"/>
                    <a:pt x="321" y="82"/>
                  </a:cubicBezTo>
                  <a:cubicBezTo>
                    <a:pt x="321" y="48"/>
                    <a:pt x="321" y="48"/>
                    <a:pt x="321" y="48"/>
                  </a:cubicBezTo>
                  <a:cubicBezTo>
                    <a:pt x="331" y="48"/>
                    <a:pt x="331" y="48"/>
                    <a:pt x="331" y="48"/>
                  </a:cubicBezTo>
                  <a:lnTo>
                    <a:pt x="349" y="82"/>
                  </a:lnTo>
                  <a:close/>
                  <a:moveTo>
                    <a:pt x="321" y="32"/>
                  </a:moveTo>
                  <a:cubicBezTo>
                    <a:pt x="321" y="16"/>
                    <a:pt x="321" y="16"/>
                    <a:pt x="321" y="16"/>
                  </a:cubicBezTo>
                  <a:cubicBezTo>
                    <a:pt x="336" y="16"/>
                    <a:pt x="336" y="16"/>
                    <a:pt x="336" y="16"/>
                  </a:cubicBezTo>
                  <a:cubicBezTo>
                    <a:pt x="346" y="16"/>
                    <a:pt x="348" y="19"/>
                    <a:pt x="348" y="24"/>
                  </a:cubicBezTo>
                  <a:cubicBezTo>
                    <a:pt x="348" y="29"/>
                    <a:pt x="345" y="32"/>
                    <a:pt x="336" y="32"/>
                  </a:cubicBezTo>
                  <a:lnTo>
                    <a:pt x="321" y="32"/>
                  </a:lnTo>
                  <a:close/>
                  <a:moveTo>
                    <a:pt x="365" y="141"/>
                  </a:moveTo>
                  <a:cubicBezTo>
                    <a:pt x="396" y="141"/>
                    <a:pt x="396" y="141"/>
                    <a:pt x="396" y="141"/>
                  </a:cubicBezTo>
                  <a:cubicBezTo>
                    <a:pt x="396" y="175"/>
                    <a:pt x="396" y="175"/>
                    <a:pt x="396" y="175"/>
                  </a:cubicBezTo>
                  <a:cubicBezTo>
                    <a:pt x="416" y="175"/>
                    <a:pt x="416" y="175"/>
                    <a:pt x="416" y="175"/>
                  </a:cubicBezTo>
                  <a:cubicBezTo>
                    <a:pt x="416" y="93"/>
                    <a:pt x="416" y="93"/>
                    <a:pt x="416" y="93"/>
                  </a:cubicBezTo>
                  <a:cubicBezTo>
                    <a:pt x="396" y="93"/>
                    <a:pt x="396" y="93"/>
                    <a:pt x="396" y="93"/>
                  </a:cubicBezTo>
                  <a:cubicBezTo>
                    <a:pt x="396" y="124"/>
                    <a:pt x="396" y="124"/>
                    <a:pt x="396" y="124"/>
                  </a:cubicBezTo>
                  <a:cubicBezTo>
                    <a:pt x="365" y="124"/>
                    <a:pt x="365" y="124"/>
                    <a:pt x="365" y="124"/>
                  </a:cubicBezTo>
                  <a:cubicBezTo>
                    <a:pt x="365" y="93"/>
                    <a:pt x="365" y="93"/>
                    <a:pt x="365" y="93"/>
                  </a:cubicBezTo>
                  <a:cubicBezTo>
                    <a:pt x="345" y="93"/>
                    <a:pt x="345" y="93"/>
                    <a:pt x="345" y="93"/>
                  </a:cubicBezTo>
                  <a:cubicBezTo>
                    <a:pt x="345" y="175"/>
                    <a:pt x="345" y="175"/>
                    <a:pt x="345" y="175"/>
                  </a:cubicBezTo>
                  <a:cubicBezTo>
                    <a:pt x="365" y="175"/>
                    <a:pt x="365" y="175"/>
                    <a:pt x="365" y="175"/>
                  </a:cubicBezTo>
                  <a:lnTo>
                    <a:pt x="365" y="141"/>
                  </a:lnTo>
                  <a:close/>
                  <a:moveTo>
                    <a:pt x="153" y="124"/>
                  </a:moveTo>
                  <a:cubicBezTo>
                    <a:pt x="122" y="124"/>
                    <a:pt x="122" y="124"/>
                    <a:pt x="122" y="12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02" y="93"/>
                    <a:pt x="102" y="93"/>
                    <a:pt x="102" y="93"/>
                  </a:cubicBezTo>
                  <a:cubicBezTo>
                    <a:pt x="102" y="175"/>
                    <a:pt x="102" y="175"/>
                    <a:pt x="102" y="175"/>
                  </a:cubicBezTo>
                  <a:cubicBezTo>
                    <a:pt x="122" y="175"/>
                    <a:pt x="122" y="175"/>
                    <a:pt x="122" y="175"/>
                  </a:cubicBezTo>
                  <a:cubicBezTo>
                    <a:pt x="122" y="141"/>
                    <a:pt x="122" y="141"/>
                    <a:pt x="122" y="141"/>
                  </a:cubicBezTo>
                  <a:cubicBezTo>
                    <a:pt x="153" y="141"/>
                    <a:pt x="153" y="141"/>
                    <a:pt x="153" y="141"/>
                  </a:cubicBezTo>
                  <a:cubicBezTo>
                    <a:pt x="153" y="233"/>
                    <a:pt x="153" y="233"/>
                    <a:pt x="153" y="233"/>
                  </a:cubicBezTo>
                  <a:cubicBezTo>
                    <a:pt x="173" y="233"/>
                    <a:pt x="173" y="233"/>
                    <a:pt x="173" y="233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153" y="124"/>
                  </a:lnTo>
                  <a:close/>
                  <a:moveTo>
                    <a:pt x="227" y="82"/>
                  </a:moveTo>
                  <a:cubicBezTo>
                    <a:pt x="198" y="40"/>
                    <a:pt x="198" y="40"/>
                    <a:pt x="198" y="4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173" y="40"/>
                    <a:pt x="173" y="40"/>
                    <a:pt x="173" y="40"/>
                  </a:cubicBezTo>
                  <a:cubicBezTo>
                    <a:pt x="204" y="82"/>
                    <a:pt x="204" y="82"/>
                    <a:pt x="204" y="82"/>
                  </a:cubicBezTo>
                  <a:lnTo>
                    <a:pt x="227" y="82"/>
                  </a:lnTo>
                  <a:close/>
                  <a:moveTo>
                    <a:pt x="251" y="140"/>
                  </a:moveTo>
                  <a:cubicBezTo>
                    <a:pt x="251" y="93"/>
                    <a:pt x="251" y="93"/>
                    <a:pt x="251" y="93"/>
                  </a:cubicBezTo>
                  <a:cubicBezTo>
                    <a:pt x="232" y="93"/>
                    <a:pt x="232" y="93"/>
                    <a:pt x="232" y="93"/>
                  </a:cubicBezTo>
                  <a:cubicBezTo>
                    <a:pt x="232" y="140"/>
                    <a:pt x="232" y="140"/>
                    <a:pt x="232" y="140"/>
                  </a:cubicBezTo>
                  <a:cubicBezTo>
                    <a:pt x="232" y="155"/>
                    <a:pt x="226" y="160"/>
                    <a:pt x="217" y="160"/>
                  </a:cubicBezTo>
                  <a:cubicBezTo>
                    <a:pt x="208" y="160"/>
                    <a:pt x="202" y="155"/>
                    <a:pt x="202" y="140"/>
                  </a:cubicBezTo>
                  <a:cubicBezTo>
                    <a:pt x="202" y="93"/>
                    <a:pt x="202" y="93"/>
                    <a:pt x="202" y="93"/>
                  </a:cubicBezTo>
                  <a:cubicBezTo>
                    <a:pt x="182" y="93"/>
                    <a:pt x="182" y="93"/>
                    <a:pt x="182" y="93"/>
                  </a:cubicBezTo>
                  <a:cubicBezTo>
                    <a:pt x="182" y="139"/>
                    <a:pt x="182" y="139"/>
                    <a:pt x="182" y="139"/>
                  </a:cubicBezTo>
                  <a:cubicBezTo>
                    <a:pt x="182" y="164"/>
                    <a:pt x="191" y="177"/>
                    <a:pt x="216" y="177"/>
                  </a:cubicBezTo>
                  <a:cubicBezTo>
                    <a:pt x="240" y="177"/>
                    <a:pt x="251" y="165"/>
                    <a:pt x="251" y="140"/>
                  </a:cubicBezTo>
                  <a:close/>
                  <a:moveTo>
                    <a:pt x="488" y="159"/>
                  </a:moveTo>
                  <a:cubicBezTo>
                    <a:pt x="445" y="159"/>
                    <a:pt x="445" y="159"/>
                    <a:pt x="445" y="159"/>
                  </a:cubicBezTo>
                  <a:cubicBezTo>
                    <a:pt x="445" y="141"/>
                    <a:pt x="445" y="141"/>
                    <a:pt x="445" y="141"/>
                  </a:cubicBezTo>
                  <a:cubicBezTo>
                    <a:pt x="478" y="141"/>
                    <a:pt x="478" y="141"/>
                    <a:pt x="478" y="141"/>
                  </a:cubicBezTo>
                  <a:cubicBezTo>
                    <a:pt x="478" y="125"/>
                    <a:pt x="478" y="125"/>
                    <a:pt x="478" y="125"/>
                  </a:cubicBezTo>
                  <a:cubicBezTo>
                    <a:pt x="445" y="125"/>
                    <a:pt x="445" y="125"/>
                    <a:pt x="445" y="125"/>
                  </a:cubicBezTo>
                  <a:cubicBezTo>
                    <a:pt x="445" y="109"/>
                    <a:pt x="445" y="109"/>
                    <a:pt x="445" y="109"/>
                  </a:cubicBezTo>
                  <a:cubicBezTo>
                    <a:pt x="486" y="109"/>
                    <a:pt x="486" y="109"/>
                    <a:pt x="486" y="109"/>
                  </a:cubicBezTo>
                  <a:cubicBezTo>
                    <a:pt x="486" y="93"/>
                    <a:pt x="486" y="93"/>
                    <a:pt x="486" y="93"/>
                  </a:cubicBezTo>
                  <a:cubicBezTo>
                    <a:pt x="425" y="93"/>
                    <a:pt x="425" y="93"/>
                    <a:pt x="425" y="93"/>
                  </a:cubicBezTo>
                  <a:cubicBezTo>
                    <a:pt x="425" y="175"/>
                    <a:pt x="425" y="175"/>
                    <a:pt x="425" y="175"/>
                  </a:cubicBezTo>
                  <a:cubicBezTo>
                    <a:pt x="488" y="175"/>
                    <a:pt x="488" y="175"/>
                    <a:pt x="488" y="175"/>
                  </a:cubicBezTo>
                  <a:lnTo>
                    <a:pt x="488" y="159"/>
                  </a:lnTo>
                  <a:close/>
                  <a:moveTo>
                    <a:pt x="536" y="126"/>
                  </a:moveTo>
                  <a:cubicBezTo>
                    <a:pt x="524" y="122"/>
                    <a:pt x="524" y="122"/>
                    <a:pt x="524" y="122"/>
                  </a:cubicBezTo>
                  <a:cubicBezTo>
                    <a:pt x="516" y="119"/>
                    <a:pt x="514" y="117"/>
                    <a:pt x="514" y="114"/>
                  </a:cubicBezTo>
                  <a:cubicBezTo>
                    <a:pt x="514" y="110"/>
                    <a:pt x="517" y="107"/>
                    <a:pt x="523" y="107"/>
                  </a:cubicBezTo>
                  <a:cubicBezTo>
                    <a:pt x="530" y="107"/>
                    <a:pt x="537" y="110"/>
                    <a:pt x="544" y="118"/>
                  </a:cubicBezTo>
                  <a:cubicBezTo>
                    <a:pt x="559" y="106"/>
                    <a:pt x="559" y="106"/>
                    <a:pt x="559" y="106"/>
                  </a:cubicBezTo>
                  <a:cubicBezTo>
                    <a:pt x="551" y="97"/>
                    <a:pt x="540" y="91"/>
                    <a:pt x="526" y="91"/>
                  </a:cubicBezTo>
                  <a:cubicBezTo>
                    <a:pt x="507" y="91"/>
                    <a:pt x="494" y="101"/>
                    <a:pt x="494" y="116"/>
                  </a:cubicBezTo>
                  <a:cubicBezTo>
                    <a:pt x="494" y="128"/>
                    <a:pt x="500" y="135"/>
                    <a:pt x="513" y="139"/>
                  </a:cubicBezTo>
                  <a:cubicBezTo>
                    <a:pt x="523" y="143"/>
                    <a:pt x="523" y="143"/>
                    <a:pt x="523" y="143"/>
                  </a:cubicBezTo>
                  <a:cubicBezTo>
                    <a:pt x="534" y="148"/>
                    <a:pt x="537" y="149"/>
                    <a:pt x="537" y="153"/>
                  </a:cubicBezTo>
                  <a:cubicBezTo>
                    <a:pt x="537" y="157"/>
                    <a:pt x="534" y="160"/>
                    <a:pt x="525" y="160"/>
                  </a:cubicBezTo>
                  <a:cubicBezTo>
                    <a:pt x="519" y="160"/>
                    <a:pt x="510" y="156"/>
                    <a:pt x="505" y="148"/>
                  </a:cubicBezTo>
                  <a:cubicBezTo>
                    <a:pt x="490" y="162"/>
                    <a:pt x="490" y="162"/>
                    <a:pt x="490" y="162"/>
                  </a:cubicBezTo>
                  <a:cubicBezTo>
                    <a:pt x="498" y="172"/>
                    <a:pt x="512" y="177"/>
                    <a:pt x="525" y="177"/>
                  </a:cubicBezTo>
                  <a:cubicBezTo>
                    <a:pt x="546" y="177"/>
                    <a:pt x="558" y="166"/>
                    <a:pt x="558" y="151"/>
                  </a:cubicBezTo>
                  <a:cubicBezTo>
                    <a:pt x="558" y="138"/>
                    <a:pt x="551" y="132"/>
                    <a:pt x="536" y="126"/>
                  </a:cubicBezTo>
                  <a:close/>
                </a:path>
              </a:pathLst>
            </a:custGeom>
            <a:gradFill>
              <a:gsLst>
                <a:gs pos="0">
                  <a:srgbClr val="00B5E2"/>
                </a:gs>
                <a:gs pos="62000">
                  <a:srgbClr val="005EB8"/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dirty="0"/>
            </a:p>
          </p:txBody>
        </p:sp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2712945" y="307352"/>
              <a:ext cx="521321" cy="521322"/>
            </a:xfrm>
            <a:custGeom>
              <a:avLst/>
              <a:gdLst>
                <a:gd name="T0" fmla="*/ 70 w 141"/>
                <a:gd name="T1" fmla="*/ 0 h 141"/>
                <a:gd name="T2" fmla="*/ 70 w 141"/>
                <a:gd name="T3" fmla="*/ 141 h 141"/>
                <a:gd name="T4" fmla="*/ 141 w 141"/>
                <a:gd name="T5" fmla="*/ 70 h 141"/>
                <a:gd name="T6" fmla="*/ 70 w 141"/>
                <a:gd name="T7" fmla="*/ 137 h 141"/>
                <a:gd name="T8" fmla="*/ 70 w 141"/>
                <a:gd name="T9" fmla="*/ 4 h 141"/>
                <a:gd name="T10" fmla="*/ 137 w 141"/>
                <a:gd name="T11" fmla="*/ 70 h 141"/>
                <a:gd name="T12" fmla="*/ 97 w 141"/>
                <a:gd name="T13" fmla="*/ 18 h 141"/>
                <a:gd name="T14" fmla="*/ 66 w 141"/>
                <a:gd name="T15" fmla="*/ 22 h 141"/>
                <a:gd name="T16" fmla="*/ 75 w 141"/>
                <a:gd name="T17" fmla="*/ 9 h 141"/>
                <a:gd name="T18" fmla="*/ 90 w 141"/>
                <a:gd name="T19" fmla="*/ 11 h 141"/>
                <a:gd name="T20" fmla="*/ 18 w 141"/>
                <a:gd name="T21" fmla="*/ 43 h 141"/>
                <a:gd name="T22" fmla="*/ 22 w 141"/>
                <a:gd name="T23" fmla="*/ 75 h 141"/>
                <a:gd name="T24" fmla="*/ 9 w 141"/>
                <a:gd name="T25" fmla="*/ 66 h 141"/>
                <a:gd name="T26" fmla="*/ 11 w 141"/>
                <a:gd name="T27" fmla="*/ 51 h 141"/>
                <a:gd name="T28" fmla="*/ 43 w 141"/>
                <a:gd name="T29" fmla="*/ 123 h 141"/>
                <a:gd name="T30" fmla="*/ 75 w 141"/>
                <a:gd name="T31" fmla="*/ 119 h 141"/>
                <a:gd name="T32" fmla="*/ 66 w 141"/>
                <a:gd name="T33" fmla="*/ 132 h 141"/>
                <a:gd name="T34" fmla="*/ 51 w 141"/>
                <a:gd name="T35" fmla="*/ 130 h 141"/>
                <a:gd name="T36" fmla="*/ 123 w 141"/>
                <a:gd name="T37" fmla="*/ 97 h 141"/>
                <a:gd name="T38" fmla="*/ 119 w 141"/>
                <a:gd name="T39" fmla="*/ 66 h 141"/>
                <a:gd name="T40" fmla="*/ 132 w 141"/>
                <a:gd name="T41" fmla="*/ 75 h 141"/>
                <a:gd name="T42" fmla="*/ 130 w 141"/>
                <a:gd name="T43" fmla="*/ 90 h 141"/>
                <a:gd name="T44" fmla="*/ 133 w 141"/>
                <a:gd name="T45" fmla="*/ 70 h 141"/>
                <a:gd name="T46" fmla="*/ 91 w 141"/>
                <a:gd name="T47" fmla="*/ 107 h 141"/>
                <a:gd name="T48" fmla="*/ 84 w 141"/>
                <a:gd name="T49" fmla="*/ 63 h 141"/>
                <a:gd name="T50" fmla="*/ 65 w 141"/>
                <a:gd name="T51" fmla="*/ 72 h 141"/>
                <a:gd name="T52" fmla="*/ 43 w 141"/>
                <a:gd name="T53" fmla="*/ 107 h 141"/>
                <a:gd name="T54" fmla="*/ 39 w 141"/>
                <a:gd name="T55" fmla="*/ 82 h 141"/>
                <a:gd name="T56" fmla="*/ 60 w 141"/>
                <a:gd name="T57" fmla="*/ 66 h 141"/>
                <a:gd name="T58" fmla="*/ 44 w 141"/>
                <a:gd name="T59" fmla="*/ 61 h 141"/>
                <a:gd name="T60" fmla="*/ 39 w 141"/>
                <a:gd name="T61" fmla="*/ 42 h 141"/>
                <a:gd name="T62" fmla="*/ 39 w 141"/>
                <a:gd name="T63" fmla="*/ 50 h 141"/>
                <a:gd name="T64" fmla="*/ 60 w 141"/>
                <a:gd name="T65" fmla="*/ 33 h 141"/>
                <a:gd name="T66" fmla="*/ 50 w 141"/>
                <a:gd name="T67" fmla="*/ 61 h 141"/>
                <a:gd name="T68" fmla="*/ 61 w 141"/>
                <a:gd name="T69" fmla="*/ 59 h 141"/>
                <a:gd name="T70" fmla="*/ 71 w 141"/>
                <a:gd name="T71" fmla="*/ 51 h 141"/>
                <a:gd name="T72" fmla="*/ 65 w 141"/>
                <a:gd name="T73" fmla="*/ 66 h 141"/>
                <a:gd name="T74" fmla="*/ 80 w 141"/>
                <a:gd name="T75" fmla="*/ 52 h 141"/>
                <a:gd name="T76" fmla="*/ 101 w 141"/>
                <a:gd name="T77" fmla="*/ 39 h 141"/>
                <a:gd name="T78" fmla="*/ 90 w 141"/>
                <a:gd name="T79" fmla="*/ 61 h 141"/>
                <a:gd name="T80" fmla="*/ 101 w 141"/>
                <a:gd name="T81" fmla="*/ 63 h 141"/>
                <a:gd name="T82" fmla="*/ 90 w 141"/>
                <a:gd name="T83" fmla="*/ 66 h 141"/>
                <a:gd name="T84" fmla="*/ 91 w 141"/>
                <a:gd name="T85" fmla="*/ 101 h 141"/>
                <a:gd name="T86" fmla="*/ 96 w 141"/>
                <a:gd name="T87" fmla="*/ 80 h 141"/>
                <a:gd name="T88" fmla="*/ 94 w 141"/>
                <a:gd name="T89" fmla="*/ 91 h 141"/>
                <a:gd name="T90" fmla="*/ 85 w 141"/>
                <a:gd name="T91" fmla="*/ 84 h 141"/>
                <a:gd name="T92" fmla="*/ 110 w 141"/>
                <a:gd name="T93" fmla="*/ 89 h 141"/>
                <a:gd name="T94" fmla="*/ 95 w 141"/>
                <a:gd name="T95" fmla="*/ 40 h 141"/>
                <a:gd name="T96" fmla="*/ 86 w 141"/>
                <a:gd name="T97" fmla="*/ 52 h 141"/>
                <a:gd name="T98" fmla="*/ 95 w 141"/>
                <a:gd name="T99" fmla="*/ 40 h 141"/>
                <a:gd name="T100" fmla="*/ 59 w 141"/>
                <a:gd name="T101" fmla="*/ 38 h 141"/>
                <a:gd name="T102" fmla="*/ 61 w 141"/>
                <a:gd name="T103" fmla="*/ 39 h 141"/>
                <a:gd name="T104" fmla="*/ 58 w 141"/>
                <a:gd name="T105" fmla="*/ 76 h 141"/>
                <a:gd name="T106" fmla="*/ 43 w 141"/>
                <a:gd name="T107" fmla="*/ 101 h 141"/>
                <a:gd name="T108" fmla="*/ 58 w 141"/>
                <a:gd name="T109" fmla="*/ 7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1" h="141">
                  <a:moveTo>
                    <a:pt x="141" y="70"/>
                  </a:moveTo>
                  <a:cubicBezTo>
                    <a:pt x="141" y="32"/>
                    <a:pt x="109" y="0"/>
                    <a:pt x="70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0" y="141"/>
                  </a:cubicBezTo>
                  <a:cubicBezTo>
                    <a:pt x="109" y="141"/>
                    <a:pt x="141" y="109"/>
                    <a:pt x="141" y="70"/>
                  </a:cubicBezTo>
                  <a:cubicBezTo>
                    <a:pt x="141" y="70"/>
                    <a:pt x="141" y="70"/>
                    <a:pt x="141" y="70"/>
                  </a:cubicBezTo>
                  <a:close/>
                  <a:moveTo>
                    <a:pt x="137" y="70"/>
                  </a:moveTo>
                  <a:cubicBezTo>
                    <a:pt x="137" y="107"/>
                    <a:pt x="107" y="137"/>
                    <a:pt x="70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0" y="4"/>
                  </a:cubicBezTo>
                  <a:cubicBezTo>
                    <a:pt x="107" y="4"/>
                    <a:pt x="137" y="34"/>
                    <a:pt x="137" y="70"/>
                  </a:cubicBezTo>
                  <a:cubicBezTo>
                    <a:pt x="137" y="70"/>
                    <a:pt x="137" y="70"/>
                    <a:pt x="137" y="70"/>
                  </a:cubicBezTo>
                  <a:close/>
                  <a:moveTo>
                    <a:pt x="133" y="70"/>
                  </a:moveTo>
                  <a:cubicBezTo>
                    <a:pt x="133" y="48"/>
                    <a:pt x="122" y="25"/>
                    <a:pt x="97" y="18"/>
                  </a:cubicBezTo>
                  <a:cubicBezTo>
                    <a:pt x="92" y="16"/>
                    <a:pt x="88" y="15"/>
                    <a:pt x="83" y="15"/>
                  </a:cubicBezTo>
                  <a:cubicBezTo>
                    <a:pt x="72" y="15"/>
                    <a:pt x="72" y="22"/>
                    <a:pt x="66" y="22"/>
                  </a:cubicBezTo>
                  <a:cubicBezTo>
                    <a:pt x="64" y="22"/>
                    <a:pt x="62" y="20"/>
                    <a:pt x="62" y="17"/>
                  </a:cubicBezTo>
                  <a:cubicBezTo>
                    <a:pt x="62" y="13"/>
                    <a:pt x="67" y="9"/>
                    <a:pt x="75" y="9"/>
                  </a:cubicBezTo>
                  <a:cubicBezTo>
                    <a:pt x="83" y="9"/>
                    <a:pt x="89" y="11"/>
                    <a:pt x="90" y="12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88" y="10"/>
                    <a:pt x="81" y="8"/>
                    <a:pt x="70" y="8"/>
                  </a:cubicBezTo>
                  <a:cubicBezTo>
                    <a:pt x="48" y="8"/>
                    <a:pt x="25" y="19"/>
                    <a:pt x="18" y="43"/>
                  </a:cubicBezTo>
                  <a:cubicBezTo>
                    <a:pt x="16" y="48"/>
                    <a:pt x="15" y="53"/>
                    <a:pt x="15" y="58"/>
                  </a:cubicBezTo>
                  <a:cubicBezTo>
                    <a:pt x="15" y="69"/>
                    <a:pt x="22" y="69"/>
                    <a:pt x="22" y="75"/>
                  </a:cubicBezTo>
                  <a:cubicBezTo>
                    <a:pt x="22" y="77"/>
                    <a:pt x="20" y="79"/>
                    <a:pt x="17" y="79"/>
                  </a:cubicBezTo>
                  <a:cubicBezTo>
                    <a:pt x="13" y="79"/>
                    <a:pt x="9" y="74"/>
                    <a:pt x="9" y="66"/>
                  </a:cubicBezTo>
                  <a:cubicBezTo>
                    <a:pt x="9" y="58"/>
                    <a:pt x="11" y="52"/>
                    <a:pt x="12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0" y="53"/>
                    <a:pt x="8" y="60"/>
                    <a:pt x="8" y="70"/>
                  </a:cubicBezTo>
                  <a:cubicBezTo>
                    <a:pt x="8" y="93"/>
                    <a:pt x="19" y="116"/>
                    <a:pt x="43" y="123"/>
                  </a:cubicBezTo>
                  <a:cubicBezTo>
                    <a:pt x="49" y="125"/>
                    <a:pt x="53" y="126"/>
                    <a:pt x="58" y="126"/>
                  </a:cubicBezTo>
                  <a:cubicBezTo>
                    <a:pt x="69" y="126"/>
                    <a:pt x="69" y="119"/>
                    <a:pt x="75" y="119"/>
                  </a:cubicBezTo>
                  <a:cubicBezTo>
                    <a:pt x="77" y="119"/>
                    <a:pt x="79" y="121"/>
                    <a:pt x="79" y="124"/>
                  </a:cubicBezTo>
                  <a:cubicBezTo>
                    <a:pt x="79" y="128"/>
                    <a:pt x="74" y="132"/>
                    <a:pt x="66" y="132"/>
                  </a:cubicBezTo>
                  <a:cubicBezTo>
                    <a:pt x="58" y="132"/>
                    <a:pt x="52" y="130"/>
                    <a:pt x="51" y="129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53" y="131"/>
                    <a:pt x="60" y="133"/>
                    <a:pt x="70" y="133"/>
                  </a:cubicBezTo>
                  <a:cubicBezTo>
                    <a:pt x="93" y="133"/>
                    <a:pt x="116" y="122"/>
                    <a:pt x="123" y="97"/>
                  </a:cubicBezTo>
                  <a:cubicBezTo>
                    <a:pt x="125" y="93"/>
                    <a:pt x="125" y="88"/>
                    <a:pt x="125" y="83"/>
                  </a:cubicBezTo>
                  <a:cubicBezTo>
                    <a:pt x="125" y="72"/>
                    <a:pt x="119" y="72"/>
                    <a:pt x="119" y="66"/>
                  </a:cubicBezTo>
                  <a:cubicBezTo>
                    <a:pt x="119" y="63"/>
                    <a:pt x="121" y="62"/>
                    <a:pt x="124" y="62"/>
                  </a:cubicBezTo>
                  <a:cubicBezTo>
                    <a:pt x="128" y="62"/>
                    <a:pt x="132" y="67"/>
                    <a:pt x="132" y="75"/>
                  </a:cubicBezTo>
                  <a:cubicBezTo>
                    <a:pt x="132" y="83"/>
                    <a:pt x="130" y="89"/>
                    <a:pt x="129" y="90"/>
                  </a:cubicBezTo>
                  <a:cubicBezTo>
                    <a:pt x="130" y="90"/>
                    <a:pt x="130" y="90"/>
                    <a:pt x="130" y="90"/>
                  </a:cubicBezTo>
                  <a:cubicBezTo>
                    <a:pt x="131" y="88"/>
                    <a:pt x="133" y="81"/>
                    <a:pt x="133" y="70"/>
                  </a:cubicBezTo>
                  <a:cubicBezTo>
                    <a:pt x="133" y="70"/>
                    <a:pt x="133" y="70"/>
                    <a:pt x="133" y="70"/>
                  </a:cubicBezTo>
                  <a:close/>
                  <a:moveTo>
                    <a:pt x="110" y="89"/>
                  </a:moveTo>
                  <a:cubicBezTo>
                    <a:pt x="110" y="98"/>
                    <a:pt x="102" y="107"/>
                    <a:pt x="91" y="107"/>
                  </a:cubicBezTo>
                  <a:cubicBezTo>
                    <a:pt x="77" y="107"/>
                    <a:pt x="71" y="96"/>
                    <a:pt x="71" y="86"/>
                  </a:cubicBezTo>
                  <a:cubicBezTo>
                    <a:pt x="71" y="71"/>
                    <a:pt x="80" y="65"/>
                    <a:pt x="84" y="63"/>
                  </a:cubicBezTo>
                  <a:cubicBezTo>
                    <a:pt x="84" y="63"/>
                    <a:pt x="83" y="62"/>
                    <a:pt x="83" y="61"/>
                  </a:cubicBezTo>
                  <a:cubicBezTo>
                    <a:pt x="78" y="64"/>
                    <a:pt x="74" y="67"/>
                    <a:pt x="65" y="72"/>
                  </a:cubicBezTo>
                  <a:cubicBezTo>
                    <a:pt x="64" y="78"/>
                    <a:pt x="64" y="85"/>
                    <a:pt x="62" y="90"/>
                  </a:cubicBezTo>
                  <a:cubicBezTo>
                    <a:pt x="59" y="100"/>
                    <a:pt x="52" y="107"/>
                    <a:pt x="43" y="107"/>
                  </a:cubicBezTo>
                  <a:cubicBezTo>
                    <a:pt x="36" y="107"/>
                    <a:pt x="32" y="102"/>
                    <a:pt x="32" y="96"/>
                  </a:cubicBezTo>
                  <a:cubicBezTo>
                    <a:pt x="32" y="91"/>
                    <a:pt x="34" y="86"/>
                    <a:pt x="39" y="82"/>
                  </a:cubicBezTo>
                  <a:cubicBezTo>
                    <a:pt x="44" y="77"/>
                    <a:pt x="51" y="74"/>
                    <a:pt x="59" y="69"/>
                  </a:cubicBezTo>
                  <a:cubicBezTo>
                    <a:pt x="59" y="68"/>
                    <a:pt x="60" y="67"/>
                    <a:pt x="60" y="66"/>
                  </a:cubicBezTo>
                  <a:cubicBezTo>
                    <a:pt x="58" y="68"/>
                    <a:pt x="55" y="68"/>
                    <a:pt x="52" y="68"/>
                  </a:cubicBezTo>
                  <a:cubicBezTo>
                    <a:pt x="48" y="68"/>
                    <a:pt x="45" y="65"/>
                    <a:pt x="44" y="61"/>
                  </a:cubicBezTo>
                  <a:cubicBezTo>
                    <a:pt x="38" y="61"/>
                    <a:pt x="34" y="57"/>
                    <a:pt x="34" y="51"/>
                  </a:cubicBezTo>
                  <a:cubicBezTo>
                    <a:pt x="34" y="46"/>
                    <a:pt x="36" y="42"/>
                    <a:pt x="39" y="42"/>
                  </a:cubicBezTo>
                  <a:cubicBezTo>
                    <a:pt x="40" y="42"/>
                    <a:pt x="40" y="43"/>
                    <a:pt x="40" y="44"/>
                  </a:cubicBezTo>
                  <a:cubicBezTo>
                    <a:pt x="40" y="45"/>
                    <a:pt x="39" y="47"/>
                    <a:pt x="39" y="50"/>
                  </a:cubicBezTo>
                  <a:cubicBezTo>
                    <a:pt x="39" y="52"/>
                    <a:pt x="41" y="56"/>
                    <a:pt x="44" y="56"/>
                  </a:cubicBezTo>
                  <a:cubicBezTo>
                    <a:pt x="44" y="46"/>
                    <a:pt x="51" y="33"/>
                    <a:pt x="60" y="33"/>
                  </a:cubicBezTo>
                  <a:cubicBezTo>
                    <a:pt x="66" y="33"/>
                    <a:pt x="66" y="37"/>
                    <a:pt x="66" y="39"/>
                  </a:cubicBezTo>
                  <a:cubicBezTo>
                    <a:pt x="66" y="48"/>
                    <a:pt x="57" y="58"/>
                    <a:pt x="50" y="61"/>
                  </a:cubicBezTo>
                  <a:cubicBezTo>
                    <a:pt x="50" y="61"/>
                    <a:pt x="51" y="63"/>
                    <a:pt x="53" y="63"/>
                  </a:cubicBezTo>
                  <a:cubicBezTo>
                    <a:pt x="56" y="63"/>
                    <a:pt x="60" y="61"/>
                    <a:pt x="61" y="59"/>
                  </a:cubicBezTo>
                  <a:cubicBezTo>
                    <a:pt x="62" y="55"/>
                    <a:pt x="65" y="49"/>
                    <a:pt x="69" y="49"/>
                  </a:cubicBezTo>
                  <a:cubicBezTo>
                    <a:pt x="70" y="49"/>
                    <a:pt x="71" y="50"/>
                    <a:pt x="71" y="51"/>
                  </a:cubicBezTo>
                  <a:cubicBezTo>
                    <a:pt x="71" y="54"/>
                    <a:pt x="68" y="58"/>
                    <a:pt x="66" y="60"/>
                  </a:cubicBezTo>
                  <a:cubicBezTo>
                    <a:pt x="65" y="62"/>
                    <a:pt x="65" y="64"/>
                    <a:pt x="65" y="66"/>
                  </a:cubicBezTo>
                  <a:cubicBezTo>
                    <a:pt x="72" y="62"/>
                    <a:pt x="76" y="60"/>
                    <a:pt x="81" y="56"/>
                  </a:cubicBezTo>
                  <a:cubicBezTo>
                    <a:pt x="80" y="55"/>
                    <a:pt x="80" y="53"/>
                    <a:pt x="80" y="52"/>
                  </a:cubicBezTo>
                  <a:cubicBezTo>
                    <a:pt x="80" y="43"/>
                    <a:pt x="86" y="33"/>
                    <a:pt x="94" y="33"/>
                  </a:cubicBezTo>
                  <a:cubicBezTo>
                    <a:pt x="99" y="33"/>
                    <a:pt x="101" y="36"/>
                    <a:pt x="101" y="39"/>
                  </a:cubicBezTo>
                  <a:cubicBezTo>
                    <a:pt x="101" y="46"/>
                    <a:pt x="95" y="52"/>
                    <a:pt x="87" y="58"/>
                  </a:cubicBezTo>
                  <a:cubicBezTo>
                    <a:pt x="88" y="59"/>
                    <a:pt x="89" y="61"/>
                    <a:pt x="90" y="61"/>
                  </a:cubicBezTo>
                  <a:cubicBezTo>
                    <a:pt x="91" y="61"/>
                    <a:pt x="93" y="61"/>
                    <a:pt x="95" y="61"/>
                  </a:cubicBezTo>
                  <a:cubicBezTo>
                    <a:pt x="98" y="61"/>
                    <a:pt x="101" y="61"/>
                    <a:pt x="101" y="63"/>
                  </a:cubicBezTo>
                  <a:cubicBezTo>
                    <a:pt x="101" y="66"/>
                    <a:pt x="97" y="67"/>
                    <a:pt x="94" y="67"/>
                  </a:cubicBezTo>
                  <a:cubicBezTo>
                    <a:pt x="93" y="67"/>
                    <a:pt x="90" y="66"/>
                    <a:pt x="90" y="66"/>
                  </a:cubicBezTo>
                  <a:cubicBezTo>
                    <a:pt x="86" y="68"/>
                    <a:pt x="78" y="72"/>
                    <a:pt x="78" y="85"/>
                  </a:cubicBezTo>
                  <a:cubicBezTo>
                    <a:pt x="78" y="93"/>
                    <a:pt x="83" y="101"/>
                    <a:pt x="91" y="101"/>
                  </a:cubicBezTo>
                  <a:cubicBezTo>
                    <a:pt x="97" y="101"/>
                    <a:pt x="103" y="96"/>
                    <a:pt x="103" y="89"/>
                  </a:cubicBezTo>
                  <a:cubicBezTo>
                    <a:pt x="103" y="84"/>
                    <a:pt x="101" y="80"/>
                    <a:pt x="96" y="80"/>
                  </a:cubicBezTo>
                  <a:cubicBezTo>
                    <a:pt x="94" y="80"/>
                    <a:pt x="92" y="81"/>
                    <a:pt x="92" y="84"/>
                  </a:cubicBezTo>
                  <a:cubicBezTo>
                    <a:pt x="91" y="88"/>
                    <a:pt x="94" y="88"/>
                    <a:pt x="94" y="91"/>
                  </a:cubicBezTo>
                  <a:cubicBezTo>
                    <a:pt x="94" y="92"/>
                    <a:pt x="93" y="93"/>
                    <a:pt x="92" y="93"/>
                  </a:cubicBezTo>
                  <a:cubicBezTo>
                    <a:pt x="88" y="93"/>
                    <a:pt x="85" y="89"/>
                    <a:pt x="85" y="84"/>
                  </a:cubicBezTo>
                  <a:cubicBezTo>
                    <a:pt x="85" y="79"/>
                    <a:pt x="90" y="74"/>
                    <a:pt x="97" y="74"/>
                  </a:cubicBezTo>
                  <a:cubicBezTo>
                    <a:pt x="105" y="74"/>
                    <a:pt x="110" y="81"/>
                    <a:pt x="110" y="89"/>
                  </a:cubicBezTo>
                  <a:cubicBezTo>
                    <a:pt x="110" y="89"/>
                    <a:pt x="110" y="89"/>
                    <a:pt x="110" y="89"/>
                  </a:cubicBezTo>
                  <a:close/>
                  <a:moveTo>
                    <a:pt x="95" y="40"/>
                  </a:moveTo>
                  <a:cubicBezTo>
                    <a:pt x="95" y="39"/>
                    <a:pt x="95" y="38"/>
                    <a:pt x="94" y="38"/>
                  </a:cubicBezTo>
                  <a:cubicBezTo>
                    <a:pt x="91" y="38"/>
                    <a:pt x="86" y="44"/>
                    <a:pt x="86" y="52"/>
                  </a:cubicBezTo>
                  <a:cubicBezTo>
                    <a:pt x="92" y="47"/>
                    <a:pt x="95" y="43"/>
                    <a:pt x="95" y="40"/>
                  </a:cubicBezTo>
                  <a:cubicBezTo>
                    <a:pt x="95" y="40"/>
                    <a:pt x="95" y="40"/>
                    <a:pt x="95" y="40"/>
                  </a:cubicBezTo>
                  <a:close/>
                  <a:moveTo>
                    <a:pt x="61" y="39"/>
                  </a:moveTo>
                  <a:cubicBezTo>
                    <a:pt x="61" y="38"/>
                    <a:pt x="60" y="38"/>
                    <a:pt x="59" y="38"/>
                  </a:cubicBezTo>
                  <a:cubicBezTo>
                    <a:pt x="55" y="38"/>
                    <a:pt x="50" y="49"/>
                    <a:pt x="50" y="55"/>
                  </a:cubicBezTo>
                  <a:cubicBezTo>
                    <a:pt x="56" y="52"/>
                    <a:pt x="61" y="44"/>
                    <a:pt x="61" y="39"/>
                  </a:cubicBezTo>
                  <a:cubicBezTo>
                    <a:pt x="61" y="39"/>
                    <a:pt x="61" y="39"/>
                    <a:pt x="61" y="39"/>
                  </a:cubicBezTo>
                  <a:close/>
                  <a:moveTo>
                    <a:pt x="58" y="76"/>
                  </a:moveTo>
                  <a:cubicBezTo>
                    <a:pt x="50" y="80"/>
                    <a:pt x="39" y="88"/>
                    <a:pt x="39" y="96"/>
                  </a:cubicBezTo>
                  <a:cubicBezTo>
                    <a:pt x="39" y="99"/>
                    <a:pt x="40" y="101"/>
                    <a:pt x="43" y="101"/>
                  </a:cubicBezTo>
                  <a:cubicBezTo>
                    <a:pt x="52" y="101"/>
                    <a:pt x="57" y="87"/>
                    <a:pt x="58" y="76"/>
                  </a:cubicBezTo>
                  <a:cubicBezTo>
                    <a:pt x="58" y="76"/>
                    <a:pt x="58" y="76"/>
                    <a:pt x="58" y="76"/>
                  </a:cubicBezTo>
                  <a:close/>
                </a:path>
              </a:pathLst>
            </a:custGeom>
            <a:solidFill>
              <a:srgbClr val="005EB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cxnSp>
        <p:nvCxnSpPr>
          <p:cNvPr id="12" name="Straight Connector 11"/>
          <p:cNvCxnSpPr/>
          <p:nvPr userDrawn="1"/>
        </p:nvCxnSpPr>
        <p:spPr>
          <a:xfrm>
            <a:off x="988978" y="0"/>
            <a:ext cx="0" cy="6858000"/>
          </a:xfrm>
          <a:prstGeom prst="line">
            <a:avLst/>
          </a:prstGeom>
          <a:ln w="82550" cmpd="sng">
            <a:gradFill flip="none" rotWithShape="1">
              <a:gsLst>
                <a:gs pos="85000">
                  <a:srgbClr val="005EB8"/>
                </a:gs>
                <a:gs pos="95000">
                  <a:srgbClr val="00B5E2"/>
                </a:gs>
              </a:gsLst>
              <a:lin ang="16200000" scaled="0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83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(light orange gradient)">
    <p:bg>
      <p:bgPr>
        <a:gradFill flip="none" rotWithShape="1">
          <a:gsLst>
            <a:gs pos="0">
              <a:srgbClr val="FE5000"/>
            </a:gs>
            <a:gs pos="100000">
              <a:srgbClr val="EAAA00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4498914" y="6475913"/>
            <a:ext cx="4306824" cy="1828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CA" sz="1000" spc="-10" baseline="0" dirty="0">
                <a:solidFill>
                  <a:schemeClr val="bg1"/>
                </a:solidFill>
              </a:rPr>
              <a:t>Confidential. Not to be copied, distributed, or reproduced without prior approval. 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24552" y="5953922"/>
            <a:ext cx="8286073" cy="0"/>
          </a:xfrm>
          <a:prstGeom prst="line">
            <a:avLst/>
          </a:prstGeom>
          <a:ln w="127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26449" y="1649414"/>
            <a:ext cx="6750701" cy="2852737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Divider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823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eamline custom acc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7287298" y="6279689"/>
            <a:ext cx="1199265" cy="182880"/>
          </a:xfrm>
        </p:spPr>
        <p:txBody>
          <a:bodyPr/>
          <a:lstStyle/>
          <a:p>
            <a:fld id="{66CA7FD2-EEE1-4653-A3ED-EC06E26685F5}" type="datetime4">
              <a:rPr lang="en-US" smtClean="0"/>
              <a:t>November 30, 2017</a:t>
            </a:fld>
            <a:endParaRPr lang="en-CA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0499" y="6279689"/>
            <a:ext cx="247227" cy="182880"/>
          </a:xfrm>
        </p:spPr>
        <p:txBody>
          <a:bodyPr/>
          <a:lstStyle/>
          <a:p>
            <a:fld id="{00E6A5BD-C011-4A45-AA3A-201790FB7F2B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37" name="Title 1"/>
          <p:cNvSpPr>
            <a:spLocks noGrp="1"/>
          </p:cNvSpPr>
          <p:nvPr>
            <p:ph type="title" hasCustomPrompt="1"/>
          </p:nvPr>
        </p:nvSpPr>
        <p:spPr>
          <a:xfrm>
            <a:off x="520989" y="219456"/>
            <a:ext cx="8295166" cy="914400"/>
          </a:xfrm>
        </p:spPr>
        <p:txBody>
          <a:bodyPr>
            <a:noAutofit/>
          </a:bodyPr>
          <a:lstStyle>
            <a:lvl1pPr>
              <a:defRPr b="1" baseline="0"/>
            </a:lvl1pPr>
          </a:lstStyle>
          <a:p>
            <a:r>
              <a:rPr lang="en-US" dirty="0"/>
              <a:t>Line Custom Accents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1334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0989" y="219456"/>
            <a:ext cx="8295166" cy="914400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r>
              <a:rPr lang="en-US" dirty="0"/>
              <a:t>Content page headline 30 </a:t>
            </a:r>
            <a:r>
              <a:rPr lang="en-US" dirty="0" err="1"/>
              <a:t>pt</a:t>
            </a:r>
            <a:r>
              <a:rPr lang="en-US" dirty="0"/>
              <a:t> bold dark grey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7FD2-EEE1-4653-A3ED-EC06E26685F5}" type="datetime4">
              <a:rPr lang="en-US" smtClean="0"/>
              <a:t>November 30, 2017</a:t>
            </a:fld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0989" y="1425354"/>
            <a:ext cx="8295166" cy="338328"/>
          </a:xfrm>
        </p:spPr>
        <p:txBody>
          <a:bodyPr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400" b="1">
                <a:solidFill>
                  <a:srgbClr val="005EB8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520989" y="1847088"/>
            <a:ext cx="8285963" cy="389513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defRPr sz="1800"/>
            </a:lvl4pPr>
            <a:lvl5pPr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2874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5C84-DC05-420E-ABA4-99596C0F9BFB}" type="datetime4">
              <a:rPr lang="en-US" smtClean="0"/>
              <a:t>November 30, 2017</a:t>
            </a:fld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t>‹#›</a:t>
            </a:fld>
            <a:endParaRPr lang="en-CA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520989" y="219456"/>
            <a:ext cx="8295166" cy="914400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r>
              <a:rPr lang="en-US" dirty="0"/>
              <a:t>Content page headline 30 </a:t>
            </a:r>
            <a:r>
              <a:rPr lang="en-US" dirty="0" err="1"/>
              <a:t>pt</a:t>
            </a:r>
            <a:r>
              <a:rPr lang="en-US" dirty="0"/>
              <a:t> bold dark grey</a:t>
            </a:r>
            <a:endParaRPr lang="en-CA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0989" y="1414943"/>
            <a:ext cx="4006723" cy="338328"/>
          </a:xfrm>
        </p:spPr>
        <p:txBody>
          <a:bodyPr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400" b="1">
                <a:solidFill>
                  <a:srgbClr val="005EB8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4"/>
          </p:nvPr>
        </p:nvSpPr>
        <p:spPr>
          <a:xfrm>
            <a:off x="520990" y="1847088"/>
            <a:ext cx="3997520" cy="389513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defRPr sz="1800"/>
            </a:lvl4pPr>
            <a:lvl5pPr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20" name="Content Placeholder 11"/>
          <p:cNvSpPr>
            <a:spLocks noGrp="1"/>
          </p:cNvSpPr>
          <p:nvPr>
            <p:ph sz="quarter" idx="15"/>
          </p:nvPr>
        </p:nvSpPr>
        <p:spPr>
          <a:xfrm>
            <a:off x="4818635" y="1847088"/>
            <a:ext cx="3997520" cy="389513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defRPr sz="1800"/>
            </a:lvl4pPr>
            <a:lvl5pPr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818634" y="1414943"/>
            <a:ext cx="4006723" cy="338328"/>
          </a:xfrm>
        </p:spPr>
        <p:txBody>
          <a:bodyPr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400" b="1">
                <a:solidFill>
                  <a:srgbClr val="005EB8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00445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-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5C84-DC05-420E-ABA4-99596C0F9BFB}" type="datetime4">
              <a:rPr lang="en-US" smtClean="0"/>
              <a:t>November 30, 2017</a:t>
            </a:fld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t>‹#›</a:t>
            </a:fld>
            <a:endParaRPr lang="en-CA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520989" y="219456"/>
            <a:ext cx="8295166" cy="914400"/>
          </a:xfrm>
        </p:spPr>
        <p:txBody>
          <a:bodyPr>
            <a:noAutofit/>
          </a:bodyPr>
          <a:lstStyle>
            <a:lvl1pPr>
              <a:defRPr b="1" baseline="0"/>
            </a:lvl1pPr>
          </a:lstStyle>
          <a:p>
            <a:r>
              <a:rPr lang="en-US" dirty="0"/>
              <a:t>Content page headline 30 </a:t>
            </a:r>
            <a:r>
              <a:rPr lang="en-US" dirty="0" err="1"/>
              <a:t>pt</a:t>
            </a:r>
            <a:r>
              <a:rPr lang="en-US" dirty="0"/>
              <a:t> bold dark grey</a:t>
            </a:r>
            <a:endParaRPr lang="en-CA" dirty="0"/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0990" y="1425354"/>
            <a:ext cx="2699944" cy="338328"/>
          </a:xfrm>
        </p:spPr>
        <p:txBody>
          <a:bodyPr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400" b="1">
                <a:solidFill>
                  <a:srgbClr val="005EB8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3" name="Content Placeholder 11"/>
          <p:cNvSpPr>
            <a:spLocks noGrp="1"/>
          </p:cNvSpPr>
          <p:nvPr>
            <p:ph sz="quarter" idx="14"/>
          </p:nvPr>
        </p:nvSpPr>
        <p:spPr>
          <a:xfrm>
            <a:off x="520990" y="1847088"/>
            <a:ext cx="2699943" cy="389513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defRPr sz="1800"/>
            </a:lvl4pPr>
            <a:lvl5pPr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5"/>
          </p:nvPr>
        </p:nvSpPr>
        <p:spPr>
          <a:xfrm>
            <a:off x="3318601" y="1847088"/>
            <a:ext cx="2699943" cy="389513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defRPr sz="1800"/>
            </a:lvl4pPr>
            <a:lvl5pPr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28" name="Content Placeholder 11"/>
          <p:cNvSpPr>
            <a:spLocks noGrp="1"/>
          </p:cNvSpPr>
          <p:nvPr>
            <p:ph sz="quarter" idx="16"/>
          </p:nvPr>
        </p:nvSpPr>
        <p:spPr>
          <a:xfrm>
            <a:off x="6107010" y="1847088"/>
            <a:ext cx="2699943" cy="389513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defRPr sz="1800"/>
            </a:lvl4pPr>
            <a:lvl5pPr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3318601" y="1425354"/>
            <a:ext cx="2699944" cy="338328"/>
          </a:xfrm>
        </p:spPr>
        <p:txBody>
          <a:bodyPr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400" b="1">
                <a:solidFill>
                  <a:srgbClr val="005EB8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0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6107009" y="1425354"/>
            <a:ext cx="2699944" cy="338328"/>
          </a:xfrm>
        </p:spPr>
        <p:txBody>
          <a:bodyPr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400" b="1">
                <a:solidFill>
                  <a:srgbClr val="005EB8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605579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-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5C84-DC05-420E-ABA4-99596C0F9BFB}" type="datetime4">
              <a:rPr lang="en-US" smtClean="0"/>
              <a:t>November 30, 2017</a:t>
            </a:fld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t>‹#›</a:t>
            </a:fld>
            <a:endParaRPr lang="en-CA"/>
          </a:p>
        </p:txBody>
      </p:sp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520989" y="219456"/>
            <a:ext cx="8295166" cy="914400"/>
          </a:xfrm>
        </p:spPr>
        <p:txBody>
          <a:bodyPr>
            <a:noAutofit/>
          </a:bodyPr>
          <a:lstStyle>
            <a:lvl1pPr>
              <a:defRPr b="1" baseline="0"/>
            </a:lvl1pPr>
          </a:lstStyle>
          <a:p>
            <a:r>
              <a:rPr lang="en-US" dirty="0"/>
              <a:t>Content page headline 30 </a:t>
            </a:r>
            <a:r>
              <a:rPr lang="en-US" dirty="0" err="1"/>
              <a:t>pt</a:t>
            </a:r>
            <a:r>
              <a:rPr lang="en-US" dirty="0"/>
              <a:t> bold dark grey</a:t>
            </a:r>
            <a:endParaRPr lang="en-CA" dirty="0"/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0990" y="1425354"/>
            <a:ext cx="1933995" cy="338328"/>
          </a:xfrm>
        </p:spPr>
        <p:txBody>
          <a:bodyPr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400" b="1">
                <a:solidFill>
                  <a:srgbClr val="005EB8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4"/>
          </p:nvPr>
        </p:nvSpPr>
        <p:spPr>
          <a:xfrm>
            <a:off x="520991" y="1847088"/>
            <a:ext cx="1936121" cy="389513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defRPr sz="1800"/>
            </a:lvl4pPr>
            <a:lvl5pPr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33" name="Content Placeholder 11"/>
          <p:cNvSpPr>
            <a:spLocks noGrp="1"/>
          </p:cNvSpPr>
          <p:nvPr>
            <p:ph sz="quarter" idx="15"/>
          </p:nvPr>
        </p:nvSpPr>
        <p:spPr>
          <a:xfrm>
            <a:off x="2637604" y="1847088"/>
            <a:ext cx="1936121" cy="389513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defRPr sz="1800"/>
            </a:lvl4pPr>
            <a:lvl5pPr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34" name="Content Placeholder 11"/>
          <p:cNvSpPr>
            <a:spLocks noGrp="1"/>
          </p:cNvSpPr>
          <p:nvPr>
            <p:ph sz="quarter" idx="16"/>
          </p:nvPr>
        </p:nvSpPr>
        <p:spPr>
          <a:xfrm>
            <a:off x="4754218" y="1847088"/>
            <a:ext cx="1936121" cy="389513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defRPr sz="1800"/>
            </a:lvl4pPr>
            <a:lvl5pPr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35" name="Content Placeholder 11"/>
          <p:cNvSpPr>
            <a:spLocks noGrp="1"/>
          </p:cNvSpPr>
          <p:nvPr>
            <p:ph sz="quarter" idx="17"/>
          </p:nvPr>
        </p:nvSpPr>
        <p:spPr>
          <a:xfrm>
            <a:off x="6870831" y="1847088"/>
            <a:ext cx="1936121" cy="389513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defRPr sz="1800"/>
            </a:lvl4pPr>
            <a:lvl5pPr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635550" y="1425354"/>
            <a:ext cx="1933995" cy="338328"/>
          </a:xfrm>
        </p:spPr>
        <p:txBody>
          <a:bodyPr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400" b="1">
                <a:solidFill>
                  <a:srgbClr val="005EB8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750110" y="1425354"/>
            <a:ext cx="1933995" cy="338328"/>
          </a:xfrm>
        </p:spPr>
        <p:txBody>
          <a:bodyPr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400" b="1">
                <a:solidFill>
                  <a:srgbClr val="005EB8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6864670" y="1425354"/>
            <a:ext cx="1933995" cy="338328"/>
          </a:xfrm>
        </p:spPr>
        <p:txBody>
          <a:bodyPr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400" b="1">
                <a:solidFill>
                  <a:srgbClr val="005EB8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458263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reat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3378289" y="1145421"/>
            <a:ext cx="5436805" cy="2166340"/>
          </a:xfrm>
        </p:spPr>
        <p:txBody>
          <a:bodyPr anchor="t"/>
          <a:lstStyle>
            <a:lvl1pPr marL="0" indent="0" algn="ctr">
              <a:buNone/>
              <a:defRPr sz="1400" baseline="0"/>
            </a:lvl1pPr>
          </a:lstStyle>
          <a:p>
            <a:r>
              <a:rPr lang="en-US"/>
              <a:t>Click icon to add picture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7287298" y="6279689"/>
            <a:ext cx="1199265" cy="182880"/>
          </a:xfrm>
        </p:spPr>
        <p:txBody>
          <a:bodyPr/>
          <a:lstStyle/>
          <a:p>
            <a:fld id="{66CA7FD2-EEE1-4653-A3ED-EC06E26685F5}" type="datetime4">
              <a:rPr lang="en-US" smtClean="0"/>
              <a:t>November 30, 2017</a:t>
            </a:fld>
            <a:endParaRPr lang="en-CA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0499" y="6279689"/>
            <a:ext cx="247227" cy="182880"/>
          </a:xfrm>
        </p:spPr>
        <p:txBody>
          <a:bodyPr/>
          <a:lstStyle/>
          <a:p>
            <a:fld id="{00E6A5BD-C011-4A45-AA3A-201790FB7F2B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20989" y="219456"/>
            <a:ext cx="8295166" cy="914400"/>
          </a:xfrm>
        </p:spPr>
        <p:txBody>
          <a:bodyPr>
            <a:noAutofit/>
          </a:bodyPr>
          <a:lstStyle>
            <a:lvl1pPr>
              <a:defRPr b="1" baseline="0"/>
            </a:lvl1pPr>
          </a:lstStyle>
          <a:p>
            <a:r>
              <a:rPr lang="en-US" dirty="0"/>
              <a:t>Photo treatment</a:t>
            </a:r>
            <a:endParaRPr lang="en-CA" dirty="0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3378289" y="3751668"/>
            <a:ext cx="4332843" cy="2099938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99000"/>
              </a:lnSpc>
              <a:spcBef>
                <a:spcPts val="14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r>
              <a:rPr lang="en-US"/>
              <a:t>Click icon to add picture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378290" y="3328810"/>
            <a:ext cx="5436804" cy="231775"/>
          </a:xfrm>
        </p:spPr>
        <p:txBody>
          <a:bodyPr/>
          <a:lstStyle>
            <a:lvl1pPr marL="0" indent="0">
              <a:buNone/>
              <a:defRPr sz="1200" baseline="0">
                <a:solidFill>
                  <a:srgbClr val="B1B3B3"/>
                </a:solidFill>
              </a:defRPr>
            </a:lvl1pPr>
            <a:lvl2pPr marL="192024" indent="0">
              <a:buFont typeface="Arial"/>
              <a:buNone/>
              <a:defRPr sz="1400">
                <a:solidFill>
                  <a:srgbClr val="B1B3B3"/>
                </a:solidFill>
              </a:defRPr>
            </a:lvl2pPr>
            <a:lvl3pPr marL="0" indent="0">
              <a:buNone/>
              <a:defRPr sz="1400">
                <a:solidFill>
                  <a:srgbClr val="B1B3B3"/>
                </a:solidFill>
              </a:defRPr>
            </a:lvl3pPr>
            <a:lvl4pPr marL="192024" indent="0">
              <a:buFont typeface="Arial"/>
              <a:buNone/>
              <a:defRPr sz="1400">
                <a:solidFill>
                  <a:srgbClr val="B1B3B3"/>
                </a:solidFill>
              </a:defRPr>
            </a:lvl4pPr>
            <a:lvl5pPr marL="0" indent="0">
              <a:buNone/>
              <a:defRPr sz="1400">
                <a:solidFill>
                  <a:srgbClr val="B1B3B3"/>
                </a:solidFill>
              </a:defRPr>
            </a:lvl5pPr>
          </a:lstStyle>
          <a:p>
            <a:pPr lvl="0"/>
            <a:r>
              <a:rPr lang="en-CA" dirty="0"/>
              <a:t>Photo caption 12 </a:t>
            </a:r>
            <a:r>
              <a:rPr lang="en-CA" dirty="0" err="1"/>
              <a:t>pt</a:t>
            </a:r>
            <a:r>
              <a:rPr lang="en-CA" dirty="0"/>
              <a:t> light grey. Captions can run along bottom or side of photo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811012" y="4175425"/>
            <a:ext cx="995782" cy="1244574"/>
          </a:xfrm>
        </p:spPr>
        <p:txBody>
          <a:bodyPr/>
          <a:lstStyle>
            <a:lvl1pPr marL="0" indent="0">
              <a:buNone/>
              <a:defRPr sz="1200" baseline="0">
                <a:solidFill>
                  <a:srgbClr val="B1B3B3"/>
                </a:solidFill>
              </a:defRPr>
            </a:lvl1pPr>
            <a:lvl2pPr marL="192024" indent="0">
              <a:buFont typeface="Arial"/>
              <a:buNone/>
              <a:defRPr sz="1400">
                <a:solidFill>
                  <a:srgbClr val="B1B3B3"/>
                </a:solidFill>
              </a:defRPr>
            </a:lvl2pPr>
            <a:lvl3pPr marL="0" indent="0">
              <a:buNone/>
              <a:defRPr sz="1400">
                <a:solidFill>
                  <a:srgbClr val="B1B3B3"/>
                </a:solidFill>
              </a:defRPr>
            </a:lvl3pPr>
            <a:lvl4pPr marL="192024" indent="0">
              <a:buFont typeface="Arial"/>
              <a:buNone/>
              <a:defRPr sz="1400">
                <a:solidFill>
                  <a:srgbClr val="B1B3B3"/>
                </a:solidFill>
              </a:defRPr>
            </a:lvl4pPr>
            <a:lvl5pPr marL="0" indent="0">
              <a:buNone/>
              <a:defRPr sz="1400">
                <a:solidFill>
                  <a:srgbClr val="B1B3B3"/>
                </a:solidFill>
              </a:defRPr>
            </a:lvl5pPr>
          </a:lstStyle>
          <a:p>
            <a:pPr lvl="0"/>
            <a:r>
              <a:rPr lang="en-CA" dirty="0"/>
              <a:t>Photo caption 12 </a:t>
            </a:r>
            <a:r>
              <a:rPr lang="en-CA" dirty="0" err="1"/>
              <a:t>pt</a:t>
            </a:r>
            <a:r>
              <a:rPr lang="en-CA" dirty="0"/>
              <a:t> light grey. Captions can run along bottom or side of photo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520989" y="1145422"/>
            <a:ext cx="2732793" cy="470618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defRPr sz="1800"/>
            </a:lvl4pPr>
            <a:lvl5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rgbClr val="005EB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87823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Title Only Layout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EBFE-5BA1-460F-BE92-8CF5579A714B}" type="datetime4">
              <a:rPr lang="en-US" smtClean="0"/>
              <a:t>November 30, 2017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92966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46A8-A192-4F5D-A963-F694E58B90FD}" type="datetime4">
              <a:rPr lang="en-US" smtClean="0"/>
              <a:t>November 30, 2017</a:t>
            </a:fld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04686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bg>
      <p:bgPr>
        <a:gradFill flip="none" rotWithShape="1">
          <a:gsLst>
            <a:gs pos="0">
              <a:srgbClr val="005EB8"/>
            </a:gs>
            <a:gs pos="100000">
              <a:srgbClr val="00B5E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1146A8-A192-4F5D-A963-F694E58B90FD}" type="datetime4">
              <a:rPr lang="en-US" smtClean="0"/>
              <a:pPr/>
              <a:t>November 30, 2017</a:t>
            </a:fld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5" name="TextBox 4"/>
          <p:cNvSpPr txBox="1"/>
          <p:nvPr userDrawn="1"/>
        </p:nvSpPr>
        <p:spPr>
          <a:xfrm>
            <a:off x="4498914" y="6475913"/>
            <a:ext cx="4306824" cy="1828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CA" sz="1000" spc="-10" baseline="0" dirty="0">
                <a:solidFill>
                  <a:schemeClr val="bg1"/>
                </a:solidFill>
              </a:rPr>
              <a:t>Confidential. Not to be copied, distributed, or reproduced without prior approval. 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24552" y="5953922"/>
            <a:ext cx="8286073" cy="0"/>
          </a:xfrm>
          <a:prstGeom prst="line">
            <a:avLst/>
          </a:prstGeom>
          <a:ln w="127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89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ubheads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7102" y="2450012"/>
            <a:ext cx="6750701" cy="696446"/>
          </a:xfrm>
        </p:spPr>
        <p:txBody>
          <a:bodyPr anchor="t" anchorCtr="0">
            <a:noAutofit/>
          </a:bodyPr>
          <a:lstStyle>
            <a:lvl1pPr algn="l">
              <a:lnSpc>
                <a:spcPct val="70000"/>
              </a:lnSpc>
              <a:defRPr sz="6000" b="1" spc="0">
                <a:solidFill>
                  <a:srgbClr val="B1B3B3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64578" y="6261845"/>
            <a:ext cx="3350466" cy="254013"/>
          </a:xfrm>
        </p:spPr>
        <p:txBody>
          <a:bodyPr>
            <a:noAutofit/>
          </a:bodyPr>
          <a:lstStyle>
            <a:lvl1pPr algn="l">
              <a:defRPr sz="1200" b="1">
                <a:solidFill>
                  <a:schemeClr val="accent2"/>
                </a:solidFill>
              </a:defRPr>
            </a:lvl1pPr>
          </a:lstStyle>
          <a:p>
            <a:fld id="{6050E0BC-091B-4F46-A64B-EF4A39477016}" type="datetime4">
              <a:rPr lang="en-US" smtClean="0"/>
              <a:pPr/>
              <a:t>November 30, 2017</a:t>
            </a:fld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1866293" y="6453111"/>
            <a:ext cx="674727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1000" dirty="0">
                <a:solidFill>
                  <a:schemeClr val="accent2"/>
                </a:solidFill>
              </a:rPr>
              <a:t>Confidential. Not to be copied, distributed, or reproduced without prior approval.</a:t>
            </a:r>
            <a:r>
              <a:rPr lang="en-CA" sz="12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866900" y="3155950"/>
            <a:ext cx="6103938" cy="540191"/>
          </a:xfrm>
        </p:spPr>
        <p:txBody>
          <a:bodyPr/>
          <a:lstStyle>
            <a:lvl1pPr marL="0" indent="0">
              <a:buNone/>
              <a:defRPr sz="3600" b="0">
                <a:solidFill>
                  <a:srgbClr val="B1B3B3"/>
                </a:solidFill>
              </a:defRPr>
            </a:lvl1pPr>
            <a:lvl2pPr marL="192024" indent="0">
              <a:buFont typeface="Arial"/>
              <a:buNone/>
              <a:defRPr sz="3600"/>
            </a:lvl2pPr>
            <a:lvl3pPr marL="0" indent="0">
              <a:buNone/>
              <a:defRPr sz="3600"/>
            </a:lvl3pPr>
            <a:lvl4pPr marL="192024" indent="0">
              <a:buFont typeface="Arial"/>
              <a:buNone/>
              <a:defRPr sz="3600"/>
            </a:lvl4pPr>
            <a:lvl5pPr marL="0" indent="0">
              <a:buNone/>
              <a:defRPr sz="3600"/>
            </a:lvl5pPr>
          </a:lstStyle>
          <a:p>
            <a:pPr lvl="0"/>
            <a:r>
              <a:rPr lang="en-CA" dirty="0"/>
              <a:t>Subhead 1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866900" y="3999429"/>
            <a:ext cx="6103938" cy="540191"/>
          </a:xfrm>
        </p:spPr>
        <p:txBody>
          <a:bodyPr/>
          <a:lstStyle>
            <a:lvl1pPr marL="0" indent="0">
              <a:buNone/>
              <a:defRPr sz="2400" b="0">
                <a:solidFill>
                  <a:srgbClr val="B1B3B3"/>
                </a:solidFill>
              </a:defRPr>
            </a:lvl1pPr>
            <a:lvl2pPr marL="192024" indent="0">
              <a:buFont typeface="Arial"/>
              <a:buNone/>
              <a:defRPr sz="3600"/>
            </a:lvl2pPr>
            <a:lvl3pPr marL="0" indent="0">
              <a:buNone/>
              <a:defRPr sz="3600"/>
            </a:lvl3pPr>
            <a:lvl4pPr marL="192024" indent="0">
              <a:buFont typeface="Arial"/>
              <a:buNone/>
              <a:defRPr sz="3600"/>
            </a:lvl4pPr>
            <a:lvl5pPr marL="0" indent="0">
              <a:buNone/>
              <a:defRPr sz="3600"/>
            </a:lvl5pPr>
          </a:lstStyle>
          <a:p>
            <a:pPr lvl="0"/>
            <a:r>
              <a:rPr lang="en-CA" dirty="0"/>
              <a:t>Subhead 2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89468" y="307352"/>
            <a:ext cx="2844798" cy="1022131"/>
            <a:chOff x="389468" y="307352"/>
            <a:chExt cx="2844798" cy="1022131"/>
          </a:xfrm>
        </p:grpSpPr>
        <p:sp>
          <p:nvSpPr>
            <p:cNvPr id="13" name="Freeform 12"/>
            <p:cNvSpPr>
              <a:spLocks noEditPoints="1"/>
            </p:cNvSpPr>
            <p:nvPr userDrawn="1"/>
          </p:nvSpPr>
          <p:spPr bwMode="auto">
            <a:xfrm>
              <a:off x="389468" y="416791"/>
              <a:ext cx="2069462" cy="912692"/>
            </a:xfrm>
            <a:custGeom>
              <a:avLst/>
              <a:gdLst>
                <a:gd name="T0" fmla="*/ 323 w 559"/>
                <a:gd name="T1" fmla="*/ 116 h 246"/>
                <a:gd name="T2" fmla="*/ 320 w 559"/>
                <a:gd name="T3" fmla="*/ 143 h 246"/>
                <a:gd name="T4" fmla="*/ 211 w 559"/>
                <a:gd name="T5" fmla="*/ 201 h 246"/>
                <a:gd name="T6" fmla="*/ 218 w 559"/>
                <a:gd name="T7" fmla="*/ 213 h 246"/>
                <a:gd name="T8" fmla="*/ 218 w 559"/>
                <a:gd name="T9" fmla="*/ 232 h 246"/>
                <a:gd name="T10" fmla="*/ 218 w 559"/>
                <a:gd name="T11" fmla="*/ 225 h 246"/>
                <a:gd name="T12" fmla="*/ 273 w 559"/>
                <a:gd name="T13" fmla="*/ 210 h 246"/>
                <a:gd name="T14" fmla="*/ 269 w 559"/>
                <a:gd name="T15" fmla="*/ 227 h 246"/>
                <a:gd name="T16" fmla="*/ 272 w 559"/>
                <a:gd name="T17" fmla="*/ 196 h 246"/>
                <a:gd name="T18" fmla="*/ 274 w 559"/>
                <a:gd name="T19" fmla="*/ 228 h 246"/>
                <a:gd name="T20" fmla="*/ 283 w 559"/>
                <a:gd name="T21" fmla="*/ 232 h 246"/>
                <a:gd name="T22" fmla="*/ 288 w 559"/>
                <a:gd name="T23" fmla="*/ 229 h 246"/>
                <a:gd name="T24" fmla="*/ 288 w 559"/>
                <a:gd name="T25" fmla="*/ 209 h 246"/>
                <a:gd name="T26" fmla="*/ 336 w 559"/>
                <a:gd name="T27" fmla="*/ 206 h 246"/>
                <a:gd name="T28" fmla="*/ 322 w 559"/>
                <a:gd name="T29" fmla="*/ 218 h 246"/>
                <a:gd name="T30" fmla="*/ 336 w 559"/>
                <a:gd name="T31" fmla="*/ 229 h 246"/>
                <a:gd name="T32" fmla="*/ 377 w 559"/>
                <a:gd name="T33" fmla="*/ 218 h 246"/>
                <a:gd name="T34" fmla="*/ 363 w 559"/>
                <a:gd name="T35" fmla="*/ 230 h 246"/>
                <a:gd name="T36" fmla="*/ 387 w 559"/>
                <a:gd name="T37" fmla="*/ 202 h 246"/>
                <a:gd name="T38" fmla="*/ 388 w 559"/>
                <a:gd name="T39" fmla="*/ 232 h 246"/>
                <a:gd name="T40" fmla="*/ 406 w 559"/>
                <a:gd name="T41" fmla="*/ 233 h 246"/>
                <a:gd name="T42" fmla="*/ 423 w 559"/>
                <a:gd name="T43" fmla="*/ 233 h 246"/>
                <a:gd name="T44" fmla="*/ 439 w 559"/>
                <a:gd name="T45" fmla="*/ 206 h 246"/>
                <a:gd name="T46" fmla="*/ 436 w 559"/>
                <a:gd name="T47" fmla="*/ 246 h 246"/>
                <a:gd name="T48" fmla="*/ 449 w 559"/>
                <a:gd name="T49" fmla="*/ 201 h 246"/>
                <a:gd name="T50" fmla="*/ 448 w 559"/>
                <a:gd name="T51" fmla="*/ 230 h 246"/>
                <a:gd name="T52" fmla="*/ 478 w 559"/>
                <a:gd name="T53" fmla="*/ 206 h 246"/>
                <a:gd name="T54" fmla="*/ 486 w 559"/>
                <a:gd name="T55" fmla="*/ 229 h 246"/>
                <a:gd name="T56" fmla="*/ 479 w 559"/>
                <a:gd name="T57" fmla="*/ 201 h 246"/>
                <a:gd name="T58" fmla="*/ 486 w 559"/>
                <a:gd name="T59" fmla="*/ 225 h 246"/>
                <a:gd name="T60" fmla="*/ 498 w 559"/>
                <a:gd name="T61" fmla="*/ 203 h 246"/>
                <a:gd name="T62" fmla="*/ 512 w 559"/>
                <a:gd name="T63" fmla="*/ 206 h 246"/>
                <a:gd name="T64" fmla="*/ 524 w 559"/>
                <a:gd name="T65" fmla="*/ 213 h 246"/>
                <a:gd name="T66" fmla="*/ 533 w 559"/>
                <a:gd name="T67" fmla="*/ 203 h 246"/>
                <a:gd name="T68" fmla="*/ 529 w 559"/>
                <a:gd name="T69" fmla="*/ 242 h 246"/>
                <a:gd name="T70" fmla="*/ 548 w 559"/>
                <a:gd name="T71" fmla="*/ 222 h 246"/>
                <a:gd name="T72" fmla="*/ 251 w 559"/>
                <a:gd name="T73" fmla="*/ 48 h 246"/>
                <a:gd name="T74" fmla="*/ 292 w 559"/>
                <a:gd name="T75" fmla="*/ 0 h 246"/>
                <a:gd name="T76" fmla="*/ 150 w 559"/>
                <a:gd name="T77" fmla="*/ 82 h 246"/>
                <a:gd name="T78" fmla="*/ 123 w 559"/>
                <a:gd name="T79" fmla="*/ 63 h 246"/>
                <a:gd name="T80" fmla="*/ 52 w 559"/>
                <a:gd name="T81" fmla="*/ 39 h 246"/>
                <a:gd name="T82" fmla="*/ 35 w 559"/>
                <a:gd name="T83" fmla="*/ 82 h 246"/>
                <a:gd name="T84" fmla="*/ 46 w 559"/>
                <a:gd name="T85" fmla="*/ 24 h 246"/>
                <a:gd name="T86" fmla="*/ 19 w 559"/>
                <a:gd name="T87" fmla="*/ 48 h 246"/>
                <a:gd name="T88" fmla="*/ 350 w 559"/>
                <a:gd name="T89" fmla="*/ 48 h 246"/>
                <a:gd name="T90" fmla="*/ 321 w 559"/>
                <a:gd name="T91" fmla="*/ 82 h 246"/>
                <a:gd name="T92" fmla="*/ 336 w 559"/>
                <a:gd name="T93" fmla="*/ 16 h 246"/>
                <a:gd name="T94" fmla="*/ 396 w 559"/>
                <a:gd name="T95" fmla="*/ 175 h 246"/>
                <a:gd name="T96" fmla="*/ 365 w 559"/>
                <a:gd name="T97" fmla="*/ 93 h 246"/>
                <a:gd name="T98" fmla="*/ 122 w 559"/>
                <a:gd name="T99" fmla="*/ 124 h 246"/>
                <a:gd name="T100" fmla="*/ 153 w 559"/>
                <a:gd name="T101" fmla="*/ 141 h 246"/>
                <a:gd name="T102" fmla="*/ 227 w 559"/>
                <a:gd name="T103" fmla="*/ 82 h 246"/>
                <a:gd name="T104" fmla="*/ 227 w 559"/>
                <a:gd name="T105" fmla="*/ 82 h 246"/>
                <a:gd name="T106" fmla="*/ 202 w 559"/>
                <a:gd name="T107" fmla="*/ 140 h 246"/>
                <a:gd name="T108" fmla="*/ 488 w 559"/>
                <a:gd name="T109" fmla="*/ 159 h 246"/>
                <a:gd name="T110" fmla="*/ 445 w 559"/>
                <a:gd name="T111" fmla="*/ 109 h 246"/>
                <a:gd name="T112" fmla="*/ 488 w 559"/>
                <a:gd name="T113" fmla="*/ 159 h 246"/>
                <a:gd name="T114" fmla="*/ 559 w 559"/>
                <a:gd name="T115" fmla="*/ 106 h 246"/>
                <a:gd name="T116" fmla="*/ 525 w 559"/>
                <a:gd name="T117" fmla="*/ 16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9" h="246">
                  <a:moveTo>
                    <a:pt x="302" y="177"/>
                  </a:moveTo>
                  <a:cubicBezTo>
                    <a:pt x="276" y="177"/>
                    <a:pt x="258" y="159"/>
                    <a:pt x="258" y="134"/>
                  </a:cubicBezTo>
                  <a:cubicBezTo>
                    <a:pt x="258" y="134"/>
                    <a:pt x="258" y="134"/>
                    <a:pt x="258" y="134"/>
                  </a:cubicBezTo>
                  <a:cubicBezTo>
                    <a:pt x="258" y="110"/>
                    <a:pt x="276" y="91"/>
                    <a:pt x="302" y="91"/>
                  </a:cubicBezTo>
                  <a:cubicBezTo>
                    <a:pt x="317" y="91"/>
                    <a:pt x="327" y="95"/>
                    <a:pt x="336" y="104"/>
                  </a:cubicBezTo>
                  <a:cubicBezTo>
                    <a:pt x="323" y="116"/>
                    <a:pt x="323" y="116"/>
                    <a:pt x="323" y="116"/>
                  </a:cubicBezTo>
                  <a:cubicBezTo>
                    <a:pt x="319" y="113"/>
                    <a:pt x="313" y="108"/>
                    <a:pt x="301" y="108"/>
                  </a:cubicBezTo>
                  <a:cubicBezTo>
                    <a:pt x="288" y="108"/>
                    <a:pt x="278" y="119"/>
                    <a:pt x="278" y="134"/>
                  </a:cubicBezTo>
                  <a:cubicBezTo>
                    <a:pt x="278" y="134"/>
                    <a:pt x="278" y="134"/>
                    <a:pt x="278" y="134"/>
                  </a:cubicBezTo>
                  <a:cubicBezTo>
                    <a:pt x="278" y="149"/>
                    <a:pt x="288" y="160"/>
                    <a:pt x="302" y="160"/>
                  </a:cubicBezTo>
                  <a:cubicBezTo>
                    <a:pt x="309" y="160"/>
                    <a:pt x="315" y="159"/>
                    <a:pt x="320" y="155"/>
                  </a:cubicBezTo>
                  <a:cubicBezTo>
                    <a:pt x="320" y="143"/>
                    <a:pt x="320" y="143"/>
                    <a:pt x="320" y="143"/>
                  </a:cubicBezTo>
                  <a:cubicBezTo>
                    <a:pt x="301" y="143"/>
                    <a:pt x="301" y="143"/>
                    <a:pt x="301" y="143"/>
                  </a:cubicBezTo>
                  <a:cubicBezTo>
                    <a:pt x="301" y="128"/>
                    <a:pt x="301" y="128"/>
                    <a:pt x="301" y="128"/>
                  </a:cubicBezTo>
                  <a:cubicBezTo>
                    <a:pt x="337" y="128"/>
                    <a:pt x="337" y="128"/>
                    <a:pt x="337" y="128"/>
                  </a:cubicBezTo>
                  <a:cubicBezTo>
                    <a:pt x="337" y="164"/>
                    <a:pt x="337" y="164"/>
                    <a:pt x="337" y="164"/>
                  </a:cubicBezTo>
                  <a:cubicBezTo>
                    <a:pt x="329" y="171"/>
                    <a:pt x="317" y="177"/>
                    <a:pt x="302" y="177"/>
                  </a:cubicBezTo>
                  <a:close/>
                  <a:moveTo>
                    <a:pt x="211" y="201"/>
                  </a:moveTo>
                  <a:cubicBezTo>
                    <a:pt x="207" y="201"/>
                    <a:pt x="203" y="203"/>
                    <a:pt x="200" y="205"/>
                  </a:cubicBezTo>
                  <a:cubicBezTo>
                    <a:pt x="200" y="205"/>
                    <a:pt x="200" y="206"/>
                    <a:pt x="200" y="206"/>
                  </a:cubicBezTo>
                  <a:cubicBezTo>
                    <a:pt x="201" y="208"/>
                    <a:pt x="201" y="208"/>
                    <a:pt x="201" y="208"/>
                  </a:cubicBezTo>
                  <a:cubicBezTo>
                    <a:pt x="202" y="209"/>
                    <a:pt x="202" y="209"/>
                    <a:pt x="203" y="208"/>
                  </a:cubicBezTo>
                  <a:cubicBezTo>
                    <a:pt x="205" y="206"/>
                    <a:pt x="208" y="206"/>
                    <a:pt x="211" y="206"/>
                  </a:cubicBezTo>
                  <a:cubicBezTo>
                    <a:pt x="217" y="206"/>
                    <a:pt x="218" y="210"/>
                    <a:pt x="218" y="213"/>
                  </a:cubicBezTo>
                  <a:cubicBezTo>
                    <a:pt x="218" y="216"/>
                    <a:pt x="218" y="216"/>
                    <a:pt x="218" y="216"/>
                  </a:cubicBezTo>
                  <a:cubicBezTo>
                    <a:pt x="216" y="215"/>
                    <a:pt x="213" y="215"/>
                    <a:pt x="211" y="215"/>
                  </a:cubicBezTo>
                  <a:cubicBezTo>
                    <a:pt x="202" y="215"/>
                    <a:pt x="198" y="219"/>
                    <a:pt x="198" y="224"/>
                  </a:cubicBezTo>
                  <a:cubicBezTo>
                    <a:pt x="198" y="230"/>
                    <a:pt x="202" y="234"/>
                    <a:pt x="209" y="234"/>
                  </a:cubicBezTo>
                  <a:cubicBezTo>
                    <a:pt x="213" y="234"/>
                    <a:pt x="216" y="232"/>
                    <a:pt x="218" y="229"/>
                  </a:cubicBezTo>
                  <a:cubicBezTo>
                    <a:pt x="218" y="232"/>
                    <a:pt x="218" y="232"/>
                    <a:pt x="218" y="232"/>
                  </a:cubicBezTo>
                  <a:cubicBezTo>
                    <a:pt x="218" y="233"/>
                    <a:pt x="219" y="233"/>
                    <a:pt x="220" y="233"/>
                  </a:cubicBezTo>
                  <a:cubicBezTo>
                    <a:pt x="222" y="233"/>
                    <a:pt x="222" y="233"/>
                    <a:pt x="222" y="233"/>
                  </a:cubicBezTo>
                  <a:cubicBezTo>
                    <a:pt x="223" y="233"/>
                    <a:pt x="223" y="233"/>
                    <a:pt x="223" y="232"/>
                  </a:cubicBezTo>
                  <a:cubicBezTo>
                    <a:pt x="223" y="213"/>
                    <a:pt x="223" y="213"/>
                    <a:pt x="223" y="213"/>
                  </a:cubicBezTo>
                  <a:cubicBezTo>
                    <a:pt x="223" y="206"/>
                    <a:pt x="220" y="201"/>
                    <a:pt x="211" y="201"/>
                  </a:cubicBezTo>
                  <a:close/>
                  <a:moveTo>
                    <a:pt x="218" y="225"/>
                  </a:moveTo>
                  <a:cubicBezTo>
                    <a:pt x="216" y="229"/>
                    <a:pt x="213" y="230"/>
                    <a:pt x="210" y="230"/>
                  </a:cubicBezTo>
                  <a:cubicBezTo>
                    <a:pt x="205" y="230"/>
                    <a:pt x="204" y="227"/>
                    <a:pt x="204" y="224"/>
                  </a:cubicBezTo>
                  <a:cubicBezTo>
                    <a:pt x="204" y="221"/>
                    <a:pt x="206" y="219"/>
                    <a:pt x="211" y="219"/>
                  </a:cubicBezTo>
                  <a:cubicBezTo>
                    <a:pt x="214" y="219"/>
                    <a:pt x="216" y="219"/>
                    <a:pt x="218" y="220"/>
                  </a:cubicBezTo>
                  <a:lnTo>
                    <a:pt x="218" y="225"/>
                  </a:lnTo>
                  <a:close/>
                  <a:moveTo>
                    <a:pt x="273" y="210"/>
                  </a:moveTo>
                  <a:cubicBezTo>
                    <a:pt x="260" y="210"/>
                    <a:pt x="260" y="210"/>
                    <a:pt x="260" y="210"/>
                  </a:cubicBezTo>
                  <a:cubicBezTo>
                    <a:pt x="259" y="210"/>
                    <a:pt x="259" y="211"/>
                    <a:pt x="259" y="211"/>
                  </a:cubicBezTo>
                  <a:cubicBezTo>
                    <a:pt x="259" y="213"/>
                    <a:pt x="259" y="213"/>
                    <a:pt x="259" y="213"/>
                  </a:cubicBezTo>
                  <a:cubicBezTo>
                    <a:pt x="259" y="214"/>
                    <a:pt x="259" y="215"/>
                    <a:pt x="260" y="215"/>
                  </a:cubicBezTo>
                  <a:cubicBezTo>
                    <a:pt x="269" y="215"/>
                    <a:pt x="269" y="215"/>
                    <a:pt x="269" y="215"/>
                  </a:cubicBezTo>
                  <a:cubicBezTo>
                    <a:pt x="269" y="227"/>
                    <a:pt x="269" y="227"/>
                    <a:pt x="269" y="227"/>
                  </a:cubicBezTo>
                  <a:cubicBezTo>
                    <a:pt x="266" y="229"/>
                    <a:pt x="262" y="229"/>
                    <a:pt x="259" y="229"/>
                  </a:cubicBezTo>
                  <a:cubicBezTo>
                    <a:pt x="249" y="229"/>
                    <a:pt x="245" y="222"/>
                    <a:pt x="245" y="212"/>
                  </a:cubicBezTo>
                  <a:cubicBezTo>
                    <a:pt x="245" y="202"/>
                    <a:pt x="249" y="194"/>
                    <a:pt x="259" y="194"/>
                  </a:cubicBezTo>
                  <a:cubicBezTo>
                    <a:pt x="263" y="194"/>
                    <a:pt x="267" y="196"/>
                    <a:pt x="269" y="198"/>
                  </a:cubicBezTo>
                  <a:cubicBezTo>
                    <a:pt x="270" y="198"/>
                    <a:pt x="270" y="198"/>
                    <a:pt x="271" y="198"/>
                  </a:cubicBezTo>
                  <a:cubicBezTo>
                    <a:pt x="272" y="196"/>
                    <a:pt x="272" y="196"/>
                    <a:pt x="272" y="196"/>
                  </a:cubicBezTo>
                  <a:cubicBezTo>
                    <a:pt x="273" y="195"/>
                    <a:pt x="273" y="195"/>
                    <a:pt x="272" y="194"/>
                  </a:cubicBezTo>
                  <a:cubicBezTo>
                    <a:pt x="269" y="191"/>
                    <a:pt x="264" y="190"/>
                    <a:pt x="259" y="190"/>
                  </a:cubicBezTo>
                  <a:cubicBezTo>
                    <a:pt x="245" y="190"/>
                    <a:pt x="239" y="200"/>
                    <a:pt x="239" y="212"/>
                  </a:cubicBezTo>
                  <a:cubicBezTo>
                    <a:pt x="239" y="224"/>
                    <a:pt x="245" y="234"/>
                    <a:pt x="259" y="234"/>
                  </a:cubicBezTo>
                  <a:cubicBezTo>
                    <a:pt x="264" y="234"/>
                    <a:pt x="269" y="233"/>
                    <a:pt x="273" y="230"/>
                  </a:cubicBezTo>
                  <a:cubicBezTo>
                    <a:pt x="274" y="230"/>
                    <a:pt x="274" y="229"/>
                    <a:pt x="274" y="228"/>
                  </a:cubicBezTo>
                  <a:cubicBezTo>
                    <a:pt x="274" y="211"/>
                    <a:pt x="274" y="211"/>
                    <a:pt x="274" y="211"/>
                  </a:cubicBezTo>
                  <a:cubicBezTo>
                    <a:pt x="274" y="211"/>
                    <a:pt x="274" y="210"/>
                    <a:pt x="273" y="210"/>
                  </a:cubicBezTo>
                  <a:close/>
                  <a:moveTo>
                    <a:pt x="307" y="190"/>
                  </a:moveTo>
                  <a:cubicBezTo>
                    <a:pt x="284" y="190"/>
                    <a:pt x="284" y="190"/>
                    <a:pt x="284" y="190"/>
                  </a:cubicBezTo>
                  <a:cubicBezTo>
                    <a:pt x="283" y="190"/>
                    <a:pt x="283" y="190"/>
                    <a:pt x="283" y="191"/>
                  </a:cubicBezTo>
                  <a:cubicBezTo>
                    <a:pt x="283" y="232"/>
                    <a:pt x="283" y="232"/>
                    <a:pt x="283" y="232"/>
                  </a:cubicBezTo>
                  <a:cubicBezTo>
                    <a:pt x="283" y="233"/>
                    <a:pt x="283" y="233"/>
                    <a:pt x="284" y="233"/>
                  </a:cubicBezTo>
                  <a:cubicBezTo>
                    <a:pt x="307" y="233"/>
                    <a:pt x="307" y="233"/>
                    <a:pt x="307" y="233"/>
                  </a:cubicBezTo>
                  <a:cubicBezTo>
                    <a:pt x="308" y="233"/>
                    <a:pt x="308" y="233"/>
                    <a:pt x="308" y="232"/>
                  </a:cubicBezTo>
                  <a:cubicBezTo>
                    <a:pt x="308" y="230"/>
                    <a:pt x="308" y="230"/>
                    <a:pt x="308" y="230"/>
                  </a:cubicBezTo>
                  <a:cubicBezTo>
                    <a:pt x="308" y="229"/>
                    <a:pt x="308" y="229"/>
                    <a:pt x="307" y="229"/>
                  </a:cubicBezTo>
                  <a:cubicBezTo>
                    <a:pt x="288" y="229"/>
                    <a:pt x="288" y="229"/>
                    <a:pt x="288" y="229"/>
                  </a:cubicBezTo>
                  <a:cubicBezTo>
                    <a:pt x="288" y="213"/>
                    <a:pt x="288" y="213"/>
                    <a:pt x="288" y="213"/>
                  </a:cubicBezTo>
                  <a:cubicBezTo>
                    <a:pt x="305" y="213"/>
                    <a:pt x="305" y="213"/>
                    <a:pt x="305" y="213"/>
                  </a:cubicBezTo>
                  <a:cubicBezTo>
                    <a:pt x="306" y="213"/>
                    <a:pt x="306" y="213"/>
                    <a:pt x="306" y="212"/>
                  </a:cubicBezTo>
                  <a:cubicBezTo>
                    <a:pt x="306" y="210"/>
                    <a:pt x="306" y="210"/>
                    <a:pt x="306" y="210"/>
                  </a:cubicBezTo>
                  <a:cubicBezTo>
                    <a:pt x="306" y="209"/>
                    <a:pt x="306" y="209"/>
                    <a:pt x="305" y="209"/>
                  </a:cubicBezTo>
                  <a:cubicBezTo>
                    <a:pt x="288" y="209"/>
                    <a:pt x="288" y="209"/>
                    <a:pt x="288" y="209"/>
                  </a:cubicBezTo>
                  <a:cubicBezTo>
                    <a:pt x="288" y="195"/>
                    <a:pt x="288" y="195"/>
                    <a:pt x="288" y="195"/>
                  </a:cubicBezTo>
                  <a:cubicBezTo>
                    <a:pt x="307" y="195"/>
                    <a:pt x="307" y="195"/>
                    <a:pt x="307" y="195"/>
                  </a:cubicBezTo>
                  <a:cubicBezTo>
                    <a:pt x="308" y="195"/>
                    <a:pt x="308" y="194"/>
                    <a:pt x="308" y="193"/>
                  </a:cubicBezTo>
                  <a:cubicBezTo>
                    <a:pt x="308" y="191"/>
                    <a:pt x="308" y="191"/>
                    <a:pt x="308" y="191"/>
                  </a:cubicBezTo>
                  <a:cubicBezTo>
                    <a:pt x="308" y="190"/>
                    <a:pt x="308" y="190"/>
                    <a:pt x="307" y="190"/>
                  </a:cubicBezTo>
                  <a:close/>
                  <a:moveTo>
                    <a:pt x="336" y="206"/>
                  </a:moveTo>
                  <a:cubicBezTo>
                    <a:pt x="339" y="206"/>
                    <a:pt x="341" y="206"/>
                    <a:pt x="342" y="208"/>
                  </a:cubicBezTo>
                  <a:cubicBezTo>
                    <a:pt x="343" y="208"/>
                    <a:pt x="344" y="208"/>
                    <a:pt x="344" y="208"/>
                  </a:cubicBezTo>
                  <a:cubicBezTo>
                    <a:pt x="345" y="206"/>
                    <a:pt x="345" y="206"/>
                    <a:pt x="345" y="206"/>
                  </a:cubicBezTo>
                  <a:cubicBezTo>
                    <a:pt x="346" y="205"/>
                    <a:pt x="346" y="204"/>
                    <a:pt x="345" y="204"/>
                  </a:cubicBezTo>
                  <a:cubicBezTo>
                    <a:pt x="343" y="202"/>
                    <a:pt x="340" y="201"/>
                    <a:pt x="336" y="201"/>
                  </a:cubicBezTo>
                  <a:cubicBezTo>
                    <a:pt x="327" y="201"/>
                    <a:pt x="322" y="209"/>
                    <a:pt x="322" y="218"/>
                  </a:cubicBezTo>
                  <a:cubicBezTo>
                    <a:pt x="322" y="227"/>
                    <a:pt x="327" y="234"/>
                    <a:pt x="336" y="234"/>
                  </a:cubicBezTo>
                  <a:cubicBezTo>
                    <a:pt x="339" y="234"/>
                    <a:pt x="342" y="233"/>
                    <a:pt x="345" y="231"/>
                  </a:cubicBezTo>
                  <a:cubicBezTo>
                    <a:pt x="345" y="230"/>
                    <a:pt x="346" y="230"/>
                    <a:pt x="345" y="229"/>
                  </a:cubicBezTo>
                  <a:cubicBezTo>
                    <a:pt x="344" y="227"/>
                    <a:pt x="344" y="227"/>
                    <a:pt x="344" y="227"/>
                  </a:cubicBezTo>
                  <a:cubicBezTo>
                    <a:pt x="344" y="227"/>
                    <a:pt x="343" y="227"/>
                    <a:pt x="343" y="227"/>
                  </a:cubicBezTo>
                  <a:cubicBezTo>
                    <a:pt x="341" y="229"/>
                    <a:pt x="338" y="229"/>
                    <a:pt x="336" y="229"/>
                  </a:cubicBezTo>
                  <a:cubicBezTo>
                    <a:pt x="330" y="229"/>
                    <a:pt x="327" y="225"/>
                    <a:pt x="327" y="218"/>
                  </a:cubicBezTo>
                  <a:cubicBezTo>
                    <a:pt x="327" y="211"/>
                    <a:pt x="330" y="206"/>
                    <a:pt x="336" y="206"/>
                  </a:cubicBezTo>
                  <a:close/>
                  <a:moveTo>
                    <a:pt x="363" y="201"/>
                  </a:moveTo>
                  <a:cubicBezTo>
                    <a:pt x="353" y="201"/>
                    <a:pt x="348" y="209"/>
                    <a:pt x="348" y="218"/>
                  </a:cubicBezTo>
                  <a:cubicBezTo>
                    <a:pt x="348" y="226"/>
                    <a:pt x="352" y="234"/>
                    <a:pt x="363" y="234"/>
                  </a:cubicBezTo>
                  <a:cubicBezTo>
                    <a:pt x="373" y="234"/>
                    <a:pt x="377" y="226"/>
                    <a:pt x="377" y="218"/>
                  </a:cubicBezTo>
                  <a:cubicBezTo>
                    <a:pt x="377" y="209"/>
                    <a:pt x="373" y="201"/>
                    <a:pt x="363" y="201"/>
                  </a:cubicBezTo>
                  <a:close/>
                  <a:moveTo>
                    <a:pt x="363" y="230"/>
                  </a:moveTo>
                  <a:cubicBezTo>
                    <a:pt x="356" y="230"/>
                    <a:pt x="354" y="224"/>
                    <a:pt x="354" y="218"/>
                  </a:cubicBezTo>
                  <a:cubicBezTo>
                    <a:pt x="354" y="211"/>
                    <a:pt x="356" y="205"/>
                    <a:pt x="363" y="205"/>
                  </a:cubicBezTo>
                  <a:cubicBezTo>
                    <a:pt x="369" y="205"/>
                    <a:pt x="372" y="211"/>
                    <a:pt x="372" y="218"/>
                  </a:cubicBezTo>
                  <a:cubicBezTo>
                    <a:pt x="372" y="224"/>
                    <a:pt x="369" y="230"/>
                    <a:pt x="363" y="230"/>
                  </a:cubicBezTo>
                  <a:close/>
                  <a:moveTo>
                    <a:pt x="416" y="201"/>
                  </a:moveTo>
                  <a:cubicBezTo>
                    <a:pt x="412" y="201"/>
                    <a:pt x="409" y="203"/>
                    <a:pt x="406" y="206"/>
                  </a:cubicBezTo>
                  <a:cubicBezTo>
                    <a:pt x="404" y="203"/>
                    <a:pt x="402" y="201"/>
                    <a:pt x="397" y="201"/>
                  </a:cubicBezTo>
                  <a:cubicBezTo>
                    <a:pt x="393" y="201"/>
                    <a:pt x="390" y="203"/>
                    <a:pt x="388" y="206"/>
                  </a:cubicBezTo>
                  <a:cubicBezTo>
                    <a:pt x="388" y="203"/>
                    <a:pt x="388" y="203"/>
                    <a:pt x="388" y="203"/>
                  </a:cubicBezTo>
                  <a:cubicBezTo>
                    <a:pt x="388" y="202"/>
                    <a:pt x="388" y="202"/>
                    <a:pt x="387" y="202"/>
                  </a:cubicBezTo>
                  <a:cubicBezTo>
                    <a:pt x="384" y="202"/>
                    <a:pt x="384" y="202"/>
                    <a:pt x="384" y="202"/>
                  </a:cubicBezTo>
                  <a:cubicBezTo>
                    <a:pt x="383" y="202"/>
                    <a:pt x="383" y="202"/>
                    <a:pt x="383" y="203"/>
                  </a:cubicBezTo>
                  <a:cubicBezTo>
                    <a:pt x="383" y="232"/>
                    <a:pt x="383" y="232"/>
                    <a:pt x="383" y="232"/>
                  </a:cubicBezTo>
                  <a:cubicBezTo>
                    <a:pt x="383" y="233"/>
                    <a:pt x="383" y="233"/>
                    <a:pt x="384" y="233"/>
                  </a:cubicBezTo>
                  <a:cubicBezTo>
                    <a:pt x="387" y="233"/>
                    <a:pt x="387" y="233"/>
                    <a:pt x="387" y="233"/>
                  </a:cubicBezTo>
                  <a:cubicBezTo>
                    <a:pt x="388" y="233"/>
                    <a:pt x="388" y="233"/>
                    <a:pt x="388" y="232"/>
                  </a:cubicBezTo>
                  <a:cubicBezTo>
                    <a:pt x="388" y="210"/>
                    <a:pt x="388" y="210"/>
                    <a:pt x="388" y="210"/>
                  </a:cubicBezTo>
                  <a:cubicBezTo>
                    <a:pt x="391" y="207"/>
                    <a:pt x="393" y="206"/>
                    <a:pt x="396" y="206"/>
                  </a:cubicBezTo>
                  <a:cubicBezTo>
                    <a:pt x="401" y="206"/>
                    <a:pt x="402" y="209"/>
                    <a:pt x="402" y="213"/>
                  </a:cubicBezTo>
                  <a:cubicBezTo>
                    <a:pt x="402" y="232"/>
                    <a:pt x="402" y="232"/>
                    <a:pt x="402" y="232"/>
                  </a:cubicBezTo>
                  <a:cubicBezTo>
                    <a:pt x="402" y="233"/>
                    <a:pt x="403" y="233"/>
                    <a:pt x="404" y="233"/>
                  </a:cubicBezTo>
                  <a:cubicBezTo>
                    <a:pt x="406" y="233"/>
                    <a:pt x="406" y="233"/>
                    <a:pt x="406" y="233"/>
                  </a:cubicBezTo>
                  <a:cubicBezTo>
                    <a:pt x="407" y="233"/>
                    <a:pt x="408" y="233"/>
                    <a:pt x="408" y="232"/>
                  </a:cubicBezTo>
                  <a:cubicBezTo>
                    <a:pt x="408" y="209"/>
                    <a:pt x="408" y="209"/>
                    <a:pt x="408" y="209"/>
                  </a:cubicBezTo>
                  <a:cubicBezTo>
                    <a:pt x="410" y="207"/>
                    <a:pt x="412" y="206"/>
                    <a:pt x="415" y="206"/>
                  </a:cubicBezTo>
                  <a:cubicBezTo>
                    <a:pt x="420" y="206"/>
                    <a:pt x="422" y="209"/>
                    <a:pt x="422" y="213"/>
                  </a:cubicBezTo>
                  <a:cubicBezTo>
                    <a:pt x="422" y="232"/>
                    <a:pt x="422" y="232"/>
                    <a:pt x="422" y="232"/>
                  </a:cubicBezTo>
                  <a:cubicBezTo>
                    <a:pt x="422" y="233"/>
                    <a:pt x="422" y="233"/>
                    <a:pt x="423" y="233"/>
                  </a:cubicBezTo>
                  <a:cubicBezTo>
                    <a:pt x="426" y="233"/>
                    <a:pt x="426" y="233"/>
                    <a:pt x="426" y="233"/>
                  </a:cubicBezTo>
                  <a:cubicBezTo>
                    <a:pt x="427" y="233"/>
                    <a:pt x="427" y="233"/>
                    <a:pt x="427" y="232"/>
                  </a:cubicBezTo>
                  <a:cubicBezTo>
                    <a:pt x="427" y="213"/>
                    <a:pt x="427" y="213"/>
                    <a:pt x="427" y="213"/>
                  </a:cubicBezTo>
                  <a:cubicBezTo>
                    <a:pt x="427" y="207"/>
                    <a:pt x="424" y="201"/>
                    <a:pt x="416" y="201"/>
                  </a:cubicBezTo>
                  <a:close/>
                  <a:moveTo>
                    <a:pt x="449" y="201"/>
                  </a:moveTo>
                  <a:cubicBezTo>
                    <a:pt x="444" y="201"/>
                    <a:pt x="442" y="203"/>
                    <a:pt x="439" y="206"/>
                  </a:cubicBezTo>
                  <a:cubicBezTo>
                    <a:pt x="439" y="203"/>
                    <a:pt x="439" y="203"/>
                    <a:pt x="439" y="203"/>
                  </a:cubicBezTo>
                  <a:cubicBezTo>
                    <a:pt x="439" y="202"/>
                    <a:pt x="439" y="202"/>
                    <a:pt x="438" y="202"/>
                  </a:cubicBezTo>
                  <a:cubicBezTo>
                    <a:pt x="436" y="202"/>
                    <a:pt x="436" y="202"/>
                    <a:pt x="436" y="202"/>
                  </a:cubicBezTo>
                  <a:cubicBezTo>
                    <a:pt x="435" y="202"/>
                    <a:pt x="435" y="202"/>
                    <a:pt x="435" y="203"/>
                  </a:cubicBezTo>
                  <a:cubicBezTo>
                    <a:pt x="435" y="245"/>
                    <a:pt x="435" y="245"/>
                    <a:pt x="435" y="245"/>
                  </a:cubicBezTo>
                  <a:cubicBezTo>
                    <a:pt x="435" y="246"/>
                    <a:pt x="435" y="246"/>
                    <a:pt x="436" y="246"/>
                  </a:cubicBezTo>
                  <a:cubicBezTo>
                    <a:pt x="439" y="246"/>
                    <a:pt x="439" y="246"/>
                    <a:pt x="439" y="246"/>
                  </a:cubicBezTo>
                  <a:cubicBezTo>
                    <a:pt x="439" y="246"/>
                    <a:pt x="440" y="246"/>
                    <a:pt x="440" y="245"/>
                  </a:cubicBezTo>
                  <a:cubicBezTo>
                    <a:pt x="440" y="230"/>
                    <a:pt x="440" y="230"/>
                    <a:pt x="440" y="230"/>
                  </a:cubicBezTo>
                  <a:cubicBezTo>
                    <a:pt x="442" y="232"/>
                    <a:pt x="444" y="234"/>
                    <a:pt x="448" y="234"/>
                  </a:cubicBezTo>
                  <a:cubicBezTo>
                    <a:pt x="456" y="234"/>
                    <a:pt x="462" y="227"/>
                    <a:pt x="462" y="217"/>
                  </a:cubicBezTo>
                  <a:cubicBezTo>
                    <a:pt x="462" y="207"/>
                    <a:pt x="457" y="201"/>
                    <a:pt x="449" y="201"/>
                  </a:cubicBezTo>
                  <a:close/>
                  <a:moveTo>
                    <a:pt x="448" y="230"/>
                  </a:moveTo>
                  <a:cubicBezTo>
                    <a:pt x="444" y="230"/>
                    <a:pt x="442" y="228"/>
                    <a:pt x="440" y="226"/>
                  </a:cubicBezTo>
                  <a:cubicBezTo>
                    <a:pt x="440" y="210"/>
                    <a:pt x="440" y="210"/>
                    <a:pt x="440" y="210"/>
                  </a:cubicBezTo>
                  <a:cubicBezTo>
                    <a:pt x="442" y="207"/>
                    <a:pt x="445" y="205"/>
                    <a:pt x="448" y="205"/>
                  </a:cubicBezTo>
                  <a:cubicBezTo>
                    <a:pt x="453" y="205"/>
                    <a:pt x="456" y="209"/>
                    <a:pt x="456" y="217"/>
                  </a:cubicBezTo>
                  <a:cubicBezTo>
                    <a:pt x="456" y="226"/>
                    <a:pt x="453" y="230"/>
                    <a:pt x="448" y="230"/>
                  </a:cubicBezTo>
                  <a:close/>
                  <a:moveTo>
                    <a:pt x="479" y="201"/>
                  </a:moveTo>
                  <a:cubicBezTo>
                    <a:pt x="474" y="201"/>
                    <a:pt x="470" y="203"/>
                    <a:pt x="468" y="205"/>
                  </a:cubicBezTo>
                  <a:cubicBezTo>
                    <a:pt x="467" y="205"/>
                    <a:pt x="467" y="206"/>
                    <a:pt x="467" y="206"/>
                  </a:cubicBezTo>
                  <a:cubicBezTo>
                    <a:pt x="468" y="208"/>
                    <a:pt x="468" y="208"/>
                    <a:pt x="468" y="208"/>
                  </a:cubicBezTo>
                  <a:cubicBezTo>
                    <a:pt x="469" y="209"/>
                    <a:pt x="469" y="209"/>
                    <a:pt x="470" y="208"/>
                  </a:cubicBezTo>
                  <a:cubicBezTo>
                    <a:pt x="472" y="206"/>
                    <a:pt x="475" y="206"/>
                    <a:pt x="478" y="206"/>
                  </a:cubicBezTo>
                  <a:cubicBezTo>
                    <a:pt x="484" y="206"/>
                    <a:pt x="486" y="210"/>
                    <a:pt x="486" y="213"/>
                  </a:cubicBezTo>
                  <a:cubicBezTo>
                    <a:pt x="486" y="216"/>
                    <a:pt x="486" y="216"/>
                    <a:pt x="486" y="216"/>
                  </a:cubicBezTo>
                  <a:cubicBezTo>
                    <a:pt x="483" y="215"/>
                    <a:pt x="481" y="215"/>
                    <a:pt x="478" y="215"/>
                  </a:cubicBezTo>
                  <a:cubicBezTo>
                    <a:pt x="470" y="215"/>
                    <a:pt x="466" y="219"/>
                    <a:pt x="466" y="224"/>
                  </a:cubicBezTo>
                  <a:cubicBezTo>
                    <a:pt x="466" y="230"/>
                    <a:pt x="469" y="234"/>
                    <a:pt x="476" y="234"/>
                  </a:cubicBezTo>
                  <a:cubicBezTo>
                    <a:pt x="481" y="234"/>
                    <a:pt x="484" y="232"/>
                    <a:pt x="486" y="229"/>
                  </a:cubicBezTo>
                  <a:cubicBezTo>
                    <a:pt x="486" y="232"/>
                    <a:pt x="486" y="232"/>
                    <a:pt x="486" y="232"/>
                  </a:cubicBezTo>
                  <a:cubicBezTo>
                    <a:pt x="486" y="233"/>
                    <a:pt x="486" y="233"/>
                    <a:pt x="487" y="233"/>
                  </a:cubicBezTo>
                  <a:cubicBezTo>
                    <a:pt x="489" y="233"/>
                    <a:pt x="489" y="233"/>
                    <a:pt x="489" y="233"/>
                  </a:cubicBezTo>
                  <a:cubicBezTo>
                    <a:pt x="490" y="233"/>
                    <a:pt x="491" y="233"/>
                    <a:pt x="491" y="232"/>
                  </a:cubicBezTo>
                  <a:cubicBezTo>
                    <a:pt x="491" y="213"/>
                    <a:pt x="491" y="213"/>
                    <a:pt x="491" y="213"/>
                  </a:cubicBezTo>
                  <a:cubicBezTo>
                    <a:pt x="491" y="206"/>
                    <a:pt x="487" y="201"/>
                    <a:pt x="479" y="201"/>
                  </a:cubicBezTo>
                  <a:close/>
                  <a:moveTo>
                    <a:pt x="486" y="225"/>
                  </a:moveTo>
                  <a:cubicBezTo>
                    <a:pt x="483" y="229"/>
                    <a:pt x="480" y="230"/>
                    <a:pt x="477" y="230"/>
                  </a:cubicBezTo>
                  <a:cubicBezTo>
                    <a:pt x="472" y="230"/>
                    <a:pt x="471" y="227"/>
                    <a:pt x="471" y="224"/>
                  </a:cubicBezTo>
                  <a:cubicBezTo>
                    <a:pt x="471" y="221"/>
                    <a:pt x="473" y="219"/>
                    <a:pt x="479" y="219"/>
                  </a:cubicBezTo>
                  <a:cubicBezTo>
                    <a:pt x="481" y="219"/>
                    <a:pt x="484" y="219"/>
                    <a:pt x="486" y="220"/>
                  </a:cubicBezTo>
                  <a:lnTo>
                    <a:pt x="486" y="225"/>
                  </a:lnTo>
                  <a:close/>
                  <a:moveTo>
                    <a:pt x="513" y="201"/>
                  </a:moveTo>
                  <a:cubicBezTo>
                    <a:pt x="509" y="201"/>
                    <a:pt x="506" y="203"/>
                    <a:pt x="503" y="206"/>
                  </a:cubicBezTo>
                  <a:cubicBezTo>
                    <a:pt x="503" y="203"/>
                    <a:pt x="503" y="203"/>
                    <a:pt x="503" y="203"/>
                  </a:cubicBezTo>
                  <a:cubicBezTo>
                    <a:pt x="503" y="202"/>
                    <a:pt x="503" y="202"/>
                    <a:pt x="502" y="202"/>
                  </a:cubicBezTo>
                  <a:cubicBezTo>
                    <a:pt x="500" y="202"/>
                    <a:pt x="500" y="202"/>
                    <a:pt x="500" y="202"/>
                  </a:cubicBezTo>
                  <a:cubicBezTo>
                    <a:pt x="499" y="202"/>
                    <a:pt x="498" y="202"/>
                    <a:pt x="498" y="203"/>
                  </a:cubicBezTo>
                  <a:cubicBezTo>
                    <a:pt x="498" y="232"/>
                    <a:pt x="498" y="232"/>
                    <a:pt x="498" y="232"/>
                  </a:cubicBezTo>
                  <a:cubicBezTo>
                    <a:pt x="498" y="233"/>
                    <a:pt x="499" y="233"/>
                    <a:pt x="500" y="233"/>
                  </a:cubicBezTo>
                  <a:cubicBezTo>
                    <a:pt x="502" y="233"/>
                    <a:pt x="502" y="233"/>
                    <a:pt x="502" y="233"/>
                  </a:cubicBezTo>
                  <a:cubicBezTo>
                    <a:pt x="503" y="233"/>
                    <a:pt x="503" y="233"/>
                    <a:pt x="503" y="232"/>
                  </a:cubicBezTo>
                  <a:cubicBezTo>
                    <a:pt x="503" y="210"/>
                    <a:pt x="503" y="210"/>
                    <a:pt x="503" y="210"/>
                  </a:cubicBezTo>
                  <a:cubicBezTo>
                    <a:pt x="506" y="207"/>
                    <a:pt x="509" y="206"/>
                    <a:pt x="512" y="206"/>
                  </a:cubicBezTo>
                  <a:cubicBezTo>
                    <a:pt x="517" y="206"/>
                    <a:pt x="518" y="209"/>
                    <a:pt x="518" y="213"/>
                  </a:cubicBezTo>
                  <a:cubicBezTo>
                    <a:pt x="518" y="232"/>
                    <a:pt x="518" y="232"/>
                    <a:pt x="518" y="232"/>
                  </a:cubicBezTo>
                  <a:cubicBezTo>
                    <a:pt x="518" y="233"/>
                    <a:pt x="519" y="233"/>
                    <a:pt x="520" y="233"/>
                  </a:cubicBezTo>
                  <a:cubicBezTo>
                    <a:pt x="522" y="233"/>
                    <a:pt x="522" y="233"/>
                    <a:pt x="522" y="233"/>
                  </a:cubicBezTo>
                  <a:cubicBezTo>
                    <a:pt x="523" y="233"/>
                    <a:pt x="524" y="233"/>
                    <a:pt x="524" y="232"/>
                  </a:cubicBezTo>
                  <a:cubicBezTo>
                    <a:pt x="524" y="213"/>
                    <a:pt x="524" y="213"/>
                    <a:pt x="524" y="213"/>
                  </a:cubicBezTo>
                  <a:cubicBezTo>
                    <a:pt x="524" y="207"/>
                    <a:pt x="520" y="201"/>
                    <a:pt x="513" y="201"/>
                  </a:cubicBezTo>
                  <a:close/>
                  <a:moveTo>
                    <a:pt x="553" y="202"/>
                  </a:moveTo>
                  <a:cubicBezTo>
                    <a:pt x="550" y="202"/>
                    <a:pt x="550" y="202"/>
                    <a:pt x="550" y="202"/>
                  </a:cubicBezTo>
                  <a:cubicBezTo>
                    <a:pt x="550" y="202"/>
                    <a:pt x="549" y="202"/>
                    <a:pt x="549" y="203"/>
                  </a:cubicBezTo>
                  <a:cubicBezTo>
                    <a:pt x="547" y="211"/>
                    <a:pt x="545" y="219"/>
                    <a:pt x="541" y="227"/>
                  </a:cubicBezTo>
                  <a:cubicBezTo>
                    <a:pt x="537" y="220"/>
                    <a:pt x="534" y="211"/>
                    <a:pt x="533" y="203"/>
                  </a:cubicBezTo>
                  <a:cubicBezTo>
                    <a:pt x="533" y="202"/>
                    <a:pt x="532" y="202"/>
                    <a:pt x="531" y="202"/>
                  </a:cubicBezTo>
                  <a:cubicBezTo>
                    <a:pt x="528" y="202"/>
                    <a:pt x="528" y="202"/>
                    <a:pt x="528" y="202"/>
                  </a:cubicBezTo>
                  <a:cubicBezTo>
                    <a:pt x="528" y="202"/>
                    <a:pt x="527" y="202"/>
                    <a:pt x="527" y="203"/>
                  </a:cubicBezTo>
                  <a:cubicBezTo>
                    <a:pt x="527" y="203"/>
                    <a:pt x="527" y="204"/>
                    <a:pt x="527" y="204"/>
                  </a:cubicBezTo>
                  <a:cubicBezTo>
                    <a:pt x="530" y="213"/>
                    <a:pt x="533" y="224"/>
                    <a:pt x="538" y="232"/>
                  </a:cubicBezTo>
                  <a:cubicBezTo>
                    <a:pt x="535" y="238"/>
                    <a:pt x="532" y="240"/>
                    <a:pt x="529" y="242"/>
                  </a:cubicBezTo>
                  <a:cubicBezTo>
                    <a:pt x="528" y="242"/>
                    <a:pt x="528" y="243"/>
                    <a:pt x="528" y="243"/>
                  </a:cubicBezTo>
                  <a:cubicBezTo>
                    <a:pt x="528" y="243"/>
                    <a:pt x="528" y="244"/>
                    <a:pt x="528" y="244"/>
                  </a:cubicBezTo>
                  <a:cubicBezTo>
                    <a:pt x="530" y="246"/>
                    <a:pt x="530" y="246"/>
                    <a:pt x="530" y="246"/>
                  </a:cubicBezTo>
                  <a:cubicBezTo>
                    <a:pt x="530" y="246"/>
                    <a:pt x="530" y="246"/>
                    <a:pt x="531" y="246"/>
                  </a:cubicBezTo>
                  <a:cubicBezTo>
                    <a:pt x="531" y="246"/>
                    <a:pt x="531" y="246"/>
                    <a:pt x="531" y="246"/>
                  </a:cubicBezTo>
                  <a:cubicBezTo>
                    <a:pt x="539" y="241"/>
                    <a:pt x="544" y="232"/>
                    <a:pt x="548" y="222"/>
                  </a:cubicBezTo>
                  <a:cubicBezTo>
                    <a:pt x="551" y="216"/>
                    <a:pt x="553" y="210"/>
                    <a:pt x="554" y="204"/>
                  </a:cubicBezTo>
                  <a:cubicBezTo>
                    <a:pt x="554" y="203"/>
                    <a:pt x="554" y="203"/>
                    <a:pt x="554" y="203"/>
                  </a:cubicBezTo>
                  <a:cubicBezTo>
                    <a:pt x="554" y="202"/>
                    <a:pt x="554" y="202"/>
                    <a:pt x="553" y="202"/>
                  </a:cubicBezTo>
                  <a:close/>
                  <a:moveTo>
                    <a:pt x="294" y="66"/>
                  </a:moveTo>
                  <a:cubicBezTo>
                    <a:pt x="251" y="66"/>
                    <a:pt x="251" y="66"/>
                    <a:pt x="251" y="66"/>
                  </a:cubicBezTo>
                  <a:cubicBezTo>
                    <a:pt x="251" y="48"/>
                    <a:pt x="251" y="48"/>
                    <a:pt x="251" y="48"/>
                  </a:cubicBezTo>
                  <a:cubicBezTo>
                    <a:pt x="284" y="48"/>
                    <a:pt x="284" y="48"/>
                    <a:pt x="284" y="48"/>
                  </a:cubicBezTo>
                  <a:cubicBezTo>
                    <a:pt x="284" y="32"/>
                    <a:pt x="284" y="32"/>
                    <a:pt x="284" y="32"/>
                  </a:cubicBezTo>
                  <a:cubicBezTo>
                    <a:pt x="251" y="32"/>
                    <a:pt x="251" y="32"/>
                    <a:pt x="251" y="32"/>
                  </a:cubicBezTo>
                  <a:cubicBezTo>
                    <a:pt x="251" y="16"/>
                    <a:pt x="251" y="16"/>
                    <a:pt x="251" y="16"/>
                  </a:cubicBezTo>
                  <a:cubicBezTo>
                    <a:pt x="292" y="16"/>
                    <a:pt x="292" y="16"/>
                    <a:pt x="292" y="16"/>
                  </a:cubicBezTo>
                  <a:cubicBezTo>
                    <a:pt x="292" y="0"/>
                    <a:pt x="292" y="0"/>
                    <a:pt x="292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32" y="82"/>
                    <a:pt x="232" y="82"/>
                    <a:pt x="232" y="82"/>
                  </a:cubicBezTo>
                  <a:cubicBezTo>
                    <a:pt x="294" y="82"/>
                    <a:pt x="294" y="82"/>
                    <a:pt x="294" y="82"/>
                  </a:cubicBezTo>
                  <a:lnTo>
                    <a:pt x="294" y="66"/>
                  </a:lnTo>
                  <a:close/>
                  <a:moveTo>
                    <a:pt x="129" y="82"/>
                  </a:moveTo>
                  <a:cubicBezTo>
                    <a:pt x="150" y="82"/>
                    <a:pt x="150" y="82"/>
                    <a:pt x="150" y="82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123" y="63"/>
                    <a:pt x="123" y="63"/>
                    <a:pt x="123" y="63"/>
                  </a:cubicBezTo>
                  <a:lnTo>
                    <a:pt x="129" y="82"/>
                  </a:lnTo>
                  <a:close/>
                  <a:moveTo>
                    <a:pt x="98" y="48"/>
                  </a:moveTo>
                  <a:cubicBezTo>
                    <a:pt x="102" y="35"/>
                    <a:pt x="106" y="29"/>
                    <a:pt x="109" y="19"/>
                  </a:cubicBezTo>
                  <a:cubicBezTo>
                    <a:pt x="112" y="29"/>
                    <a:pt x="115" y="35"/>
                    <a:pt x="119" y="48"/>
                  </a:cubicBezTo>
                  <a:lnTo>
                    <a:pt x="98" y="48"/>
                  </a:lnTo>
                  <a:close/>
                  <a:moveTo>
                    <a:pt x="52" y="39"/>
                  </a:moveTo>
                  <a:cubicBezTo>
                    <a:pt x="61" y="35"/>
                    <a:pt x="66" y="29"/>
                    <a:pt x="66" y="21"/>
                  </a:cubicBezTo>
                  <a:cubicBezTo>
                    <a:pt x="66" y="12"/>
                    <a:pt x="62" y="6"/>
                    <a:pt x="56" y="3"/>
                  </a:cubicBezTo>
                  <a:cubicBezTo>
                    <a:pt x="52" y="0"/>
                    <a:pt x="46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35" y="82"/>
                    <a:pt x="35" y="82"/>
                    <a:pt x="35" y="82"/>
                  </a:cubicBezTo>
                  <a:cubicBezTo>
                    <a:pt x="47" y="82"/>
                    <a:pt x="53" y="81"/>
                    <a:pt x="59" y="78"/>
                  </a:cubicBezTo>
                  <a:cubicBezTo>
                    <a:pt x="65" y="74"/>
                    <a:pt x="69" y="67"/>
                    <a:pt x="69" y="59"/>
                  </a:cubicBezTo>
                  <a:cubicBezTo>
                    <a:pt x="69" y="48"/>
                    <a:pt x="63" y="41"/>
                    <a:pt x="52" y="39"/>
                  </a:cubicBezTo>
                  <a:close/>
                  <a:moveTo>
                    <a:pt x="19" y="16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44" y="16"/>
                    <a:pt x="46" y="19"/>
                    <a:pt x="46" y="24"/>
                  </a:cubicBezTo>
                  <a:cubicBezTo>
                    <a:pt x="46" y="29"/>
                    <a:pt x="43" y="32"/>
                    <a:pt x="34" y="32"/>
                  </a:cubicBezTo>
                  <a:cubicBezTo>
                    <a:pt x="19" y="32"/>
                    <a:pt x="19" y="32"/>
                    <a:pt x="19" y="32"/>
                  </a:cubicBezTo>
                  <a:lnTo>
                    <a:pt x="19" y="16"/>
                  </a:lnTo>
                  <a:close/>
                  <a:moveTo>
                    <a:pt x="34" y="66"/>
                  </a:moveTo>
                  <a:cubicBezTo>
                    <a:pt x="19" y="66"/>
                    <a:pt x="19" y="66"/>
                    <a:pt x="19" y="66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6" y="48"/>
                    <a:pt x="48" y="51"/>
                    <a:pt x="48" y="57"/>
                  </a:cubicBezTo>
                  <a:cubicBezTo>
                    <a:pt x="48" y="63"/>
                    <a:pt x="45" y="66"/>
                    <a:pt x="34" y="66"/>
                  </a:cubicBezTo>
                  <a:close/>
                  <a:moveTo>
                    <a:pt x="349" y="82"/>
                  </a:moveTo>
                  <a:cubicBezTo>
                    <a:pt x="372" y="82"/>
                    <a:pt x="372" y="82"/>
                    <a:pt x="372" y="82"/>
                  </a:cubicBezTo>
                  <a:cubicBezTo>
                    <a:pt x="350" y="48"/>
                    <a:pt x="350" y="48"/>
                    <a:pt x="350" y="48"/>
                  </a:cubicBezTo>
                  <a:cubicBezTo>
                    <a:pt x="361" y="45"/>
                    <a:pt x="369" y="38"/>
                    <a:pt x="369" y="25"/>
                  </a:cubicBezTo>
                  <a:cubicBezTo>
                    <a:pt x="369" y="19"/>
                    <a:pt x="367" y="13"/>
                    <a:pt x="364" y="9"/>
                  </a:cubicBezTo>
                  <a:cubicBezTo>
                    <a:pt x="359" y="3"/>
                    <a:pt x="352" y="0"/>
                    <a:pt x="339" y="0"/>
                  </a:cubicBezTo>
                  <a:cubicBezTo>
                    <a:pt x="301" y="0"/>
                    <a:pt x="301" y="0"/>
                    <a:pt x="301" y="0"/>
                  </a:cubicBezTo>
                  <a:cubicBezTo>
                    <a:pt x="301" y="82"/>
                    <a:pt x="301" y="82"/>
                    <a:pt x="301" y="82"/>
                  </a:cubicBezTo>
                  <a:cubicBezTo>
                    <a:pt x="321" y="82"/>
                    <a:pt x="321" y="82"/>
                    <a:pt x="321" y="82"/>
                  </a:cubicBezTo>
                  <a:cubicBezTo>
                    <a:pt x="321" y="48"/>
                    <a:pt x="321" y="48"/>
                    <a:pt x="321" y="48"/>
                  </a:cubicBezTo>
                  <a:cubicBezTo>
                    <a:pt x="331" y="48"/>
                    <a:pt x="331" y="48"/>
                    <a:pt x="331" y="48"/>
                  </a:cubicBezTo>
                  <a:lnTo>
                    <a:pt x="349" y="82"/>
                  </a:lnTo>
                  <a:close/>
                  <a:moveTo>
                    <a:pt x="321" y="32"/>
                  </a:moveTo>
                  <a:cubicBezTo>
                    <a:pt x="321" y="16"/>
                    <a:pt x="321" y="16"/>
                    <a:pt x="321" y="16"/>
                  </a:cubicBezTo>
                  <a:cubicBezTo>
                    <a:pt x="336" y="16"/>
                    <a:pt x="336" y="16"/>
                    <a:pt x="336" y="16"/>
                  </a:cubicBezTo>
                  <a:cubicBezTo>
                    <a:pt x="346" y="16"/>
                    <a:pt x="348" y="19"/>
                    <a:pt x="348" y="24"/>
                  </a:cubicBezTo>
                  <a:cubicBezTo>
                    <a:pt x="348" y="29"/>
                    <a:pt x="345" y="32"/>
                    <a:pt x="336" y="32"/>
                  </a:cubicBezTo>
                  <a:lnTo>
                    <a:pt x="321" y="32"/>
                  </a:lnTo>
                  <a:close/>
                  <a:moveTo>
                    <a:pt x="365" y="141"/>
                  </a:moveTo>
                  <a:cubicBezTo>
                    <a:pt x="396" y="141"/>
                    <a:pt x="396" y="141"/>
                    <a:pt x="396" y="141"/>
                  </a:cubicBezTo>
                  <a:cubicBezTo>
                    <a:pt x="396" y="175"/>
                    <a:pt x="396" y="175"/>
                    <a:pt x="396" y="175"/>
                  </a:cubicBezTo>
                  <a:cubicBezTo>
                    <a:pt x="416" y="175"/>
                    <a:pt x="416" y="175"/>
                    <a:pt x="416" y="175"/>
                  </a:cubicBezTo>
                  <a:cubicBezTo>
                    <a:pt x="416" y="93"/>
                    <a:pt x="416" y="93"/>
                    <a:pt x="416" y="93"/>
                  </a:cubicBezTo>
                  <a:cubicBezTo>
                    <a:pt x="396" y="93"/>
                    <a:pt x="396" y="93"/>
                    <a:pt x="396" y="93"/>
                  </a:cubicBezTo>
                  <a:cubicBezTo>
                    <a:pt x="396" y="124"/>
                    <a:pt x="396" y="124"/>
                    <a:pt x="396" y="124"/>
                  </a:cubicBezTo>
                  <a:cubicBezTo>
                    <a:pt x="365" y="124"/>
                    <a:pt x="365" y="124"/>
                    <a:pt x="365" y="124"/>
                  </a:cubicBezTo>
                  <a:cubicBezTo>
                    <a:pt x="365" y="93"/>
                    <a:pt x="365" y="93"/>
                    <a:pt x="365" y="93"/>
                  </a:cubicBezTo>
                  <a:cubicBezTo>
                    <a:pt x="345" y="93"/>
                    <a:pt x="345" y="93"/>
                    <a:pt x="345" y="93"/>
                  </a:cubicBezTo>
                  <a:cubicBezTo>
                    <a:pt x="345" y="175"/>
                    <a:pt x="345" y="175"/>
                    <a:pt x="345" y="175"/>
                  </a:cubicBezTo>
                  <a:cubicBezTo>
                    <a:pt x="365" y="175"/>
                    <a:pt x="365" y="175"/>
                    <a:pt x="365" y="175"/>
                  </a:cubicBezTo>
                  <a:lnTo>
                    <a:pt x="365" y="141"/>
                  </a:lnTo>
                  <a:close/>
                  <a:moveTo>
                    <a:pt x="153" y="124"/>
                  </a:moveTo>
                  <a:cubicBezTo>
                    <a:pt x="122" y="124"/>
                    <a:pt x="122" y="124"/>
                    <a:pt x="122" y="12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02" y="93"/>
                    <a:pt x="102" y="93"/>
                    <a:pt x="102" y="93"/>
                  </a:cubicBezTo>
                  <a:cubicBezTo>
                    <a:pt x="102" y="175"/>
                    <a:pt x="102" y="175"/>
                    <a:pt x="102" y="175"/>
                  </a:cubicBezTo>
                  <a:cubicBezTo>
                    <a:pt x="122" y="175"/>
                    <a:pt x="122" y="175"/>
                    <a:pt x="122" y="175"/>
                  </a:cubicBezTo>
                  <a:cubicBezTo>
                    <a:pt x="122" y="141"/>
                    <a:pt x="122" y="141"/>
                    <a:pt x="122" y="141"/>
                  </a:cubicBezTo>
                  <a:cubicBezTo>
                    <a:pt x="153" y="141"/>
                    <a:pt x="153" y="141"/>
                    <a:pt x="153" y="141"/>
                  </a:cubicBezTo>
                  <a:cubicBezTo>
                    <a:pt x="153" y="233"/>
                    <a:pt x="153" y="233"/>
                    <a:pt x="153" y="233"/>
                  </a:cubicBezTo>
                  <a:cubicBezTo>
                    <a:pt x="173" y="233"/>
                    <a:pt x="173" y="233"/>
                    <a:pt x="173" y="233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153" y="124"/>
                  </a:lnTo>
                  <a:close/>
                  <a:moveTo>
                    <a:pt x="227" y="82"/>
                  </a:moveTo>
                  <a:cubicBezTo>
                    <a:pt x="198" y="40"/>
                    <a:pt x="198" y="40"/>
                    <a:pt x="198" y="4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173" y="40"/>
                    <a:pt x="173" y="40"/>
                    <a:pt x="173" y="40"/>
                  </a:cubicBezTo>
                  <a:cubicBezTo>
                    <a:pt x="204" y="82"/>
                    <a:pt x="204" y="82"/>
                    <a:pt x="204" y="82"/>
                  </a:cubicBezTo>
                  <a:lnTo>
                    <a:pt x="227" y="82"/>
                  </a:lnTo>
                  <a:close/>
                  <a:moveTo>
                    <a:pt x="251" y="140"/>
                  </a:moveTo>
                  <a:cubicBezTo>
                    <a:pt x="251" y="93"/>
                    <a:pt x="251" y="93"/>
                    <a:pt x="251" y="93"/>
                  </a:cubicBezTo>
                  <a:cubicBezTo>
                    <a:pt x="232" y="93"/>
                    <a:pt x="232" y="93"/>
                    <a:pt x="232" y="93"/>
                  </a:cubicBezTo>
                  <a:cubicBezTo>
                    <a:pt x="232" y="140"/>
                    <a:pt x="232" y="140"/>
                    <a:pt x="232" y="140"/>
                  </a:cubicBezTo>
                  <a:cubicBezTo>
                    <a:pt x="232" y="155"/>
                    <a:pt x="226" y="160"/>
                    <a:pt x="217" y="160"/>
                  </a:cubicBezTo>
                  <a:cubicBezTo>
                    <a:pt x="208" y="160"/>
                    <a:pt x="202" y="155"/>
                    <a:pt x="202" y="140"/>
                  </a:cubicBezTo>
                  <a:cubicBezTo>
                    <a:pt x="202" y="93"/>
                    <a:pt x="202" y="93"/>
                    <a:pt x="202" y="93"/>
                  </a:cubicBezTo>
                  <a:cubicBezTo>
                    <a:pt x="182" y="93"/>
                    <a:pt x="182" y="93"/>
                    <a:pt x="182" y="93"/>
                  </a:cubicBezTo>
                  <a:cubicBezTo>
                    <a:pt x="182" y="139"/>
                    <a:pt x="182" y="139"/>
                    <a:pt x="182" y="139"/>
                  </a:cubicBezTo>
                  <a:cubicBezTo>
                    <a:pt x="182" y="164"/>
                    <a:pt x="191" y="177"/>
                    <a:pt x="216" y="177"/>
                  </a:cubicBezTo>
                  <a:cubicBezTo>
                    <a:pt x="240" y="177"/>
                    <a:pt x="251" y="165"/>
                    <a:pt x="251" y="140"/>
                  </a:cubicBezTo>
                  <a:close/>
                  <a:moveTo>
                    <a:pt x="488" y="159"/>
                  </a:moveTo>
                  <a:cubicBezTo>
                    <a:pt x="445" y="159"/>
                    <a:pt x="445" y="159"/>
                    <a:pt x="445" y="159"/>
                  </a:cubicBezTo>
                  <a:cubicBezTo>
                    <a:pt x="445" y="141"/>
                    <a:pt x="445" y="141"/>
                    <a:pt x="445" y="141"/>
                  </a:cubicBezTo>
                  <a:cubicBezTo>
                    <a:pt x="478" y="141"/>
                    <a:pt x="478" y="141"/>
                    <a:pt x="478" y="141"/>
                  </a:cubicBezTo>
                  <a:cubicBezTo>
                    <a:pt x="478" y="125"/>
                    <a:pt x="478" y="125"/>
                    <a:pt x="478" y="125"/>
                  </a:cubicBezTo>
                  <a:cubicBezTo>
                    <a:pt x="445" y="125"/>
                    <a:pt x="445" y="125"/>
                    <a:pt x="445" y="125"/>
                  </a:cubicBezTo>
                  <a:cubicBezTo>
                    <a:pt x="445" y="109"/>
                    <a:pt x="445" y="109"/>
                    <a:pt x="445" y="109"/>
                  </a:cubicBezTo>
                  <a:cubicBezTo>
                    <a:pt x="486" y="109"/>
                    <a:pt x="486" y="109"/>
                    <a:pt x="486" y="109"/>
                  </a:cubicBezTo>
                  <a:cubicBezTo>
                    <a:pt x="486" y="93"/>
                    <a:pt x="486" y="93"/>
                    <a:pt x="486" y="93"/>
                  </a:cubicBezTo>
                  <a:cubicBezTo>
                    <a:pt x="425" y="93"/>
                    <a:pt x="425" y="93"/>
                    <a:pt x="425" y="93"/>
                  </a:cubicBezTo>
                  <a:cubicBezTo>
                    <a:pt x="425" y="175"/>
                    <a:pt x="425" y="175"/>
                    <a:pt x="425" y="175"/>
                  </a:cubicBezTo>
                  <a:cubicBezTo>
                    <a:pt x="488" y="175"/>
                    <a:pt x="488" y="175"/>
                    <a:pt x="488" y="175"/>
                  </a:cubicBezTo>
                  <a:lnTo>
                    <a:pt x="488" y="159"/>
                  </a:lnTo>
                  <a:close/>
                  <a:moveTo>
                    <a:pt x="536" y="126"/>
                  </a:moveTo>
                  <a:cubicBezTo>
                    <a:pt x="524" y="122"/>
                    <a:pt x="524" y="122"/>
                    <a:pt x="524" y="122"/>
                  </a:cubicBezTo>
                  <a:cubicBezTo>
                    <a:pt x="516" y="119"/>
                    <a:pt x="514" y="117"/>
                    <a:pt x="514" y="114"/>
                  </a:cubicBezTo>
                  <a:cubicBezTo>
                    <a:pt x="514" y="110"/>
                    <a:pt x="517" y="107"/>
                    <a:pt x="523" y="107"/>
                  </a:cubicBezTo>
                  <a:cubicBezTo>
                    <a:pt x="530" y="107"/>
                    <a:pt x="537" y="110"/>
                    <a:pt x="544" y="118"/>
                  </a:cubicBezTo>
                  <a:cubicBezTo>
                    <a:pt x="559" y="106"/>
                    <a:pt x="559" y="106"/>
                    <a:pt x="559" y="106"/>
                  </a:cubicBezTo>
                  <a:cubicBezTo>
                    <a:pt x="551" y="97"/>
                    <a:pt x="540" y="91"/>
                    <a:pt x="526" y="91"/>
                  </a:cubicBezTo>
                  <a:cubicBezTo>
                    <a:pt x="507" y="91"/>
                    <a:pt x="494" y="101"/>
                    <a:pt x="494" y="116"/>
                  </a:cubicBezTo>
                  <a:cubicBezTo>
                    <a:pt x="494" y="128"/>
                    <a:pt x="500" y="135"/>
                    <a:pt x="513" y="139"/>
                  </a:cubicBezTo>
                  <a:cubicBezTo>
                    <a:pt x="523" y="143"/>
                    <a:pt x="523" y="143"/>
                    <a:pt x="523" y="143"/>
                  </a:cubicBezTo>
                  <a:cubicBezTo>
                    <a:pt x="534" y="148"/>
                    <a:pt x="537" y="149"/>
                    <a:pt x="537" y="153"/>
                  </a:cubicBezTo>
                  <a:cubicBezTo>
                    <a:pt x="537" y="157"/>
                    <a:pt x="534" y="160"/>
                    <a:pt x="525" y="160"/>
                  </a:cubicBezTo>
                  <a:cubicBezTo>
                    <a:pt x="519" y="160"/>
                    <a:pt x="510" y="156"/>
                    <a:pt x="505" y="148"/>
                  </a:cubicBezTo>
                  <a:cubicBezTo>
                    <a:pt x="490" y="162"/>
                    <a:pt x="490" y="162"/>
                    <a:pt x="490" y="162"/>
                  </a:cubicBezTo>
                  <a:cubicBezTo>
                    <a:pt x="498" y="172"/>
                    <a:pt x="512" y="177"/>
                    <a:pt x="525" y="177"/>
                  </a:cubicBezTo>
                  <a:cubicBezTo>
                    <a:pt x="546" y="177"/>
                    <a:pt x="558" y="166"/>
                    <a:pt x="558" y="151"/>
                  </a:cubicBezTo>
                  <a:cubicBezTo>
                    <a:pt x="558" y="138"/>
                    <a:pt x="551" y="132"/>
                    <a:pt x="536" y="126"/>
                  </a:cubicBezTo>
                  <a:close/>
                </a:path>
              </a:pathLst>
            </a:custGeom>
            <a:gradFill>
              <a:gsLst>
                <a:gs pos="0">
                  <a:srgbClr val="00B5E2"/>
                </a:gs>
                <a:gs pos="62000">
                  <a:srgbClr val="005EB8"/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dirty="0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2712945" y="307352"/>
              <a:ext cx="521321" cy="521322"/>
            </a:xfrm>
            <a:custGeom>
              <a:avLst/>
              <a:gdLst>
                <a:gd name="T0" fmla="*/ 70 w 141"/>
                <a:gd name="T1" fmla="*/ 0 h 141"/>
                <a:gd name="T2" fmla="*/ 70 w 141"/>
                <a:gd name="T3" fmla="*/ 141 h 141"/>
                <a:gd name="T4" fmla="*/ 141 w 141"/>
                <a:gd name="T5" fmla="*/ 70 h 141"/>
                <a:gd name="T6" fmla="*/ 70 w 141"/>
                <a:gd name="T7" fmla="*/ 137 h 141"/>
                <a:gd name="T8" fmla="*/ 70 w 141"/>
                <a:gd name="T9" fmla="*/ 4 h 141"/>
                <a:gd name="T10" fmla="*/ 137 w 141"/>
                <a:gd name="T11" fmla="*/ 70 h 141"/>
                <a:gd name="T12" fmla="*/ 97 w 141"/>
                <a:gd name="T13" fmla="*/ 18 h 141"/>
                <a:gd name="T14" fmla="*/ 66 w 141"/>
                <a:gd name="T15" fmla="*/ 22 h 141"/>
                <a:gd name="T16" fmla="*/ 75 w 141"/>
                <a:gd name="T17" fmla="*/ 9 h 141"/>
                <a:gd name="T18" fmla="*/ 90 w 141"/>
                <a:gd name="T19" fmla="*/ 11 h 141"/>
                <a:gd name="T20" fmla="*/ 18 w 141"/>
                <a:gd name="T21" fmla="*/ 43 h 141"/>
                <a:gd name="T22" fmla="*/ 22 w 141"/>
                <a:gd name="T23" fmla="*/ 75 h 141"/>
                <a:gd name="T24" fmla="*/ 9 w 141"/>
                <a:gd name="T25" fmla="*/ 66 h 141"/>
                <a:gd name="T26" fmla="*/ 11 w 141"/>
                <a:gd name="T27" fmla="*/ 51 h 141"/>
                <a:gd name="T28" fmla="*/ 43 w 141"/>
                <a:gd name="T29" fmla="*/ 123 h 141"/>
                <a:gd name="T30" fmla="*/ 75 w 141"/>
                <a:gd name="T31" fmla="*/ 119 h 141"/>
                <a:gd name="T32" fmla="*/ 66 w 141"/>
                <a:gd name="T33" fmla="*/ 132 h 141"/>
                <a:gd name="T34" fmla="*/ 51 w 141"/>
                <a:gd name="T35" fmla="*/ 130 h 141"/>
                <a:gd name="T36" fmla="*/ 123 w 141"/>
                <a:gd name="T37" fmla="*/ 97 h 141"/>
                <a:gd name="T38" fmla="*/ 119 w 141"/>
                <a:gd name="T39" fmla="*/ 66 h 141"/>
                <a:gd name="T40" fmla="*/ 132 w 141"/>
                <a:gd name="T41" fmla="*/ 75 h 141"/>
                <a:gd name="T42" fmla="*/ 130 w 141"/>
                <a:gd name="T43" fmla="*/ 90 h 141"/>
                <a:gd name="T44" fmla="*/ 133 w 141"/>
                <a:gd name="T45" fmla="*/ 70 h 141"/>
                <a:gd name="T46" fmla="*/ 91 w 141"/>
                <a:gd name="T47" fmla="*/ 107 h 141"/>
                <a:gd name="T48" fmla="*/ 84 w 141"/>
                <a:gd name="T49" fmla="*/ 63 h 141"/>
                <a:gd name="T50" fmla="*/ 65 w 141"/>
                <a:gd name="T51" fmla="*/ 72 h 141"/>
                <a:gd name="T52" fmla="*/ 43 w 141"/>
                <a:gd name="T53" fmla="*/ 107 h 141"/>
                <a:gd name="T54" fmla="*/ 39 w 141"/>
                <a:gd name="T55" fmla="*/ 82 h 141"/>
                <a:gd name="T56" fmla="*/ 60 w 141"/>
                <a:gd name="T57" fmla="*/ 66 h 141"/>
                <a:gd name="T58" fmla="*/ 44 w 141"/>
                <a:gd name="T59" fmla="*/ 61 h 141"/>
                <a:gd name="T60" fmla="*/ 39 w 141"/>
                <a:gd name="T61" fmla="*/ 42 h 141"/>
                <a:gd name="T62" fmla="*/ 39 w 141"/>
                <a:gd name="T63" fmla="*/ 50 h 141"/>
                <a:gd name="T64" fmla="*/ 60 w 141"/>
                <a:gd name="T65" fmla="*/ 33 h 141"/>
                <a:gd name="T66" fmla="*/ 50 w 141"/>
                <a:gd name="T67" fmla="*/ 61 h 141"/>
                <a:gd name="T68" fmla="*/ 61 w 141"/>
                <a:gd name="T69" fmla="*/ 59 h 141"/>
                <a:gd name="T70" fmla="*/ 71 w 141"/>
                <a:gd name="T71" fmla="*/ 51 h 141"/>
                <a:gd name="T72" fmla="*/ 65 w 141"/>
                <a:gd name="T73" fmla="*/ 66 h 141"/>
                <a:gd name="T74" fmla="*/ 80 w 141"/>
                <a:gd name="T75" fmla="*/ 52 h 141"/>
                <a:gd name="T76" fmla="*/ 101 w 141"/>
                <a:gd name="T77" fmla="*/ 39 h 141"/>
                <a:gd name="T78" fmla="*/ 90 w 141"/>
                <a:gd name="T79" fmla="*/ 61 h 141"/>
                <a:gd name="T80" fmla="*/ 101 w 141"/>
                <a:gd name="T81" fmla="*/ 63 h 141"/>
                <a:gd name="T82" fmla="*/ 90 w 141"/>
                <a:gd name="T83" fmla="*/ 66 h 141"/>
                <a:gd name="T84" fmla="*/ 91 w 141"/>
                <a:gd name="T85" fmla="*/ 101 h 141"/>
                <a:gd name="T86" fmla="*/ 96 w 141"/>
                <a:gd name="T87" fmla="*/ 80 h 141"/>
                <a:gd name="T88" fmla="*/ 94 w 141"/>
                <a:gd name="T89" fmla="*/ 91 h 141"/>
                <a:gd name="T90" fmla="*/ 85 w 141"/>
                <a:gd name="T91" fmla="*/ 84 h 141"/>
                <a:gd name="T92" fmla="*/ 110 w 141"/>
                <a:gd name="T93" fmla="*/ 89 h 141"/>
                <a:gd name="T94" fmla="*/ 95 w 141"/>
                <a:gd name="T95" fmla="*/ 40 h 141"/>
                <a:gd name="T96" fmla="*/ 86 w 141"/>
                <a:gd name="T97" fmla="*/ 52 h 141"/>
                <a:gd name="T98" fmla="*/ 95 w 141"/>
                <a:gd name="T99" fmla="*/ 40 h 141"/>
                <a:gd name="T100" fmla="*/ 59 w 141"/>
                <a:gd name="T101" fmla="*/ 38 h 141"/>
                <a:gd name="T102" fmla="*/ 61 w 141"/>
                <a:gd name="T103" fmla="*/ 39 h 141"/>
                <a:gd name="T104" fmla="*/ 58 w 141"/>
                <a:gd name="T105" fmla="*/ 76 h 141"/>
                <a:gd name="T106" fmla="*/ 43 w 141"/>
                <a:gd name="T107" fmla="*/ 101 h 141"/>
                <a:gd name="T108" fmla="*/ 58 w 141"/>
                <a:gd name="T109" fmla="*/ 7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1" h="141">
                  <a:moveTo>
                    <a:pt x="141" y="70"/>
                  </a:moveTo>
                  <a:cubicBezTo>
                    <a:pt x="141" y="32"/>
                    <a:pt x="109" y="0"/>
                    <a:pt x="70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0" y="141"/>
                  </a:cubicBezTo>
                  <a:cubicBezTo>
                    <a:pt x="109" y="141"/>
                    <a:pt x="141" y="109"/>
                    <a:pt x="141" y="70"/>
                  </a:cubicBezTo>
                  <a:cubicBezTo>
                    <a:pt x="141" y="70"/>
                    <a:pt x="141" y="70"/>
                    <a:pt x="141" y="70"/>
                  </a:cubicBezTo>
                  <a:close/>
                  <a:moveTo>
                    <a:pt x="137" y="70"/>
                  </a:moveTo>
                  <a:cubicBezTo>
                    <a:pt x="137" y="107"/>
                    <a:pt x="107" y="137"/>
                    <a:pt x="70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0" y="4"/>
                  </a:cubicBezTo>
                  <a:cubicBezTo>
                    <a:pt x="107" y="4"/>
                    <a:pt x="137" y="34"/>
                    <a:pt x="137" y="70"/>
                  </a:cubicBezTo>
                  <a:cubicBezTo>
                    <a:pt x="137" y="70"/>
                    <a:pt x="137" y="70"/>
                    <a:pt x="137" y="70"/>
                  </a:cubicBezTo>
                  <a:close/>
                  <a:moveTo>
                    <a:pt x="133" y="70"/>
                  </a:moveTo>
                  <a:cubicBezTo>
                    <a:pt x="133" y="48"/>
                    <a:pt x="122" y="25"/>
                    <a:pt x="97" y="18"/>
                  </a:cubicBezTo>
                  <a:cubicBezTo>
                    <a:pt x="92" y="16"/>
                    <a:pt x="88" y="15"/>
                    <a:pt x="83" y="15"/>
                  </a:cubicBezTo>
                  <a:cubicBezTo>
                    <a:pt x="72" y="15"/>
                    <a:pt x="72" y="22"/>
                    <a:pt x="66" y="22"/>
                  </a:cubicBezTo>
                  <a:cubicBezTo>
                    <a:pt x="64" y="22"/>
                    <a:pt x="62" y="20"/>
                    <a:pt x="62" y="17"/>
                  </a:cubicBezTo>
                  <a:cubicBezTo>
                    <a:pt x="62" y="13"/>
                    <a:pt x="67" y="9"/>
                    <a:pt x="75" y="9"/>
                  </a:cubicBezTo>
                  <a:cubicBezTo>
                    <a:pt x="83" y="9"/>
                    <a:pt x="89" y="11"/>
                    <a:pt x="90" y="12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88" y="10"/>
                    <a:pt x="81" y="8"/>
                    <a:pt x="70" y="8"/>
                  </a:cubicBezTo>
                  <a:cubicBezTo>
                    <a:pt x="48" y="8"/>
                    <a:pt x="25" y="19"/>
                    <a:pt x="18" y="43"/>
                  </a:cubicBezTo>
                  <a:cubicBezTo>
                    <a:pt x="16" y="48"/>
                    <a:pt x="15" y="53"/>
                    <a:pt x="15" y="58"/>
                  </a:cubicBezTo>
                  <a:cubicBezTo>
                    <a:pt x="15" y="69"/>
                    <a:pt x="22" y="69"/>
                    <a:pt x="22" y="75"/>
                  </a:cubicBezTo>
                  <a:cubicBezTo>
                    <a:pt x="22" y="77"/>
                    <a:pt x="20" y="79"/>
                    <a:pt x="17" y="79"/>
                  </a:cubicBezTo>
                  <a:cubicBezTo>
                    <a:pt x="13" y="79"/>
                    <a:pt x="9" y="74"/>
                    <a:pt x="9" y="66"/>
                  </a:cubicBezTo>
                  <a:cubicBezTo>
                    <a:pt x="9" y="58"/>
                    <a:pt x="11" y="52"/>
                    <a:pt x="12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0" y="53"/>
                    <a:pt x="8" y="60"/>
                    <a:pt x="8" y="70"/>
                  </a:cubicBezTo>
                  <a:cubicBezTo>
                    <a:pt x="8" y="93"/>
                    <a:pt x="19" y="116"/>
                    <a:pt x="43" y="123"/>
                  </a:cubicBezTo>
                  <a:cubicBezTo>
                    <a:pt x="49" y="125"/>
                    <a:pt x="53" y="126"/>
                    <a:pt x="58" y="126"/>
                  </a:cubicBezTo>
                  <a:cubicBezTo>
                    <a:pt x="69" y="126"/>
                    <a:pt x="69" y="119"/>
                    <a:pt x="75" y="119"/>
                  </a:cubicBezTo>
                  <a:cubicBezTo>
                    <a:pt x="77" y="119"/>
                    <a:pt x="79" y="121"/>
                    <a:pt x="79" y="124"/>
                  </a:cubicBezTo>
                  <a:cubicBezTo>
                    <a:pt x="79" y="128"/>
                    <a:pt x="74" y="132"/>
                    <a:pt x="66" y="132"/>
                  </a:cubicBezTo>
                  <a:cubicBezTo>
                    <a:pt x="58" y="132"/>
                    <a:pt x="52" y="130"/>
                    <a:pt x="51" y="129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53" y="131"/>
                    <a:pt x="60" y="133"/>
                    <a:pt x="70" y="133"/>
                  </a:cubicBezTo>
                  <a:cubicBezTo>
                    <a:pt x="93" y="133"/>
                    <a:pt x="116" y="122"/>
                    <a:pt x="123" y="97"/>
                  </a:cubicBezTo>
                  <a:cubicBezTo>
                    <a:pt x="125" y="93"/>
                    <a:pt x="125" y="88"/>
                    <a:pt x="125" y="83"/>
                  </a:cubicBezTo>
                  <a:cubicBezTo>
                    <a:pt x="125" y="72"/>
                    <a:pt x="119" y="72"/>
                    <a:pt x="119" y="66"/>
                  </a:cubicBezTo>
                  <a:cubicBezTo>
                    <a:pt x="119" y="63"/>
                    <a:pt x="121" y="62"/>
                    <a:pt x="124" y="62"/>
                  </a:cubicBezTo>
                  <a:cubicBezTo>
                    <a:pt x="128" y="62"/>
                    <a:pt x="132" y="67"/>
                    <a:pt x="132" y="75"/>
                  </a:cubicBezTo>
                  <a:cubicBezTo>
                    <a:pt x="132" y="83"/>
                    <a:pt x="130" y="89"/>
                    <a:pt x="129" y="90"/>
                  </a:cubicBezTo>
                  <a:cubicBezTo>
                    <a:pt x="130" y="90"/>
                    <a:pt x="130" y="90"/>
                    <a:pt x="130" y="90"/>
                  </a:cubicBezTo>
                  <a:cubicBezTo>
                    <a:pt x="131" y="88"/>
                    <a:pt x="133" y="81"/>
                    <a:pt x="133" y="70"/>
                  </a:cubicBezTo>
                  <a:cubicBezTo>
                    <a:pt x="133" y="70"/>
                    <a:pt x="133" y="70"/>
                    <a:pt x="133" y="70"/>
                  </a:cubicBezTo>
                  <a:close/>
                  <a:moveTo>
                    <a:pt x="110" y="89"/>
                  </a:moveTo>
                  <a:cubicBezTo>
                    <a:pt x="110" y="98"/>
                    <a:pt x="102" y="107"/>
                    <a:pt x="91" y="107"/>
                  </a:cubicBezTo>
                  <a:cubicBezTo>
                    <a:pt x="77" y="107"/>
                    <a:pt x="71" y="96"/>
                    <a:pt x="71" y="86"/>
                  </a:cubicBezTo>
                  <a:cubicBezTo>
                    <a:pt x="71" y="71"/>
                    <a:pt x="80" y="65"/>
                    <a:pt x="84" y="63"/>
                  </a:cubicBezTo>
                  <a:cubicBezTo>
                    <a:pt x="84" y="63"/>
                    <a:pt x="83" y="62"/>
                    <a:pt x="83" y="61"/>
                  </a:cubicBezTo>
                  <a:cubicBezTo>
                    <a:pt x="78" y="64"/>
                    <a:pt x="74" y="67"/>
                    <a:pt x="65" y="72"/>
                  </a:cubicBezTo>
                  <a:cubicBezTo>
                    <a:pt x="64" y="78"/>
                    <a:pt x="64" y="85"/>
                    <a:pt x="62" y="90"/>
                  </a:cubicBezTo>
                  <a:cubicBezTo>
                    <a:pt x="59" y="100"/>
                    <a:pt x="52" y="107"/>
                    <a:pt x="43" y="107"/>
                  </a:cubicBezTo>
                  <a:cubicBezTo>
                    <a:pt x="36" y="107"/>
                    <a:pt x="32" y="102"/>
                    <a:pt x="32" y="96"/>
                  </a:cubicBezTo>
                  <a:cubicBezTo>
                    <a:pt x="32" y="91"/>
                    <a:pt x="34" y="86"/>
                    <a:pt x="39" y="82"/>
                  </a:cubicBezTo>
                  <a:cubicBezTo>
                    <a:pt x="44" y="77"/>
                    <a:pt x="51" y="74"/>
                    <a:pt x="59" y="69"/>
                  </a:cubicBezTo>
                  <a:cubicBezTo>
                    <a:pt x="59" y="68"/>
                    <a:pt x="60" y="67"/>
                    <a:pt x="60" y="66"/>
                  </a:cubicBezTo>
                  <a:cubicBezTo>
                    <a:pt x="58" y="68"/>
                    <a:pt x="55" y="68"/>
                    <a:pt x="52" y="68"/>
                  </a:cubicBezTo>
                  <a:cubicBezTo>
                    <a:pt x="48" y="68"/>
                    <a:pt x="45" y="65"/>
                    <a:pt x="44" y="61"/>
                  </a:cubicBezTo>
                  <a:cubicBezTo>
                    <a:pt x="38" y="61"/>
                    <a:pt x="34" y="57"/>
                    <a:pt x="34" y="51"/>
                  </a:cubicBezTo>
                  <a:cubicBezTo>
                    <a:pt x="34" y="46"/>
                    <a:pt x="36" y="42"/>
                    <a:pt x="39" y="42"/>
                  </a:cubicBezTo>
                  <a:cubicBezTo>
                    <a:pt x="40" y="42"/>
                    <a:pt x="40" y="43"/>
                    <a:pt x="40" y="44"/>
                  </a:cubicBezTo>
                  <a:cubicBezTo>
                    <a:pt x="40" y="45"/>
                    <a:pt x="39" y="47"/>
                    <a:pt x="39" y="50"/>
                  </a:cubicBezTo>
                  <a:cubicBezTo>
                    <a:pt x="39" y="52"/>
                    <a:pt x="41" y="56"/>
                    <a:pt x="44" y="56"/>
                  </a:cubicBezTo>
                  <a:cubicBezTo>
                    <a:pt x="44" y="46"/>
                    <a:pt x="51" y="33"/>
                    <a:pt x="60" y="33"/>
                  </a:cubicBezTo>
                  <a:cubicBezTo>
                    <a:pt x="66" y="33"/>
                    <a:pt x="66" y="37"/>
                    <a:pt x="66" y="39"/>
                  </a:cubicBezTo>
                  <a:cubicBezTo>
                    <a:pt x="66" y="48"/>
                    <a:pt x="57" y="58"/>
                    <a:pt x="50" y="61"/>
                  </a:cubicBezTo>
                  <a:cubicBezTo>
                    <a:pt x="50" y="61"/>
                    <a:pt x="51" y="63"/>
                    <a:pt x="53" y="63"/>
                  </a:cubicBezTo>
                  <a:cubicBezTo>
                    <a:pt x="56" y="63"/>
                    <a:pt x="60" y="61"/>
                    <a:pt x="61" y="59"/>
                  </a:cubicBezTo>
                  <a:cubicBezTo>
                    <a:pt x="62" y="55"/>
                    <a:pt x="65" y="49"/>
                    <a:pt x="69" y="49"/>
                  </a:cubicBezTo>
                  <a:cubicBezTo>
                    <a:pt x="70" y="49"/>
                    <a:pt x="71" y="50"/>
                    <a:pt x="71" y="51"/>
                  </a:cubicBezTo>
                  <a:cubicBezTo>
                    <a:pt x="71" y="54"/>
                    <a:pt x="68" y="58"/>
                    <a:pt x="66" y="60"/>
                  </a:cubicBezTo>
                  <a:cubicBezTo>
                    <a:pt x="65" y="62"/>
                    <a:pt x="65" y="64"/>
                    <a:pt x="65" y="66"/>
                  </a:cubicBezTo>
                  <a:cubicBezTo>
                    <a:pt x="72" y="62"/>
                    <a:pt x="76" y="60"/>
                    <a:pt x="81" y="56"/>
                  </a:cubicBezTo>
                  <a:cubicBezTo>
                    <a:pt x="80" y="55"/>
                    <a:pt x="80" y="53"/>
                    <a:pt x="80" y="52"/>
                  </a:cubicBezTo>
                  <a:cubicBezTo>
                    <a:pt x="80" y="43"/>
                    <a:pt x="86" y="33"/>
                    <a:pt x="94" y="33"/>
                  </a:cubicBezTo>
                  <a:cubicBezTo>
                    <a:pt x="99" y="33"/>
                    <a:pt x="101" y="36"/>
                    <a:pt x="101" y="39"/>
                  </a:cubicBezTo>
                  <a:cubicBezTo>
                    <a:pt x="101" y="46"/>
                    <a:pt x="95" y="52"/>
                    <a:pt x="87" y="58"/>
                  </a:cubicBezTo>
                  <a:cubicBezTo>
                    <a:pt x="88" y="59"/>
                    <a:pt x="89" y="61"/>
                    <a:pt x="90" y="61"/>
                  </a:cubicBezTo>
                  <a:cubicBezTo>
                    <a:pt x="91" y="61"/>
                    <a:pt x="93" y="61"/>
                    <a:pt x="95" y="61"/>
                  </a:cubicBezTo>
                  <a:cubicBezTo>
                    <a:pt x="98" y="61"/>
                    <a:pt x="101" y="61"/>
                    <a:pt x="101" y="63"/>
                  </a:cubicBezTo>
                  <a:cubicBezTo>
                    <a:pt x="101" y="66"/>
                    <a:pt x="97" y="67"/>
                    <a:pt x="94" y="67"/>
                  </a:cubicBezTo>
                  <a:cubicBezTo>
                    <a:pt x="93" y="67"/>
                    <a:pt x="90" y="66"/>
                    <a:pt x="90" y="66"/>
                  </a:cubicBezTo>
                  <a:cubicBezTo>
                    <a:pt x="86" y="68"/>
                    <a:pt x="78" y="72"/>
                    <a:pt x="78" y="85"/>
                  </a:cubicBezTo>
                  <a:cubicBezTo>
                    <a:pt x="78" y="93"/>
                    <a:pt x="83" y="101"/>
                    <a:pt x="91" y="101"/>
                  </a:cubicBezTo>
                  <a:cubicBezTo>
                    <a:pt x="97" y="101"/>
                    <a:pt x="103" y="96"/>
                    <a:pt x="103" y="89"/>
                  </a:cubicBezTo>
                  <a:cubicBezTo>
                    <a:pt x="103" y="84"/>
                    <a:pt x="101" y="80"/>
                    <a:pt x="96" y="80"/>
                  </a:cubicBezTo>
                  <a:cubicBezTo>
                    <a:pt x="94" y="80"/>
                    <a:pt x="92" y="81"/>
                    <a:pt x="92" y="84"/>
                  </a:cubicBezTo>
                  <a:cubicBezTo>
                    <a:pt x="91" y="88"/>
                    <a:pt x="94" y="88"/>
                    <a:pt x="94" y="91"/>
                  </a:cubicBezTo>
                  <a:cubicBezTo>
                    <a:pt x="94" y="92"/>
                    <a:pt x="93" y="93"/>
                    <a:pt x="92" y="93"/>
                  </a:cubicBezTo>
                  <a:cubicBezTo>
                    <a:pt x="88" y="93"/>
                    <a:pt x="85" y="89"/>
                    <a:pt x="85" y="84"/>
                  </a:cubicBezTo>
                  <a:cubicBezTo>
                    <a:pt x="85" y="79"/>
                    <a:pt x="90" y="74"/>
                    <a:pt x="97" y="74"/>
                  </a:cubicBezTo>
                  <a:cubicBezTo>
                    <a:pt x="105" y="74"/>
                    <a:pt x="110" y="81"/>
                    <a:pt x="110" y="89"/>
                  </a:cubicBezTo>
                  <a:cubicBezTo>
                    <a:pt x="110" y="89"/>
                    <a:pt x="110" y="89"/>
                    <a:pt x="110" y="89"/>
                  </a:cubicBezTo>
                  <a:close/>
                  <a:moveTo>
                    <a:pt x="95" y="40"/>
                  </a:moveTo>
                  <a:cubicBezTo>
                    <a:pt x="95" y="39"/>
                    <a:pt x="95" y="38"/>
                    <a:pt x="94" y="38"/>
                  </a:cubicBezTo>
                  <a:cubicBezTo>
                    <a:pt x="91" y="38"/>
                    <a:pt x="86" y="44"/>
                    <a:pt x="86" y="52"/>
                  </a:cubicBezTo>
                  <a:cubicBezTo>
                    <a:pt x="92" y="47"/>
                    <a:pt x="95" y="43"/>
                    <a:pt x="95" y="40"/>
                  </a:cubicBezTo>
                  <a:cubicBezTo>
                    <a:pt x="95" y="40"/>
                    <a:pt x="95" y="40"/>
                    <a:pt x="95" y="40"/>
                  </a:cubicBezTo>
                  <a:close/>
                  <a:moveTo>
                    <a:pt x="61" y="39"/>
                  </a:moveTo>
                  <a:cubicBezTo>
                    <a:pt x="61" y="38"/>
                    <a:pt x="60" y="38"/>
                    <a:pt x="59" y="38"/>
                  </a:cubicBezTo>
                  <a:cubicBezTo>
                    <a:pt x="55" y="38"/>
                    <a:pt x="50" y="49"/>
                    <a:pt x="50" y="55"/>
                  </a:cubicBezTo>
                  <a:cubicBezTo>
                    <a:pt x="56" y="52"/>
                    <a:pt x="61" y="44"/>
                    <a:pt x="61" y="39"/>
                  </a:cubicBezTo>
                  <a:cubicBezTo>
                    <a:pt x="61" y="39"/>
                    <a:pt x="61" y="39"/>
                    <a:pt x="61" y="39"/>
                  </a:cubicBezTo>
                  <a:close/>
                  <a:moveTo>
                    <a:pt x="58" y="76"/>
                  </a:moveTo>
                  <a:cubicBezTo>
                    <a:pt x="50" y="80"/>
                    <a:pt x="39" y="88"/>
                    <a:pt x="39" y="96"/>
                  </a:cubicBezTo>
                  <a:cubicBezTo>
                    <a:pt x="39" y="99"/>
                    <a:pt x="40" y="101"/>
                    <a:pt x="43" y="101"/>
                  </a:cubicBezTo>
                  <a:cubicBezTo>
                    <a:pt x="52" y="101"/>
                    <a:pt x="57" y="87"/>
                    <a:pt x="58" y="76"/>
                  </a:cubicBezTo>
                  <a:cubicBezTo>
                    <a:pt x="58" y="76"/>
                    <a:pt x="58" y="76"/>
                    <a:pt x="58" y="76"/>
                  </a:cubicBezTo>
                  <a:close/>
                </a:path>
              </a:pathLst>
            </a:custGeom>
            <a:solidFill>
              <a:srgbClr val="005EB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cxnSp>
        <p:nvCxnSpPr>
          <p:cNvPr id="16" name="Straight Connector 15"/>
          <p:cNvCxnSpPr/>
          <p:nvPr userDrawn="1"/>
        </p:nvCxnSpPr>
        <p:spPr>
          <a:xfrm>
            <a:off x="988978" y="0"/>
            <a:ext cx="0" cy="6858000"/>
          </a:xfrm>
          <a:prstGeom prst="line">
            <a:avLst/>
          </a:prstGeom>
          <a:ln w="82550" cmpd="sng">
            <a:gradFill flip="none" rotWithShape="1">
              <a:gsLst>
                <a:gs pos="85000">
                  <a:srgbClr val="005EB8"/>
                </a:gs>
                <a:gs pos="95000">
                  <a:srgbClr val="00B5E2"/>
                </a:gs>
              </a:gsLst>
              <a:lin ang="16200000" scaled="0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6840166" y="6368002"/>
            <a:ext cx="196430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CA" sz="900" dirty="0">
                <a:solidFill>
                  <a:schemeClr val="accent2"/>
                </a:solidFill>
              </a:rPr>
              <a:t>© 2017 Baker Hughes, a GE company, LLC - All rights reserved.</a:t>
            </a:r>
            <a:endParaRPr lang="en-CA" sz="11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1015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61146A8-A192-4F5D-A963-F694E58B90FD}" type="datetime4">
              <a:rPr lang="en-US" smtClean="0"/>
              <a:pPr/>
              <a:t>November 30, 2017</a:t>
            </a:fld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498914" y="6475913"/>
            <a:ext cx="4306824" cy="1828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CA" sz="1000" spc="-10" baseline="0" dirty="0">
                <a:solidFill>
                  <a:schemeClr val="bg1"/>
                </a:solidFill>
              </a:rPr>
              <a:t>Confidential. Not to be copied, distributed, or reproduced without prior approval. 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24552" y="5953922"/>
            <a:ext cx="8286073" cy="0"/>
          </a:xfrm>
          <a:prstGeom prst="line">
            <a:avLst/>
          </a:prstGeom>
          <a:ln w="127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8535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0989" y="769138"/>
            <a:ext cx="8295166" cy="914400"/>
          </a:xfrm>
        </p:spPr>
        <p:txBody>
          <a:bodyPr anchor="t">
            <a:noAutofit/>
          </a:bodyPr>
          <a:lstStyle>
            <a:lvl1pPr>
              <a:defRPr b="1" baseline="0">
                <a:solidFill>
                  <a:srgbClr val="B1B3B3"/>
                </a:solidFill>
              </a:defRPr>
            </a:lvl1pPr>
          </a:lstStyle>
          <a:p>
            <a:r>
              <a:rPr lang="en-US" dirty="0"/>
              <a:t>Case History title set in light grey 30 </a:t>
            </a:r>
            <a:r>
              <a:rPr lang="en-US" dirty="0" err="1"/>
              <a:t>pts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7FD2-EEE1-4653-A3ED-EC06E26685F5}" type="datetime4">
              <a:rPr lang="en-US" smtClean="0"/>
              <a:t>November 30, 2017</a:t>
            </a:fld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0989" y="1254765"/>
            <a:ext cx="8295166" cy="338328"/>
          </a:xfrm>
        </p:spPr>
        <p:txBody>
          <a:bodyPr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400" b="0">
                <a:solidFill>
                  <a:srgbClr val="B1B3B3"/>
                </a:solidFill>
              </a:defRPr>
            </a:lvl1pPr>
          </a:lstStyle>
          <a:p>
            <a:pPr lvl="0"/>
            <a:r>
              <a:rPr lang="en-US" dirty="0"/>
              <a:t>Subtitle 24 </a:t>
            </a:r>
            <a:r>
              <a:rPr lang="en-US" dirty="0" err="1"/>
              <a:t>pt</a:t>
            </a:r>
            <a:r>
              <a:rPr lang="en-US" dirty="0"/>
              <a:t> light grey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520989" y="1847088"/>
            <a:ext cx="8285963" cy="389513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 b="1"/>
            </a:lvl1pPr>
            <a:lvl2pPr marL="192024" indent="0">
              <a:spcBef>
                <a:spcPts val="0"/>
              </a:spcBef>
              <a:spcAft>
                <a:spcPts val="600"/>
              </a:spcAft>
              <a:buFont typeface="Arial"/>
              <a:buNone/>
              <a:defRPr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defRPr sz="1800"/>
            </a:lvl4pPr>
            <a:lvl5pPr marL="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rgbClr val="005EB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24552" y="5953922"/>
            <a:ext cx="8286073" cy="0"/>
          </a:xfrm>
          <a:prstGeom prst="line">
            <a:avLst/>
          </a:prstGeom>
          <a:ln w="12700" cmpd="sng">
            <a:solidFill>
              <a:srgbClr val="0065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0" y="166570"/>
            <a:ext cx="520507" cy="330501"/>
          </a:xfrm>
          <a:prstGeom prst="rect">
            <a:avLst/>
          </a:prstGeom>
          <a:gradFill flip="none" rotWithShape="1">
            <a:gsLst>
              <a:gs pos="0">
                <a:srgbClr val="00B5E2"/>
              </a:gs>
              <a:gs pos="100000">
                <a:srgbClr val="0065CA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48063" y="141288"/>
            <a:ext cx="8175625" cy="357187"/>
          </a:xfrm>
        </p:spPr>
        <p:txBody>
          <a:bodyPr anchor="ctr"/>
          <a:lstStyle>
            <a:lvl1pPr marL="0" indent="0">
              <a:buNone/>
              <a:defRPr sz="1600" b="1">
                <a:solidFill>
                  <a:srgbClr val="B1B3B3"/>
                </a:solidFill>
              </a:defRPr>
            </a:lvl1pPr>
            <a:lvl2pPr marL="192024" indent="0">
              <a:buFont typeface="Arial"/>
              <a:buNone/>
              <a:defRPr sz="1600" b="1"/>
            </a:lvl2pPr>
            <a:lvl3pPr marL="0" indent="0">
              <a:buNone/>
              <a:defRPr sz="1600" b="1"/>
            </a:lvl3pPr>
            <a:lvl4pPr marL="192024" indent="0">
              <a:buFont typeface="Arial"/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CA" dirty="0"/>
              <a:t>CASE HISTORY: TITLE 14-16 PT BOLD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51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onogram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3614738" y="2185989"/>
            <a:ext cx="1907381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2404535" y="2330886"/>
            <a:ext cx="4758265" cy="1709636"/>
            <a:chOff x="389468" y="307352"/>
            <a:chExt cx="2844798" cy="1022131"/>
          </a:xfrm>
        </p:grpSpPr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389468" y="416791"/>
              <a:ext cx="2069462" cy="912692"/>
            </a:xfrm>
            <a:custGeom>
              <a:avLst/>
              <a:gdLst>
                <a:gd name="T0" fmla="*/ 323 w 559"/>
                <a:gd name="T1" fmla="*/ 116 h 246"/>
                <a:gd name="T2" fmla="*/ 320 w 559"/>
                <a:gd name="T3" fmla="*/ 143 h 246"/>
                <a:gd name="T4" fmla="*/ 211 w 559"/>
                <a:gd name="T5" fmla="*/ 201 h 246"/>
                <a:gd name="T6" fmla="*/ 218 w 559"/>
                <a:gd name="T7" fmla="*/ 213 h 246"/>
                <a:gd name="T8" fmla="*/ 218 w 559"/>
                <a:gd name="T9" fmla="*/ 232 h 246"/>
                <a:gd name="T10" fmla="*/ 218 w 559"/>
                <a:gd name="T11" fmla="*/ 225 h 246"/>
                <a:gd name="T12" fmla="*/ 273 w 559"/>
                <a:gd name="T13" fmla="*/ 210 h 246"/>
                <a:gd name="T14" fmla="*/ 269 w 559"/>
                <a:gd name="T15" fmla="*/ 227 h 246"/>
                <a:gd name="T16" fmla="*/ 272 w 559"/>
                <a:gd name="T17" fmla="*/ 196 h 246"/>
                <a:gd name="T18" fmla="*/ 274 w 559"/>
                <a:gd name="T19" fmla="*/ 228 h 246"/>
                <a:gd name="T20" fmla="*/ 283 w 559"/>
                <a:gd name="T21" fmla="*/ 232 h 246"/>
                <a:gd name="T22" fmla="*/ 288 w 559"/>
                <a:gd name="T23" fmla="*/ 229 h 246"/>
                <a:gd name="T24" fmla="*/ 288 w 559"/>
                <a:gd name="T25" fmla="*/ 209 h 246"/>
                <a:gd name="T26" fmla="*/ 336 w 559"/>
                <a:gd name="T27" fmla="*/ 206 h 246"/>
                <a:gd name="T28" fmla="*/ 322 w 559"/>
                <a:gd name="T29" fmla="*/ 218 h 246"/>
                <a:gd name="T30" fmla="*/ 336 w 559"/>
                <a:gd name="T31" fmla="*/ 229 h 246"/>
                <a:gd name="T32" fmla="*/ 377 w 559"/>
                <a:gd name="T33" fmla="*/ 218 h 246"/>
                <a:gd name="T34" fmla="*/ 363 w 559"/>
                <a:gd name="T35" fmla="*/ 230 h 246"/>
                <a:gd name="T36" fmla="*/ 387 w 559"/>
                <a:gd name="T37" fmla="*/ 202 h 246"/>
                <a:gd name="T38" fmla="*/ 388 w 559"/>
                <a:gd name="T39" fmla="*/ 232 h 246"/>
                <a:gd name="T40" fmla="*/ 406 w 559"/>
                <a:gd name="T41" fmla="*/ 233 h 246"/>
                <a:gd name="T42" fmla="*/ 423 w 559"/>
                <a:gd name="T43" fmla="*/ 233 h 246"/>
                <a:gd name="T44" fmla="*/ 439 w 559"/>
                <a:gd name="T45" fmla="*/ 206 h 246"/>
                <a:gd name="T46" fmla="*/ 436 w 559"/>
                <a:gd name="T47" fmla="*/ 246 h 246"/>
                <a:gd name="T48" fmla="*/ 449 w 559"/>
                <a:gd name="T49" fmla="*/ 201 h 246"/>
                <a:gd name="T50" fmla="*/ 448 w 559"/>
                <a:gd name="T51" fmla="*/ 230 h 246"/>
                <a:gd name="T52" fmla="*/ 478 w 559"/>
                <a:gd name="T53" fmla="*/ 206 h 246"/>
                <a:gd name="T54" fmla="*/ 486 w 559"/>
                <a:gd name="T55" fmla="*/ 229 h 246"/>
                <a:gd name="T56" fmla="*/ 479 w 559"/>
                <a:gd name="T57" fmla="*/ 201 h 246"/>
                <a:gd name="T58" fmla="*/ 486 w 559"/>
                <a:gd name="T59" fmla="*/ 225 h 246"/>
                <a:gd name="T60" fmla="*/ 498 w 559"/>
                <a:gd name="T61" fmla="*/ 203 h 246"/>
                <a:gd name="T62" fmla="*/ 512 w 559"/>
                <a:gd name="T63" fmla="*/ 206 h 246"/>
                <a:gd name="T64" fmla="*/ 524 w 559"/>
                <a:gd name="T65" fmla="*/ 213 h 246"/>
                <a:gd name="T66" fmla="*/ 533 w 559"/>
                <a:gd name="T67" fmla="*/ 203 h 246"/>
                <a:gd name="T68" fmla="*/ 529 w 559"/>
                <a:gd name="T69" fmla="*/ 242 h 246"/>
                <a:gd name="T70" fmla="*/ 548 w 559"/>
                <a:gd name="T71" fmla="*/ 222 h 246"/>
                <a:gd name="T72" fmla="*/ 251 w 559"/>
                <a:gd name="T73" fmla="*/ 48 h 246"/>
                <a:gd name="T74" fmla="*/ 292 w 559"/>
                <a:gd name="T75" fmla="*/ 0 h 246"/>
                <a:gd name="T76" fmla="*/ 150 w 559"/>
                <a:gd name="T77" fmla="*/ 82 h 246"/>
                <a:gd name="T78" fmla="*/ 123 w 559"/>
                <a:gd name="T79" fmla="*/ 63 h 246"/>
                <a:gd name="T80" fmla="*/ 52 w 559"/>
                <a:gd name="T81" fmla="*/ 39 h 246"/>
                <a:gd name="T82" fmla="*/ 35 w 559"/>
                <a:gd name="T83" fmla="*/ 82 h 246"/>
                <a:gd name="T84" fmla="*/ 46 w 559"/>
                <a:gd name="T85" fmla="*/ 24 h 246"/>
                <a:gd name="T86" fmla="*/ 19 w 559"/>
                <a:gd name="T87" fmla="*/ 48 h 246"/>
                <a:gd name="T88" fmla="*/ 350 w 559"/>
                <a:gd name="T89" fmla="*/ 48 h 246"/>
                <a:gd name="T90" fmla="*/ 321 w 559"/>
                <a:gd name="T91" fmla="*/ 82 h 246"/>
                <a:gd name="T92" fmla="*/ 336 w 559"/>
                <a:gd name="T93" fmla="*/ 16 h 246"/>
                <a:gd name="T94" fmla="*/ 396 w 559"/>
                <a:gd name="T95" fmla="*/ 175 h 246"/>
                <a:gd name="T96" fmla="*/ 365 w 559"/>
                <a:gd name="T97" fmla="*/ 93 h 246"/>
                <a:gd name="T98" fmla="*/ 122 w 559"/>
                <a:gd name="T99" fmla="*/ 124 h 246"/>
                <a:gd name="T100" fmla="*/ 153 w 559"/>
                <a:gd name="T101" fmla="*/ 141 h 246"/>
                <a:gd name="T102" fmla="*/ 227 w 559"/>
                <a:gd name="T103" fmla="*/ 82 h 246"/>
                <a:gd name="T104" fmla="*/ 227 w 559"/>
                <a:gd name="T105" fmla="*/ 82 h 246"/>
                <a:gd name="T106" fmla="*/ 202 w 559"/>
                <a:gd name="T107" fmla="*/ 140 h 246"/>
                <a:gd name="T108" fmla="*/ 488 w 559"/>
                <a:gd name="T109" fmla="*/ 159 h 246"/>
                <a:gd name="T110" fmla="*/ 445 w 559"/>
                <a:gd name="T111" fmla="*/ 109 h 246"/>
                <a:gd name="T112" fmla="*/ 488 w 559"/>
                <a:gd name="T113" fmla="*/ 159 h 246"/>
                <a:gd name="T114" fmla="*/ 559 w 559"/>
                <a:gd name="T115" fmla="*/ 106 h 246"/>
                <a:gd name="T116" fmla="*/ 525 w 559"/>
                <a:gd name="T117" fmla="*/ 16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9" h="246">
                  <a:moveTo>
                    <a:pt x="302" y="177"/>
                  </a:moveTo>
                  <a:cubicBezTo>
                    <a:pt x="276" y="177"/>
                    <a:pt x="258" y="159"/>
                    <a:pt x="258" y="134"/>
                  </a:cubicBezTo>
                  <a:cubicBezTo>
                    <a:pt x="258" y="134"/>
                    <a:pt x="258" y="134"/>
                    <a:pt x="258" y="134"/>
                  </a:cubicBezTo>
                  <a:cubicBezTo>
                    <a:pt x="258" y="110"/>
                    <a:pt x="276" y="91"/>
                    <a:pt x="302" y="91"/>
                  </a:cubicBezTo>
                  <a:cubicBezTo>
                    <a:pt x="317" y="91"/>
                    <a:pt x="327" y="95"/>
                    <a:pt x="336" y="104"/>
                  </a:cubicBezTo>
                  <a:cubicBezTo>
                    <a:pt x="323" y="116"/>
                    <a:pt x="323" y="116"/>
                    <a:pt x="323" y="116"/>
                  </a:cubicBezTo>
                  <a:cubicBezTo>
                    <a:pt x="319" y="113"/>
                    <a:pt x="313" y="108"/>
                    <a:pt x="301" y="108"/>
                  </a:cubicBezTo>
                  <a:cubicBezTo>
                    <a:pt x="288" y="108"/>
                    <a:pt x="278" y="119"/>
                    <a:pt x="278" y="134"/>
                  </a:cubicBezTo>
                  <a:cubicBezTo>
                    <a:pt x="278" y="134"/>
                    <a:pt x="278" y="134"/>
                    <a:pt x="278" y="134"/>
                  </a:cubicBezTo>
                  <a:cubicBezTo>
                    <a:pt x="278" y="149"/>
                    <a:pt x="288" y="160"/>
                    <a:pt x="302" y="160"/>
                  </a:cubicBezTo>
                  <a:cubicBezTo>
                    <a:pt x="309" y="160"/>
                    <a:pt x="315" y="159"/>
                    <a:pt x="320" y="155"/>
                  </a:cubicBezTo>
                  <a:cubicBezTo>
                    <a:pt x="320" y="143"/>
                    <a:pt x="320" y="143"/>
                    <a:pt x="320" y="143"/>
                  </a:cubicBezTo>
                  <a:cubicBezTo>
                    <a:pt x="301" y="143"/>
                    <a:pt x="301" y="143"/>
                    <a:pt x="301" y="143"/>
                  </a:cubicBezTo>
                  <a:cubicBezTo>
                    <a:pt x="301" y="128"/>
                    <a:pt x="301" y="128"/>
                    <a:pt x="301" y="128"/>
                  </a:cubicBezTo>
                  <a:cubicBezTo>
                    <a:pt x="337" y="128"/>
                    <a:pt x="337" y="128"/>
                    <a:pt x="337" y="128"/>
                  </a:cubicBezTo>
                  <a:cubicBezTo>
                    <a:pt x="337" y="164"/>
                    <a:pt x="337" y="164"/>
                    <a:pt x="337" y="164"/>
                  </a:cubicBezTo>
                  <a:cubicBezTo>
                    <a:pt x="329" y="171"/>
                    <a:pt x="317" y="177"/>
                    <a:pt x="302" y="177"/>
                  </a:cubicBezTo>
                  <a:close/>
                  <a:moveTo>
                    <a:pt x="211" y="201"/>
                  </a:moveTo>
                  <a:cubicBezTo>
                    <a:pt x="207" y="201"/>
                    <a:pt x="203" y="203"/>
                    <a:pt x="200" y="205"/>
                  </a:cubicBezTo>
                  <a:cubicBezTo>
                    <a:pt x="200" y="205"/>
                    <a:pt x="200" y="206"/>
                    <a:pt x="200" y="206"/>
                  </a:cubicBezTo>
                  <a:cubicBezTo>
                    <a:pt x="201" y="208"/>
                    <a:pt x="201" y="208"/>
                    <a:pt x="201" y="208"/>
                  </a:cubicBezTo>
                  <a:cubicBezTo>
                    <a:pt x="202" y="209"/>
                    <a:pt x="202" y="209"/>
                    <a:pt x="203" y="208"/>
                  </a:cubicBezTo>
                  <a:cubicBezTo>
                    <a:pt x="205" y="206"/>
                    <a:pt x="208" y="206"/>
                    <a:pt x="211" y="206"/>
                  </a:cubicBezTo>
                  <a:cubicBezTo>
                    <a:pt x="217" y="206"/>
                    <a:pt x="218" y="210"/>
                    <a:pt x="218" y="213"/>
                  </a:cubicBezTo>
                  <a:cubicBezTo>
                    <a:pt x="218" y="216"/>
                    <a:pt x="218" y="216"/>
                    <a:pt x="218" y="216"/>
                  </a:cubicBezTo>
                  <a:cubicBezTo>
                    <a:pt x="216" y="215"/>
                    <a:pt x="213" y="215"/>
                    <a:pt x="211" y="215"/>
                  </a:cubicBezTo>
                  <a:cubicBezTo>
                    <a:pt x="202" y="215"/>
                    <a:pt x="198" y="219"/>
                    <a:pt x="198" y="224"/>
                  </a:cubicBezTo>
                  <a:cubicBezTo>
                    <a:pt x="198" y="230"/>
                    <a:pt x="202" y="234"/>
                    <a:pt x="209" y="234"/>
                  </a:cubicBezTo>
                  <a:cubicBezTo>
                    <a:pt x="213" y="234"/>
                    <a:pt x="216" y="232"/>
                    <a:pt x="218" y="229"/>
                  </a:cubicBezTo>
                  <a:cubicBezTo>
                    <a:pt x="218" y="232"/>
                    <a:pt x="218" y="232"/>
                    <a:pt x="218" y="232"/>
                  </a:cubicBezTo>
                  <a:cubicBezTo>
                    <a:pt x="218" y="233"/>
                    <a:pt x="219" y="233"/>
                    <a:pt x="220" y="233"/>
                  </a:cubicBezTo>
                  <a:cubicBezTo>
                    <a:pt x="222" y="233"/>
                    <a:pt x="222" y="233"/>
                    <a:pt x="222" y="233"/>
                  </a:cubicBezTo>
                  <a:cubicBezTo>
                    <a:pt x="223" y="233"/>
                    <a:pt x="223" y="233"/>
                    <a:pt x="223" y="232"/>
                  </a:cubicBezTo>
                  <a:cubicBezTo>
                    <a:pt x="223" y="213"/>
                    <a:pt x="223" y="213"/>
                    <a:pt x="223" y="213"/>
                  </a:cubicBezTo>
                  <a:cubicBezTo>
                    <a:pt x="223" y="206"/>
                    <a:pt x="220" y="201"/>
                    <a:pt x="211" y="201"/>
                  </a:cubicBezTo>
                  <a:close/>
                  <a:moveTo>
                    <a:pt x="218" y="225"/>
                  </a:moveTo>
                  <a:cubicBezTo>
                    <a:pt x="216" y="229"/>
                    <a:pt x="213" y="230"/>
                    <a:pt x="210" y="230"/>
                  </a:cubicBezTo>
                  <a:cubicBezTo>
                    <a:pt x="205" y="230"/>
                    <a:pt x="204" y="227"/>
                    <a:pt x="204" y="224"/>
                  </a:cubicBezTo>
                  <a:cubicBezTo>
                    <a:pt x="204" y="221"/>
                    <a:pt x="206" y="219"/>
                    <a:pt x="211" y="219"/>
                  </a:cubicBezTo>
                  <a:cubicBezTo>
                    <a:pt x="214" y="219"/>
                    <a:pt x="216" y="219"/>
                    <a:pt x="218" y="220"/>
                  </a:cubicBezTo>
                  <a:lnTo>
                    <a:pt x="218" y="225"/>
                  </a:lnTo>
                  <a:close/>
                  <a:moveTo>
                    <a:pt x="273" y="210"/>
                  </a:moveTo>
                  <a:cubicBezTo>
                    <a:pt x="260" y="210"/>
                    <a:pt x="260" y="210"/>
                    <a:pt x="260" y="210"/>
                  </a:cubicBezTo>
                  <a:cubicBezTo>
                    <a:pt x="259" y="210"/>
                    <a:pt x="259" y="211"/>
                    <a:pt x="259" y="211"/>
                  </a:cubicBezTo>
                  <a:cubicBezTo>
                    <a:pt x="259" y="213"/>
                    <a:pt x="259" y="213"/>
                    <a:pt x="259" y="213"/>
                  </a:cubicBezTo>
                  <a:cubicBezTo>
                    <a:pt x="259" y="214"/>
                    <a:pt x="259" y="215"/>
                    <a:pt x="260" y="215"/>
                  </a:cubicBezTo>
                  <a:cubicBezTo>
                    <a:pt x="269" y="215"/>
                    <a:pt x="269" y="215"/>
                    <a:pt x="269" y="215"/>
                  </a:cubicBezTo>
                  <a:cubicBezTo>
                    <a:pt x="269" y="227"/>
                    <a:pt x="269" y="227"/>
                    <a:pt x="269" y="227"/>
                  </a:cubicBezTo>
                  <a:cubicBezTo>
                    <a:pt x="266" y="229"/>
                    <a:pt x="262" y="229"/>
                    <a:pt x="259" y="229"/>
                  </a:cubicBezTo>
                  <a:cubicBezTo>
                    <a:pt x="249" y="229"/>
                    <a:pt x="245" y="222"/>
                    <a:pt x="245" y="212"/>
                  </a:cubicBezTo>
                  <a:cubicBezTo>
                    <a:pt x="245" y="202"/>
                    <a:pt x="249" y="194"/>
                    <a:pt x="259" y="194"/>
                  </a:cubicBezTo>
                  <a:cubicBezTo>
                    <a:pt x="263" y="194"/>
                    <a:pt x="267" y="196"/>
                    <a:pt x="269" y="198"/>
                  </a:cubicBezTo>
                  <a:cubicBezTo>
                    <a:pt x="270" y="198"/>
                    <a:pt x="270" y="198"/>
                    <a:pt x="271" y="198"/>
                  </a:cubicBezTo>
                  <a:cubicBezTo>
                    <a:pt x="272" y="196"/>
                    <a:pt x="272" y="196"/>
                    <a:pt x="272" y="196"/>
                  </a:cubicBezTo>
                  <a:cubicBezTo>
                    <a:pt x="273" y="195"/>
                    <a:pt x="273" y="195"/>
                    <a:pt x="272" y="194"/>
                  </a:cubicBezTo>
                  <a:cubicBezTo>
                    <a:pt x="269" y="191"/>
                    <a:pt x="264" y="190"/>
                    <a:pt x="259" y="190"/>
                  </a:cubicBezTo>
                  <a:cubicBezTo>
                    <a:pt x="245" y="190"/>
                    <a:pt x="239" y="200"/>
                    <a:pt x="239" y="212"/>
                  </a:cubicBezTo>
                  <a:cubicBezTo>
                    <a:pt x="239" y="224"/>
                    <a:pt x="245" y="234"/>
                    <a:pt x="259" y="234"/>
                  </a:cubicBezTo>
                  <a:cubicBezTo>
                    <a:pt x="264" y="234"/>
                    <a:pt x="269" y="233"/>
                    <a:pt x="273" y="230"/>
                  </a:cubicBezTo>
                  <a:cubicBezTo>
                    <a:pt x="274" y="230"/>
                    <a:pt x="274" y="229"/>
                    <a:pt x="274" y="228"/>
                  </a:cubicBezTo>
                  <a:cubicBezTo>
                    <a:pt x="274" y="211"/>
                    <a:pt x="274" y="211"/>
                    <a:pt x="274" y="211"/>
                  </a:cubicBezTo>
                  <a:cubicBezTo>
                    <a:pt x="274" y="211"/>
                    <a:pt x="274" y="210"/>
                    <a:pt x="273" y="210"/>
                  </a:cubicBezTo>
                  <a:close/>
                  <a:moveTo>
                    <a:pt x="307" y="190"/>
                  </a:moveTo>
                  <a:cubicBezTo>
                    <a:pt x="284" y="190"/>
                    <a:pt x="284" y="190"/>
                    <a:pt x="284" y="190"/>
                  </a:cubicBezTo>
                  <a:cubicBezTo>
                    <a:pt x="283" y="190"/>
                    <a:pt x="283" y="190"/>
                    <a:pt x="283" y="191"/>
                  </a:cubicBezTo>
                  <a:cubicBezTo>
                    <a:pt x="283" y="232"/>
                    <a:pt x="283" y="232"/>
                    <a:pt x="283" y="232"/>
                  </a:cubicBezTo>
                  <a:cubicBezTo>
                    <a:pt x="283" y="233"/>
                    <a:pt x="283" y="233"/>
                    <a:pt x="284" y="233"/>
                  </a:cubicBezTo>
                  <a:cubicBezTo>
                    <a:pt x="307" y="233"/>
                    <a:pt x="307" y="233"/>
                    <a:pt x="307" y="233"/>
                  </a:cubicBezTo>
                  <a:cubicBezTo>
                    <a:pt x="308" y="233"/>
                    <a:pt x="308" y="233"/>
                    <a:pt x="308" y="232"/>
                  </a:cubicBezTo>
                  <a:cubicBezTo>
                    <a:pt x="308" y="230"/>
                    <a:pt x="308" y="230"/>
                    <a:pt x="308" y="230"/>
                  </a:cubicBezTo>
                  <a:cubicBezTo>
                    <a:pt x="308" y="229"/>
                    <a:pt x="308" y="229"/>
                    <a:pt x="307" y="229"/>
                  </a:cubicBezTo>
                  <a:cubicBezTo>
                    <a:pt x="288" y="229"/>
                    <a:pt x="288" y="229"/>
                    <a:pt x="288" y="229"/>
                  </a:cubicBezTo>
                  <a:cubicBezTo>
                    <a:pt x="288" y="213"/>
                    <a:pt x="288" y="213"/>
                    <a:pt x="288" y="213"/>
                  </a:cubicBezTo>
                  <a:cubicBezTo>
                    <a:pt x="305" y="213"/>
                    <a:pt x="305" y="213"/>
                    <a:pt x="305" y="213"/>
                  </a:cubicBezTo>
                  <a:cubicBezTo>
                    <a:pt x="306" y="213"/>
                    <a:pt x="306" y="213"/>
                    <a:pt x="306" y="212"/>
                  </a:cubicBezTo>
                  <a:cubicBezTo>
                    <a:pt x="306" y="210"/>
                    <a:pt x="306" y="210"/>
                    <a:pt x="306" y="210"/>
                  </a:cubicBezTo>
                  <a:cubicBezTo>
                    <a:pt x="306" y="209"/>
                    <a:pt x="306" y="209"/>
                    <a:pt x="305" y="209"/>
                  </a:cubicBezTo>
                  <a:cubicBezTo>
                    <a:pt x="288" y="209"/>
                    <a:pt x="288" y="209"/>
                    <a:pt x="288" y="209"/>
                  </a:cubicBezTo>
                  <a:cubicBezTo>
                    <a:pt x="288" y="195"/>
                    <a:pt x="288" y="195"/>
                    <a:pt x="288" y="195"/>
                  </a:cubicBezTo>
                  <a:cubicBezTo>
                    <a:pt x="307" y="195"/>
                    <a:pt x="307" y="195"/>
                    <a:pt x="307" y="195"/>
                  </a:cubicBezTo>
                  <a:cubicBezTo>
                    <a:pt x="308" y="195"/>
                    <a:pt x="308" y="194"/>
                    <a:pt x="308" y="193"/>
                  </a:cubicBezTo>
                  <a:cubicBezTo>
                    <a:pt x="308" y="191"/>
                    <a:pt x="308" y="191"/>
                    <a:pt x="308" y="191"/>
                  </a:cubicBezTo>
                  <a:cubicBezTo>
                    <a:pt x="308" y="190"/>
                    <a:pt x="308" y="190"/>
                    <a:pt x="307" y="190"/>
                  </a:cubicBezTo>
                  <a:close/>
                  <a:moveTo>
                    <a:pt x="336" y="206"/>
                  </a:moveTo>
                  <a:cubicBezTo>
                    <a:pt x="339" y="206"/>
                    <a:pt x="341" y="206"/>
                    <a:pt x="342" y="208"/>
                  </a:cubicBezTo>
                  <a:cubicBezTo>
                    <a:pt x="343" y="208"/>
                    <a:pt x="344" y="208"/>
                    <a:pt x="344" y="208"/>
                  </a:cubicBezTo>
                  <a:cubicBezTo>
                    <a:pt x="345" y="206"/>
                    <a:pt x="345" y="206"/>
                    <a:pt x="345" y="206"/>
                  </a:cubicBezTo>
                  <a:cubicBezTo>
                    <a:pt x="346" y="205"/>
                    <a:pt x="346" y="204"/>
                    <a:pt x="345" y="204"/>
                  </a:cubicBezTo>
                  <a:cubicBezTo>
                    <a:pt x="343" y="202"/>
                    <a:pt x="340" y="201"/>
                    <a:pt x="336" y="201"/>
                  </a:cubicBezTo>
                  <a:cubicBezTo>
                    <a:pt x="327" y="201"/>
                    <a:pt x="322" y="209"/>
                    <a:pt x="322" y="218"/>
                  </a:cubicBezTo>
                  <a:cubicBezTo>
                    <a:pt x="322" y="227"/>
                    <a:pt x="327" y="234"/>
                    <a:pt x="336" y="234"/>
                  </a:cubicBezTo>
                  <a:cubicBezTo>
                    <a:pt x="339" y="234"/>
                    <a:pt x="342" y="233"/>
                    <a:pt x="345" y="231"/>
                  </a:cubicBezTo>
                  <a:cubicBezTo>
                    <a:pt x="345" y="230"/>
                    <a:pt x="346" y="230"/>
                    <a:pt x="345" y="229"/>
                  </a:cubicBezTo>
                  <a:cubicBezTo>
                    <a:pt x="344" y="227"/>
                    <a:pt x="344" y="227"/>
                    <a:pt x="344" y="227"/>
                  </a:cubicBezTo>
                  <a:cubicBezTo>
                    <a:pt x="344" y="227"/>
                    <a:pt x="343" y="227"/>
                    <a:pt x="343" y="227"/>
                  </a:cubicBezTo>
                  <a:cubicBezTo>
                    <a:pt x="341" y="229"/>
                    <a:pt x="338" y="229"/>
                    <a:pt x="336" y="229"/>
                  </a:cubicBezTo>
                  <a:cubicBezTo>
                    <a:pt x="330" y="229"/>
                    <a:pt x="327" y="225"/>
                    <a:pt x="327" y="218"/>
                  </a:cubicBezTo>
                  <a:cubicBezTo>
                    <a:pt x="327" y="211"/>
                    <a:pt x="330" y="206"/>
                    <a:pt x="336" y="206"/>
                  </a:cubicBezTo>
                  <a:close/>
                  <a:moveTo>
                    <a:pt x="363" y="201"/>
                  </a:moveTo>
                  <a:cubicBezTo>
                    <a:pt x="353" y="201"/>
                    <a:pt x="348" y="209"/>
                    <a:pt x="348" y="218"/>
                  </a:cubicBezTo>
                  <a:cubicBezTo>
                    <a:pt x="348" y="226"/>
                    <a:pt x="352" y="234"/>
                    <a:pt x="363" y="234"/>
                  </a:cubicBezTo>
                  <a:cubicBezTo>
                    <a:pt x="373" y="234"/>
                    <a:pt x="377" y="226"/>
                    <a:pt x="377" y="218"/>
                  </a:cubicBezTo>
                  <a:cubicBezTo>
                    <a:pt x="377" y="209"/>
                    <a:pt x="373" y="201"/>
                    <a:pt x="363" y="201"/>
                  </a:cubicBezTo>
                  <a:close/>
                  <a:moveTo>
                    <a:pt x="363" y="230"/>
                  </a:moveTo>
                  <a:cubicBezTo>
                    <a:pt x="356" y="230"/>
                    <a:pt x="354" y="224"/>
                    <a:pt x="354" y="218"/>
                  </a:cubicBezTo>
                  <a:cubicBezTo>
                    <a:pt x="354" y="211"/>
                    <a:pt x="356" y="205"/>
                    <a:pt x="363" y="205"/>
                  </a:cubicBezTo>
                  <a:cubicBezTo>
                    <a:pt x="369" y="205"/>
                    <a:pt x="372" y="211"/>
                    <a:pt x="372" y="218"/>
                  </a:cubicBezTo>
                  <a:cubicBezTo>
                    <a:pt x="372" y="224"/>
                    <a:pt x="369" y="230"/>
                    <a:pt x="363" y="230"/>
                  </a:cubicBezTo>
                  <a:close/>
                  <a:moveTo>
                    <a:pt x="416" y="201"/>
                  </a:moveTo>
                  <a:cubicBezTo>
                    <a:pt x="412" y="201"/>
                    <a:pt x="409" y="203"/>
                    <a:pt x="406" y="206"/>
                  </a:cubicBezTo>
                  <a:cubicBezTo>
                    <a:pt x="404" y="203"/>
                    <a:pt x="402" y="201"/>
                    <a:pt x="397" y="201"/>
                  </a:cubicBezTo>
                  <a:cubicBezTo>
                    <a:pt x="393" y="201"/>
                    <a:pt x="390" y="203"/>
                    <a:pt x="388" y="206"/>
                  </a:cubicBezTo>
                  <a:cubicBezTo>
                    <a:pt x="388" y="203"/>
                    <a:pt x="388" y="203"/>
                    <a:pt x="388" y="203"/>
                  </a:cubicBezTo>
                  <a:cubicBezTo>
                    <a:pt x="388" y="202"/>
                    <a:pt x="388" y="202"/>
                    <a:pt x="387" y="202"/>
                  </a:cubicBezTo>
                  <a:cubicBezTo>
                    <a:pt x="384" y="202"/>
                    <a:pt x="384" y="202"/>
                    <a:pt x="384" y="202"/>
                  </a:cubicBezTo>
                  <a:cubicBezTo>
                    <a:pt x="383" y="202"/>
                    <a:pt x="383" y="202"/>
                    <a:pt x="383" y="203"/>
                  </a:cubicBezTo>
                  <a:cubicBezTo>
                    <a:pt x="383" y="232"/>
                    <a:pt x="383" y="232"/>
                    <a:pt x="383" y="232"/>
                  </a:cubicBezTo>
                  <a:cubicBezTo>
                    <a:pt x="383" y="233"/>
                    <a:pt x="383" y="233"/>
                    <a:pt x="384" y="233"/>
                  </a:cubicBezTo>
                  <a:cubicBezTo>
                    <a:pt x="387" y="233"/>
                    <a:pt x="387" y="233"/>
                    <a:pt x="387" y="233"/>
                  </a:cubicBezTo>
                  <a:cubicBezTo>
                    <a:pt x="388" y="233"/>
                    <a:pt x="388" y="233"/>
                    <a:pt x="388" y="232"/>
                  </a:cubicBezTo>
                  <a:cubicBezTo>
                    <a:pt x="388" y="210"/>
                    <a:pt x="388" y="210"/>
                    <a:pt x="388" y="210"/>
                  </a:cubicBezTo>
                  <a:cubicBezTo>
                    <a:pt x="391" y="207"/>
                    <a:pt x="393" y="206"/>
                    <a:pt x="396" y="206"/>
                  </a:cubicBezTo>
                  <a:cubicBezTo>
                    <a:pt x="401" y="206"/>
                    <a:pt x="402" y="209"/>
                    <a:pt x="402" y="213"/>
                  </a:cubicBezTo>
                  <a:cubicBezTo>
                    <a:pt x="402" y="232"/>
                    <a:pt x="402" y="232"/>
                    <a:pt x="402" y="232"/>
                  </a:cubicBezTo>
                  <a:cubicBezTo>
                    <a:pt x="402" y="233"/>
                    <a:pt x="403" y="233"/>
                    <a:pt x="404" y="233"/>
                  </a:cubicBezTo>
                  <a:cubicBezTo>
                    <a:pt x="406" y="233"/>
                    <a:pt x="406" y="233"/>
                    <a:pt x="406" y="233"/>
                  </a:cubicBezTo>
                  <a:cubicBezTo>
                    <a:pt x="407" y="233"/>
                    <a:pt x="408" y="233"/>
                    <a:pt x="408" y="232"/>
                  </a:cubicBezTo>
                  <a:cubicBezTo>
                    <a:pt x="408" y="209"/>
                    <a:pt x="408" y="209"/>
                    <a:pt x="408" y="209"/>
                  </a:cubicBezTo>
                  <a:cubicBezTo>
                    <a:pt x="410" y="207"/>
                    <a:pt x="412" y="206"/>
                    <a:pt x="415" y="206"/>
                  </a:cubicBezTo>
                  <a:cubicBezTo>
                    <a:pt x="420" y="206"/>
                    <a:pt x="422" y="209"/>
                    <a:pt x="422" y="213"/>
                  </a:cubicBezTo>
                  <a:cubicBezTo>
                    <a:pt x="422" y="232"/>
                    <a:pt x="422" y="232"/>
                    <a:pt x="422" y="232"/>
                  </a:cubicBezTo>
                  <a:cubicBezTo>
                    <a:pt x="422" y="233"/>
                    <a:pt x="422" y="233"/>
                    <a:pt x="423" y="233"/>
                  </a:cubicBezTo>
                  <a:cubicBezTo>
                    <a:pt x="426" y="233"/>
                    <a:pt x="426" y="233"/>
                    <a:pt x="426" y="233"/>
                  </a:cubicBezTo>
                  <a:cubicBezTo>
                    <a:pt x="427" y="233"/>
                    <a:pt x="427" y="233"/>
                    <a:pt x="427" y="232"/>
                  </a:cubicBezTo>
                  <a:cubicBezTo>
                    <a:pt x="427" y="213"/>
                    <a:pt x="427" y="213"/>
                    <a:pt x="427" y="213"/>
                  </a:cubicBezTo>
                  <a:cubicBezTo>
                    <a:pt x="427" y="207"/>
                    <a:pt x="424" y="201"/>
                    <a:pt x="416" y="201"/>
                  </a:cubicBezTo>
                  <a:close/>
                  <a:moveTo>
                    <a:pt x="449" y="201"/>
                  </a:moveTo>
                  <a:cubicBezTo>
                    <a:pt x="444" y="201"/>
                    <a:pt x="442" y="203"/>
                    <a:pt x="439" y="206"/>
                  </a:cubicBezTo>
                  <a:cubicBezTo>
                    <a:pt x="439" y="203"/>
                    <a:pt x="439" y="203"/>
                    <a:pt x="439" y="203"/>
                  </a:cubicBezTo>
                  <a:cubicBezTo>
                    <a:pt x="439" y="202"/>
                    <a:pt x="439" y="202"/>
                    <a:pt x="438" y="202"/>
                  </a:cubicBezTo>
                  <a:cubicBezTo>
                    <a:pt x="436" y="202"/>
                    <a:pt x="436" y="202"/>
                    <a:pt x="436" y="202"/>
                  </a:cubicBezTo>
                  <a:cubicBezTo>
                    <a:pt x="435" y="202"/>
                    <a:pt x="435" y="202"/>
                    <a:pt x="435" y="203"/>
                  </a:cubicBezTo>
                  <a:cubicBezTo>
                    <a:pt x="435" y="245"/>
                    <a:pt x="435" y="245"/>
                    <a:pt x="435" y="245"/>
                  </a:cubicBezTo>
                  <a:cubicBezTo>
                    <a:pt x="435" y="246"/>
                    <a:pt x="435" y="246"/>
                    <a:pt x="436" y="246"/>
                  </a:cubicBezTo>
                  <a:cubicBezTo>
                    <a:pt x="439" y="246"/>
                    <a:pt x="439" y="246"/>
                    <a:pt x="439" y="246"/>
                  </a:cubicBezTo>
                  <a:cubicBezTo>
                    <a:pt x="439" y="246"/>
                    <a:pt x="440" y="246"/>
                    <a:pt x="440" y="245"/>
                  </a:cubicBezTo>
                  <a:cubicBezTo>
                    <a:pt x="440" y="230"/>
                    <a:pt x="440" y="230"/>
                    <a:pt x="440" y="230"/>
                  </a:cubicBezTo>
                  <a:cubicBezTo>
                    <a:pt x="442" y="232"/>
                    <a:pt x="444" y="234"/>
                    <a:pt x="448" y="234"/>
                  </a:cubicBezTo>
                  <a:cubicBezTo>
                    <a:pt x="456" y="234"/>
                    <a:pt x="462" y="227"/>
                    <a:pt x="462" y="217"/>
                  </a:cubicBezTo>
                  <a:cubicBezTo>
                    <a:pt x="462" y="207"/>
                    <a:pt x="457" y="201"/>
                    <a:pt x="449" y="201"/>
                  </a:cubicBezTo>
                  <a:close/>
                  <a:moveTo>
                    <a:pt x="448" y="230"/>
                  </a:moveTo>
                  <a:cubicBezTo>
                    <a:pt x="444" y="230"/>
                    <a:pt x="442" y="228"/>
                    <a:pt x="440" y="226"/>
                  </a:cubicBezTo>
                  <a:cubicBezTo>
                    <a:pt x="440" y="210"/>
                    <a:pt x="440" y="210"/>
                    <a:pt x="440" y="210"/>
                  </a:cubicBezTo>
                  <a:cubicBezTo>
                    <a:pt x="442" y="207"/>
                    <a:pt x="445" y="205"/>
                    <a:pt x="448" y="205"/>
                  </a:cubicBezTo>
                  <a:cubicBezTo>
                    <a:pt x="453" y="205"/>
                    <a:pt x="456" y="209"/>
                    <a:pt x="456" y="217"/>
                  </a:cubicBezTo>
                  <a:cubicBezTo>
                    <a:pt x="456" y="226"/>
                    <a:pt x="453" y="230"/>
                    <a:pt x="448" y="230"/>
                  </a:cubicBezTo>
                  <a:close/>
                  <a:moveTo>
                    <a:pt x="479" y="201"/>
                  </a:moveTo>
                  <a:cubicBezTo>
                    <a:pt x="474" y="201"/>
                    <a:pt x="470" y="203"/>
                    <a:pt x="468" y="205"/>
                  </a:cubicBezTo>
                  <a:cubicBezTo>
                    <a:pt x="467" y="205"/>
                    <a:pt x="467" y="206"/>
                    <a:pt x="467" y="206"/>
                  </a:cubicBezTo>
                  <a:cubicBezTo>
                    <a:pt x="468" y="208"/>
                    <a:pt x="468" y="208"/>
                    <a:pt x="468" y="208"/>
                  </a:cubicBezTo>
                  <a:cubicBezTo>
                    <a:pt x="469" y="209"/>
                    <a:pt x="469" y="209"/>
                    <a:pt x="470" y="208"/>
                  </a:cubicBezTo>
                  <a:cubicBezTo>
                    <a:pt x="472" y="206"/>
                    <a:pt x="475" y="206"/>
                    <a:pt x="478" y="206"/>
                  </a:cubicBezTo>
                  <a:cubicBezTo>
                    <a:pt x="484" y="206"/>
                    <a:pt x="486" y="210"/>
                    <a:pt x="486" y="213"/>
                  </a:cubicBezTo>
                  <a:cubicBezTo>
                    <a:pt x="486" y="216"/>
                    <a:pt x="486" y="216"/>
                    <a:pt x="486" y="216"/>
                  </a:cubicBezTo>
                  <a:cubicBezTo>
                    <a:pt x="483" y="215"/>
                    <a:pt x="481" y="215"/>
                    <a:pt x="478" y="215"/>
                  </a:cubicBezTo>
                  <a:cubicBezTo>
                    <a:pt x="470" y="215"/>
                    <a:pt x="466" y="219"/>
                    <a:pt x="466" y="224"/>
                  </a:cubicBezTo>
                  <a:cubicBezTo>
                    <a:pt x="466" y="230"/>
                    <a:pt x="469" y="234"/>
                    <a:pt x="476" y="234"/>
                  </a:cubicBezTo>
                  <a:cubicBezTo>
                    <a:pt x="481" y="234"/>
                    <a:pt x="484" y="232"/>
                    <a:pt x="486" y="229"/>
                  </a:cubicBezTo>
                  <a:cubicBezTo>
                    <a:pt x="486" y="232"/>
                    <a:pt x="486" y="232"/>
                    <a:pt x="486" y="232"/>
                  </a:cubicBezTo>
                  <a:cubicBezTo>
                    <a:pt x="486" y="233"/>
                    <a:pt x="486" y="233"/>
                    <a:pt x="487" y="233"/>
                  </a:cubicBezTo>
                  <a:cubicBezTo>
                    <a:pt x="489" y="233"/>
                    <a:pt x="489" y="233"/>
                    <a:pt x="489" y="233"/>
                  </a:cubicBezTo>
                  <a:cubicBezTo>
                    <a:pt x="490" y="233"/>
                    <a:pt x="491" y="233"/>
                    <a:pt x="491" y="232"/>
                  </a:cubicBezTo>
                  <a:cubicBezTo>
                    <a:pt x="491" y="213"/>
                    <a:pt x="491" y="213"/>
                    <a:pt x="491" y="213"/>
                  </a:cubicBezTo>
                  <a:cubicBezTo>
                    <a:pt x="491" y="206"/>
                    <a:pt x="487" y="201"/>
                    <a:pt x="479" y="201"/>
                  </a:cubicBezTo>
                  <a:close/>
                  <a:moveTo>
                    <a:pt x="486" y="225"/>
                  </a:moveTo>
                  <a:cubicBezTo>
                    <a:pt x="483" y="229"/>
                    <a:pt x="480" y="230"/>
                    <a:pt x="477" y="230"/>
                  </a:cubicBezTo>
                  <a:cubicBezTo>
                    <a:pt x="472" y="230"/>
                    <a:pt x="471" y="227"/>
                    <a:pt x="471" y="224"/>
                  </a:cubicBezTo>
                  <a:cubicBezTo>
                    <a:pt x="471" y="221"/>
                    <a:pt x="473" y="219"/>
                    <a:pt x="479" y="219"/>
                  </a:cubicBezTo>
                  <a:cubicBezTo>
                    <a:pt x="481" y="219"/>
                    <a:pt x="484" y="219"/>
                    <a:pt x="486" y="220"/>
                  </a:cubicBezTo>
                  <a:lnTo>
                    <a:pt x="486" y="225"/>
                  </a:lnTo>
                  <a:close/>
                  <a:moveTo>
                    <a:pt x="513" y="201"/>
                  </a:moveTo>
                  <a:cubicBezTo>
                    <a:pt x="509" y="201"/>
                    <a:pt x="506" y="203"/>
                    <a:pt x="503" y="206"/>
                  </a:cubicBezTo>
                  <a:cubicBezTo>
                    <a:pt x="503" y="203"/>
                    <a:pt x="503" y="203"/>
                    <a:pt x="503" y="203"/>
                  </a:cubicBezTo>
                  <a:cubicBezTo>
                    <a:pt x="503" y="202"/>
                    <a:pt x="503" y="202"/>
                    <a:pt x="502" y="202"/>
                  </a:cubicBezTo>
                  <a:cubicBezTo>
                    <a:pt x="500" y="202"/>
                    <a:pt x="500" y="202"/>
                    <a:pt x="500" y="202"/>
                  </a:cubicBezTo>
                  <a:cubicBezTo>
                    <a:pt x="499" y="202"/>
                    <a:pt x="498" y="202"/>
                    <a:pt x="498" y="203"/>
                  </a:cubicBezTo>
                  <a:cubicBezTo>
                    <a:pt x="498" y="232"/>
                    <a:pt x="498" y="232"/>
                    <a:pt x="498" y="232"/>
                  </a:cubicBezTo>
                  <a:cubicBezTo>
                    <a:pt x="498" y="233"/>
                    <a:pt x="499" y="233"/>
                    <a:pt x="500" y="233"/>
                  </a:cubicBezTo>
                  <a:cubicBezTo>
                    <a:pt x="502" y="233"/>
                    <a:pt x="502" y="233"/>
                    <a:pt x="502" y="233"/>
                  </a:cubicBezTo>
                  <a:cubicBezTo>
                    <a:pt x="503" y="233"/>
                    <a:pt x="503" y="233"/>
                    <a:pt x="503" y="232"/>
                  </a:cubicBezTo>
                  <a:cubicBezTo>
                    <a:pt x="503" y="210"/>
                    <a:pt x="503" y="210"/>
                    <a:pt x="503" y="210"/>
                  </a:cubicBezTo>
                  <a:cubicBezTo>
                    <a:pt x="506" y="207"/>
                    <a:pt x="509" y="206"/>
                    <a:pt x="512" y="206"/>
                  </a:cubicBezTo>
                  <a:cubicBezTo>
                    <a:pt x="517" y="206"/>
                    <a:pt x="518" y="209"/>
                    <a:pt x="518" y="213"/>
                  </a:cubicBezTo>
                  <a:cubicBezTo>
                    <a:pt x="518" y="232"/>
                    <a:pt x="518" y="232"/>
                    <a:pt x="518" y="232"/>
                  </a:cubicBezTo>
                  <a:cubicBezTo>
                    <a:pt x="518" y="233"/>
                    <a:pt x="519" y="233"/>
                    <a:pt x="520" y="233"/>
                  </a:cubicBezTo>
                  <a:cubicBezTo>
                    <a:pt x="522" y="233"/>
                    <a:pt x="522" y="233"/>
                    <a:pt x="522" y="233"/>
                  </a:cubicBezTo>
                  <a:cubicBezTo>
                    <a:pt x="523" y="233"/>
                    <a:pt x="524" y="233"/>
                    <a:pt x="524" y="232"/>
                  </a:cubicBezTo>
                  <a:cubicBezTo>
                    <a:pt x="524" y="213"/>
                    <a:pt x="524" y="213"/>
                    <a:pt x="524" y="213"/>
                  </a:cubicBezTo>
                  <a:cubicBezTo>
                    <a:pt x="524" y="207"/>
                    <a:pt x="520" y="201"/>
                    <a:pt x="513" y="201"/>
                  </a:cubicBezTo>
                  <a:close/>
                  <a:moveTo>
                    <a:pt x="553" y="202"/>
                  </a:moveTo>
                  <a:cubicBezTo>
                    <a:pt x="550" y="202"/>
                    <a:pt x="550" y="202"/>
                    <a:pt x="550" y="202"/>
                  </a:cubicBezTo>
                  <a:cubicBezTo>
                    <a:pt x="550" y="202"/>
                    <a:pt x="549" y="202"/>
                    <a:pt x="549" y="203"/>
                  </a:cubicBezTo>
                  <a:cubicBezTo>
                    <a:pt x="547" y="211"/>
                    <a:pt x="545" y="219"/>
                    <a:pt x="541" y="227"/>
                  </a:cubicBezTo>
                  <a:cubicBezTo>
                    <a:pt x="537" y="220"/>
                    <a:pt x="534" y="211"/>
                    <a:pt x="533" y="203"/>
                  </a:cubicBezTo>
                  <a:cubicBezTo>
                    <a:pt x="533" y="202"/>
                    <a:pt x="532" y="202"/>
                    <a:pt x="531" y="202"/>
                  </a:cubicBezTo>
                  <a:cubicBezTo>
                    <a:pt x="528" y="202"/>
                    <a:pt x="528" y="202"/>
                    <a:pt x="528" y="202"/>
                  </a:cubicBezTo>
                  <a:cubicBezTo>
                    <a:pt x="528" y="202"/>
                    <a:pt x="527" y="202"/>
                    <a:pt x="527" y="203"/>
                  </a:cubicBezTo>
                  <a:cubicBezTo>
                    <a:pt x="527" y="203"/>
                    <a:pt x="527" y="204"/>
                    <a:pt x="527" y="204"/>
                  </a:cubicBezTo>
                  <a:cubicBezTo>
                    <a:pt x="530" y="213"/>
                    <a:pt x="533" y="224"/>
                    <a:pt x="538" y="232"/>
                  </a:cubicBezTo>
                  <a:cubicBezTo>
                    <a:pt x="535" y="238"/>
                    <a:pt x="532" y="240"/>
                    <a:pt x="529" y="242"/>
                  </a:cubicBezTo>
                  <a:cubicBezTo>
                    <a:pt x="528" y="242"/>
                    <a:pt x="528" y="243"/>
                    <a:pt x="528" y="243"/>
                  </a:cubicBezTo>
                  <a:cubicBezTo>
                    <a:pt x="528" y="243"/>
                    <a:pt x="528" y="244"/>
                    <a:pt x="528" y="244"/>
                  </a:cubicBezTo>
                  <a:cubicBezTo>
                    <a:pt x="530" y="246"/>
                    <a:pt x="530" y="246"/>
                    <a:pt x="530" y="246"/>
                  </a:cubicBezTo>
                  <a:cubicBezTo>
                    <a:pt x="530" y="246"/>
                    <a:pt x="530" y="246"/>
                    <a:pt x="531" y="246"/>
                  </a:cubicBezTo>
                  <a:cubicBezTo>
                    <a:pt x="531" y="246"/>
                    <a:pt x="531" y="246"/>
                    <a:pt x="531" y="246"/>
                  </a:cubicBezTo>
                  <a:cubicBezTo>
                    <a:pt x="539" y="241"/>
                    <a:pt x="544" y="232"/>
                    <a:pt x="548" y="222"/>
                  </a:cubicBezTo>
                  <a:cubicBezTo>
                    <a:pt x="551" y="216"/>
                    <a:pt x="553" y="210"/>
                    <a:pt x="554" y="204"/>
                  </a:cubicBezTo>
                  <a:cubicBezTo>
                    <a:pt x="554" y="203"/>
                    <a:pt x="554" y="203"/>
                    <a:pt x="554" y="203"/>
                  </a:cubicBezTo>
                  <a:cubicBezTo>
                    <a:pt x="554" y="202"/>
                    <a:pt x="554" y="202"/>
                    <a:pt x="553" y="202"/>
                  </a:cubicBezTo>
                  <a:close/>
                  <a:moveTo>
                    <a:pt x="294" y="66"/>
                  </a:moveTo>
                  <a:cubicBezTo>
                    <a:pt x="251" y="66"/>
                    <a:pt x="251" y="66"/>
                    <a:pt x="251" y="66"/>
                  </a:cubicBezTo>
                  <a:cubicBezTo>
                    <a:pt x="251" y="48"/>
                    <a:pt x="251" y="48"/>
                    <a:pt x="251" y="48"/>
                  </a:cubicBezTo>
                  <a:cubicBezTo>
                    <a:pt x="284" y="48"/>
                    <a:pt x="284" y="48"/>
                    <a:pt x="284" y="48"/>
                  </a:cubicBezTo>
                  <a:cubicBezTo>
                    <a:pt x="284" y="32"/>
                    <a:pt x="284" y="32"/>
                    <a:pt x="284" y="32"/>
                  </a:cubicBezTo>
                  <a:cubicBezTo>
                    <a:pt x="251" y="32"/>
                    <a:pt x="251" y="32"/>
                    <a:pt x="251" y="32"/>
                  </a:cubicBezTo>
                  <a:cubicBezTo>
                    <a:pt x="251" y="16"/>
                    <a:pt x="251" y="16"/>
                    <a:pt x="251" y="16"/>
                  </a:cubicBezTo>
                  <a:cubicBezTo>
                    <a:pt x="292" y="16"/>
                    <a:pt x="292" y="16"/>
                    <a:pt x="292" y="16"/>
                  </a:cubicBezTo>
                  <a:cubicBezTo>
                    <a:pt x="292" y="0"/>
                    <a:pt x="292" y="0"/>
                    <a:pt x="292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32" y="82"/>
                    <a:pt x="232" y="82"/>
                    <a:pt x="232" y="82"/>
                  </a:cubicBezTo>
                  <a:cubicBezTo>
                    <a:pt x="294" y="82"/>
                    <a:pt x="294" y="82"/>
                    <a:pt x="294" y="82"/>
                  </a:cubicBezTo>
                  <a:lnTo>
                    <a:pt x="294" y="66"/>
                  </a:lnTo>
                  <a:close/>
                  <a:moveTo>
                    <a:pt x="129" y="82"/>
                  </a:moveTo>
                  <a:cubicBezTo>
                    <a:pt x="150" y="82"/>
                    <a:pt x="150" y="82"/>
                    <a:pt x="150" y="82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123" y="63"/>
                    <a:pt x="123" y="63"/>
                    <a:pt x="123" y="63"/>
                  </a:cubicBezTo>
                  <a:lnTo>
                    <a:pt x="129" y="82"/>
                  </a:lnTo>
                  <a:close/>
                  <a:moveTo>
                    <a:pt x="98" y="48"/>
                  </a:moveTo>
                  <a:cubicBezTo>
                    <a:pt x="102" y="35"/>
                    <a:pt x="106" y="29"/>
                    <a:pt x="109" y="19"/>
                  </a:cubicBezTo>
                  <a:cubicBezTo>
                    <a:pt x="112" y="29"/>
                    <a:pt x="115" y="35"/>
                    <a:pt x="119" y="48"/>
                  </a:cubicBezTo>
                  <a:lnTo>
                    <a:pt x="98" y="48"/>
                  </a:lnTo>
                  <a:close/>
                  <a:moveTo>
                    <a:pt x="52" y="39"/>
                  </a:moveTo>
                  <a:cubicBezTo>
                    <a:pt x="61" y="35"/>
                    <a:pt x="66" y="29"/>
                    <a:pt x="66" y="21"/>
                  </a:cubicBezTo>
                  <a:cubicBezTo>
                    <a:pt x="66" y="12"/>
                    <a:pt x="62" y="6"/>
                    <a:pt x="56" y="3"/>
                  </a:cubicBezTo>
                  <a:cubicBezTo>
                    <a:pt x="52" y="0"/>
                    <a:pt x="46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35" y="82"/>
                    <a:pt x="35" y="82"/>
                    <a:pt x="35" y="82"/>
                  </a:cubicBezTo>
                  <a:cubicBezTo>
                    <a:pt x="47" y="82"/>
                    <a:pt x="53" y="81"/>
                    <a:pt x="59" y="78"/>
                  </a:cubicBezTo>
                  <a:cubicBezTo>
                    <a:pt x="65" y="74"/>
                    <a:pt x="69" y="67"/>
                    <a:pt x="69" y="59"/>
                  </a:cubicBezTo>
                  <a:cubicBezTo>
                    <a:pt x="69" y="48"/>
                    <a:pt x="63" y="41"/>
                    <a:pt x="52" y="39"/>
                  </a:cubicBezTo>
                  <a:close/>
                  <a:moveTo>
                    <a:pt x="19" y="16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44" y="16"/>
                    <a:pt x="46" y="19"/>
                    <a:pt x="46" y="24"/>
                  </a:cubicBezTo>
                  <a:cubicBezTo>
                    <a:pt x="46" y="29"/>
                    <a:pt x="43" y="32"/>
                    <a:pt x="34" y="32"/>
                  </a:cubicBezTo>
                  <a:cubicBezTo>
                    <a:pt x="19" y="32"/>
                    <a:pt x="19" y="32"/>
                    <a:pt x="19" y="32"/>
                  </a:cubicBezTo>
                  <a:lnTo>
                    <a:pt x="19" y="16"/>
                  </a:lnTo>
                  <a:close/>
                  <a:moveTo>
                    <a:pt x="34" y="66"/>
                  </a:moveTo>
                  <a:cubicBezTo>
                    <a:pt x="19" y="66"/>
                    <a:pt x="19" y="66"/>
                    <a:pt x="19" y="66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6" y="48"/>
                    <a:pt x="48" y="51"/>
                    <a:pt x="48" y="57"/>
                  </a:cubicBezTo>
                  <a:cubicBezTo>
                    <a:pt x="48" y="63"/>
                    <a:pt x="45" y="66"/>
                    <a:pt x="34" y="66"/>
                  </a:cubicBezTo>
                  <a:close/>
                  <a:moveTo>
                    <a:pt x="349" y="82"/>
                  </a:moveTo>
                  <a:cubicBezTo>
                    <a:pt x="372" y="82"/>
                    <a:pt x="372" y="82"/>
                    <a:pt x="372" y="82"/>
                  </a:cubicBezTo>
                  <a:cubicBezTo>
                    <a:pt x="350" y="48"/>
                    <a:pt x="350" y="48"/>
                    <a:pt x="350" y="48"/>
                  </a:cubicBezTo>
                  <a:cubicBezTo>
                    <a:pt x="361" y="45"/>
                    <a:pt x="369" y="38"/>
                    <a:pt x="369" y="25"/>
                  </a:cubicBezTo>
                  <a:cubicBezTo>
                    <a:pt x="369" y="19"/>
                    <a:pt x="367" y="13"/>
                    <a:pt x="364" y="9"/>
                  </a:cubicBezTo>
                  <a:cubicBezTo>
                    <a:pt x="359" y="3"/>
                    <a:pt x="352" y="0"/>
                    <a:pt x="339" y="0"/>
                  </a:cubicBezTo>
                  <a:cubicBezTo>
                    <a:pt x="301" y="0"/>
                    <a:pt x="301" y="0"/>
                    <a:pt x="301" y="0"/>
                  </a:cubicBezTo>
                  <a:cubicBezTo>
                    <a:pt x="301" y="82"/>
                    <a:pt x="301" y="82"/>
                    <a:pt x="301" y="82"/>
                  </a:cubicBezTo>
                  <a:cubicBezTo>
                    <a:pt x="321" y="82"/>
                    <a:pt x="321" y="82"/>
                    <a:pt x="321" y="82"/>
                  </a:cubicBezTo>
                  <a:cubicBezTo>
                    <a:pt x="321" y="48"/>
                    <a:pt x="321" y="48"/>
                    <a:pt x="321" y="48"/>
                  </a:cubicBezTo>
                  <a:cubicBezTo>
                    <a:pt x="331" y="48"/>
                    <a:pt x="331" y="48"/>
                    <a:pt x="331" y="48"/>
                  </a:cubicBezTo>
                  <a:lnTo>
                    <a:pt x="349" y="82"/>
                  </a:lnTo>
                  <a:close/>
                  <a:moveTo>
                    <a:pt x="321" y="32"/>
                  </a:moveTo>
                  <a:cubicBezTo>
                    <a:pt x="321" y="16"/>
                    <a:pt x="321" y="16"/>
                    <a:pt x="321" y="16"/>
                  </a:cubicBezTo>
                  <a:cubicBezTo>
                    <a:pt x="336" y="16"/>
                    <a:pt x="336" y="16"/>
                    <a:pt x="336" y="16"/>
                  </a:cubicBezTo>
                  <a:cubicBezTo>
                    <a:pt x="346" y="16"/>
                    <a:pt x="348" y="19"/>
                    <a:pt x="348" y="24"/>
                  </a:cubicBezTo>
                  <a:cubicBezTo>
                    <a:pt x="348" y="29"/>
                    <a:pt x="345" y="32"/>
                    <a:pt x="336" y="32"/>
                  </a:cubicBezTo>
                  <a:lnTo>
                    <a:pt x="321" y="32"/>
                  </a:lnTo>
                  <a:close/>
                  <a:moveTo>
                    <a:pt x="365" y="141"/>
                  </a:moveTo>
                  <a:cubicBezTo>
                    <a:pt x="396" y="141"/>
                    <a:pt x="396" y="141"/>
                    <a:pt x="396" y="141"/>
                  </a:cubicBezTo>
                  <a:cubicBezTo>
                    <a:pt x="396" y="175"/>
                    <a:pt x="396" y="175"/>
                    <a:pt x="396" y="175"/>
                  </a:cubicBezTo>
                  <a:cubicBezTo>
                    <a:pt x="416" y="175"/>
                    <a:pt x="416" y="175"/>
                    <a:pt x="416" y="175"/>
                  </a:cubicBezTo>
                  <a:cubicBezTo>
                    <a:pt x="416" y="93"/>
                    <a:pt x="416" y="93"/>
                    <a:pt x="416" y="93"/>
                  </a:cubicBezTo>
                  <a:cubicBezTo>
                    <a:pt x="396" y="93"/>
                    <a:pt x="396" y="93"/>
                    <a:pt x="396" y="93"/>
                  </a:cubicBezTo>
                  <a:cubicBezTo>
                    <a:pt x="396" y="124"/>
                    <a:pt x="396" y="124"/>
                    <a:pt x="396" y="124"/>
                  </a:cubicBezTo>
                  <a:cubicBezTo>
                    <a:pt x="365" y="124"/>
                    <a:pt x="365" y="124"/>
                    <a:pt x="365" y="124"/>
                  </a:cubicBezTo>
                  <a:cubicBezTo>
                    <a:pt x="365" y="93"/>
                    <a:pt x="365" y="93"/>
                    <a:pt x="365" y="93"/>
                  </a:cubicBezTo>
                  <a:cubicBezTo>
                    <a:pt x="345" y="93"/>
                    <a:pt x="345" y="93"/>
                    <a:pt x="345" y="93"/>
                  </a:cubicBezTo>
                  <a:cubicBezTo>
                    <a:pt x="345" y="175"/>
                    <a:pt x="345" y="175"/>
                    <a:pt x="345" y="175"/>
                  </a:cubicBezTo>
                  <a:cubicBezTo>
                    <a:pt x="365" y="175"/>
                    <a:pt x="365" y="175"/>
                    <a:pt x="365" y="175"/>
                  </a:cubicBezTo>
                  <a:lnTo>
                    <a:pt x="365" y="141"/>
                  </a:lnTo>
                  <a:close/>
                  <a:moveTo>
                    <a:pt x="153" y="124"/>
                  </a:moveTo>
                  <a:cubicBezTo>
                    <a:pt x="122" y="124"/>
                    <a:pt x="122" y="124"/>
                    <a:pt x="122" y="12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02" y="93"/>
                    <a:pt x="102" y="93"/>
                    <a:pt x="102" y="93"/>
                  </a:cubicBezTo>
                  <a:cubicBezTo>
                    <a:pt x="102" y="175"/>
                    <a:pt x="102" y="175"/>
                    <a:pt x="102" y="175"/>
                  </a:cubicBezTo>
                  <a:cubicBezTo>
                    <a:pt x="122" y="175"/>
                    <a:pt x="122" y="175"/>
                    <a:pt x="122" y="175"/>
                  </a:cubicBezTo>
                  <a:cubicBezTo>
                    <a:pt x="122" y="141"/>
                    <a:pt x="122" y="141"/>
                    <a:pt x="122" y="141"/>
                  </a:cubicBezTo>
                  <a:cubicBezTo>
                    <a:pt x="153" y="141"/>
                    <a:pt x="153" y="141"/>
                    <a:pt x="153" y="141"/>
                  </a:cubicBezTo>
                  <a:cubicBezTo>
                    <a:pt x="153" y="233"/>
                    <a:pt x="153" y="233"/>
                    <a:pt x="153" y="233"/>
                  </a:cubicBezTo>
                  <a:cubicBezTo>
                    <a:pt x="173" y="233"/>
                    <a:pt x="173" y="233"/>
                    <a:pt x="173" y="233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153" y="124"/>
                  </a:lnTo>
                  <a:close/>
                  <a:moveTo>
                    <a:pt x="227" y="82"/>
                  </a:moveTo>
                  <a:cubicBezTo>
                    <a:pt x="198" y="40"/>
                    <a:pt x="198" y="40"/>
                    <a:pt x="198" y="4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173" y="40"/>
                    <a:pt x="173" y="40"/>
                    <a:pt x="173" y="40"/>
                  </a:cubicBezTo>
                  <a:cubicBezTo>
                    <a:pt x="204" y="82"/>
                    <a:pt x="204" y="82"/>
                    <a:pt x="204" y="82"/>
                  </a:cubicBezTo>
                  <a:lnTo>
                    <a:pt x="227" y="82"/>
                  </a:lnTo>
                  <a:close/>
                  <a:moveTo>
                    <a:pt x="251" y="140"/>
                  </a:moveTo>
                  <a:cubicBezTo>
                    <a:pt x="251" y="93"/>
                    <a:pt x="251" y="93"/>
                    <a:pt x="251" y="93"/>
                  </a:cubicBezTo>
                  <a:cubicBezTo>
                    <a:pt x="232" y="93"/>
                    <a:pt x="232" y="93"/>
                    <a:pt x="232" y="93"/>
                  </a:cubicBezTo>
                  <a:cubicBezTo>
                    <a:pt x="232" y="140"/>
                    <a:pt x="232" y="140"/>
                    <a:pt x="232" y="140"/>
                  </a:cubicBezTo>
                  <a:cubicBezTo>
                    <a:pt x="232" y="155"/>
                    <a:pt x="226" y="160"/>
                    <a:pt x="217" y="160"/>
                  </a:cubicBezTo>
                  <a:cubicBezTo>
                    <a:pt x="208" y="160"/>
                    <a:pt x="202" y="155"/>
                    <a:pt x="202" y="140"/>
                  </a:cubicBezTo>
                  <a:cubicBezTo>
                    <a:pt x="202" y="93"/>
                    <a:pt x="202" y="93"/>
                    <a:pt x="202" y="93"/>
                  </a:cubicBezTo>
                  <a:cubicBezTo>
                    <a:pt x="182" y="93"/>
                    <a:pt x="182" y="93"/>
                    <a:pt x="182" y="93"/>
                  </a:cubicBezTo>
                  <a:cubicBezTo>
                    <a:pt x="182" y="139"/>
                    <a:pt x="182" y="139"/>
                    <a:pt x="182" y="139"/>
                  </a:cubicBezTo>
                  <a:cubicBezTo>
                    <a:pt x="182" y="164"/>
                    <a:pt x="191" y="177"/>
                    <a:pt x="216" y="177"/>
                  </a:cubicBezTo>
                  <a:cubicBezTo>
                    <a:pt x="240" y="177"/>
                    <a:pt x="251" y="165"/>
                    <a:pt x="251" y="140"/>
                  </a:cubicBezTo>
                  <a:close/>
                  <a:moveTo>
                    <a:pt x="488" y="159"/>
                  </a:moveTo>
                  <a:cubicBezTo>
                    <a:pt x="445" y="159"/>
                    <a:pt x="445" y="159"/>
                    <a:pt x="445" y="159"/>
                  </a:cubicBezTo>
                  <a:cubicBezTo>
                    <a:pt x="445" y="141"/>
                    <a:pt x="445" y="141"/>
                    <a:pt x="445" y="141"/>
                  </a:cubicBezTo>
                  <a:cubicBezTo>
                    <a:pt x="478" y="141"/>
                    <a:pt x="478" y="141"/>
                    <a:pt x="478" y="141"/>
                  </a:cubicBezTo>
                  <a:cubicBezTo>
                    <a:pt x="478" y="125"/>
                    <a:pt x="478" y="125"/>
                    <a:pt x="478" y="125"/>
                  </a:cubicBezTo>
                  <a:cubicBezTo>
                    <a:pt x="445" y="125"/>
                    <a:pt x="445" y="125"/>
                    <a:pt x="445" y="125"/>
                  </a:cubicBezTo>
                  <a:cubicBezTo>
                    <a:pt x="445" y="109"/>
                    <a:pt x="445" y="109"/>
                    <a:pt x="445" y="109"/>
                  </a:cubicBezTo>
                  <a:cubicBezTo>
                    <a:pt x="486" y="109"/>
                    <a:pt x="486" y="109"/>
                    <a:pt x="486" y="109"/>
                  </a:cubicBezTo>
                  <a:cubicBezTo>
                    <a:pt x="486" y="93"/>
                    <a:pt x="486" y="93"/>
                    <a:pt x="486" y="93"/>
                  </a:cubicBezTo>
                  <a:cubicBezTo>
                    <a:pt x="425" y="93"/>
                    <a:pt x="425" y="93"/>
                    <a:pt x="425" y="93"/>
                  </a:cubicBezTo>
                  <a:cubicBezTo>
                    <a:pt x="425" y="175"/>
                    <a:pt x="425" y="175"/>
                    <a:pt x="425" y="175"/>
                  </a:cubicBezTo>
                  <a:cubicBezTo>
                    <a:pt x="488" y="175"/>
                    <a:pt x="488" y="175"/>
                    <a:pt x="488" y="175"/>
                  </a:cubicBezTo>
                  <a:lnTo>
                    <a:pt x="488" y="159"/>
                  </a:lnTo>
                  <a:close/>
                  <a:moveTo>
                    <a:pt x="536" y="126"/>
                  </a:moveTo>
                  <a:cubicBezTo>
                    <a:pt x="524" y="122"/>
                    <a:pt x="524" y="122"/>
                    <a:pt x="524" y="122"/>
                  </a:cubicBezTo>
                  <a:cubicBezTo>
                    <a:pt x="516" y="119"/>
                    <a:pt x="514" y="117"/>
                    <a:pt x="514" y="114"/>
                  </a:cubicBezTo>
                  <a:cubicBezTo>
                    <a:pt x="514" y="110"/>
                    <a:pt x="517" y="107"/>
                    <a:pt x="523" y="107"/>
                  </a:cubicBezTo>
                  <a:cubicBezTo>
                    <a:pt x="530" y="107"/>
                    <a:pt x="537" y="110"/>
                    <a:pt x="544" y="118"/>
                  </a:cubicBezTo>
                  <a:cubicBezTo>
                    <a:pt x="559" y="106"/>
                    <a:pt x="559" y="106"/>
                    <a:pt x="559" y="106"/>
                  </a:cubicBezTo>
                  <a:cubicBezTo>
                    <a:pt x="551" y="97"/>
                    <a:pt x="540" y="91"/>
                    <a:pt x="526" y="91"/>
                  </a:cubicBezTo>
                  <a:cubicBezTo>
                    <a:pt x="507" y="91"/>
                    <a:pt x="494" y="101"/>
                    <a:pt x="494" y="116"/>
                  </a:cubicBezTo>
                  <a:cubicBezTo>
                    <a:pt x="494" y="128"/>
                    <a:pt x="500" y="135"/>
                    <a:pt x="513" y="139"/>
                  </a:cubicBezTo>
                  <a:cubicBezTo>
                    <a:pt x="523" y="143"/>
                    <a:pt x="523" y="143"/>
                    <a:pt x="523" y="143"/>
                  </a:cubicBezTo>
                  <a:cubicBezTo>
                    <a:pt x="534" y="148"/>
                    <a:pt x="537" y="149"/>
                    <a:pt x="537" y="153"/>
                  </a:cubicBezTo>
                  <a:cubicBezTo>
                    <a:pt x="537" y="157"/>
                    <a:pt x="534" y="160"/>
                    <a:pt x="525" y="160"/>
                  </a:cubicBezTo>
                  <a:cubicBezTo>
                    <a:pt x="519" y="160"/>
                    <a:pt x="510" y="156"/>
                    <a:pt x="505" y="148"/>
                  </a:cubicBezTo>
                  <a:cubicBezTo>
                    <a:pt x="490" y="162"/>
                    <a:pt x="490" y="162"/>
                    <a:pt x="490" y="162"/>
                  </a:cubicBezTo>
                  <a:cubicBezTo>
                    <a:pt x="498" y="172"/>
                    <a:pt x="512" y="177"/>
                    <a:pt x="525" y="177"/>
                  </a:cubicBezTo>
                  <a:cubicBezTo>
                    <a:pt x="546" y="177"/>
                    <a:pt x="558" y="166"/>
                    <a:pt x="558" y="151"/>
                  </a:cubicBezTo>
                  <a:cubicBezTo>
                    <a:pt x="558" y="138"/>
                    <a:pt x="551" y="132"/>
                    <a:pt x="536" y="126"/>
                  </a:cubicBezTo>
                  <a:close/>
                </a:path>
              </a:pathLst>
            </a:custGeom>
            <a:gradFill>
              <a:gsLst>
                <a:gs pos="0">
                  <a:srgbClr val="00B5E2"/>
                </a:gs>
                <a:gs pos="62000">
                  <a:srgbClr val="005EB8"/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dirty="0"/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2712945" y="307352"/>
              <a:ext cx="521321" cy="521322"/>
            </a:xfrm>
            <a:custGeom>
              <a:avLst/>
              <a:gdLst>
                <a:gd name="T0" fmla="*/ 70 w 141"/>
                <a:gd name="T1" fmla="*/ 0 h 141"/>
                <a:gd name="T2" fmla="*/ 70 w 141"/>
                <a:gd name="T3" fmla="*/ 141 h 141"/>
                <a:gd name="T4" fmla="*/ 141 w 141"/>
                <a:gd name="T5" fmla="*/ 70 h 141"/>
                <a:gd name="T6" fmla="*/ 70 w 141"/>
                <a:gd name="T7" fmla="*/ 137 h 141"/>
                <a:gd name="T8" fmla="*/ 70 w 141"/>
                <a:gd name="T9" fmla="*/ 4 h 141"/>
                <a:gd name="T10" fmla="*/ 137 w 141"/>
                <a:gd name="T11" fmla="*/ 70 h 141"/>
                <a:gd name="T12" fmla="*/ 97 w 141"/>
                <a:gd name="T13" fmla="*/ 18 h 141"/>
                <a:gd name="T14" fmla="*/ 66 w 141"/>
                <a:gd name="T15" fmla="*/ 22 h 141"/>
                <a:gd name="T16" fmla="*/ 75 w 141"/>
                <a:gd name="T17" fmla="*/ 9 h 141"/>
                <a:gd name="T18" fmla="*/ 90 w 141"/>
                <a:gd name="T19" fmla="*/ 11 h 141"/>
                <a:gd name="T20" fmla="*/ 18 w 141"/>
                <a:gd name="T21" fmla="*/ 43 h 141"/>
                <a:gd name="T22" fmla="*/ 22 w 141"/>
                <a:gd name="T23" fmla="*/ 75 h 141"/>
                <a:gd name="T24" fmla="*/ 9 w 141"/>
                <a:gd name="T25" fmla="*/ 66 h 141"/>
                <a:gd name="T26" fmla="*/ 11 w 141"/>
                <a:gd name="T27" fmla="*/ 51 h 141"/>
                <a:gd name="T28" fmla="*/ 43 w 141"/>
                <a:gd name="T29" fmla="*/ 123 h 141"/>
                <a:gd name="T30" fmla="*/ 75 w 141"/>
                <a:gd name="T31" fmla="*/ 119 h 141"/>
                <a:gd name="T32" fmla="*/ 66 w 141"/>
                <a:gd name="T33" fmla="*/ 132 h 141"/>
                <a:gd name="T34" fmla="*/ 51 w 141"/>
                <a:gd name="T35" fmla="*/ 130 h 141"/>
                <a:gd name="T36" fmla="*/ 123 w 141"/>
                <a:gd name="T37" fmla="*/ 97 h 141"/>
                <a:gd name="T38" fmla="*/ 119 w 141"/>
                <a:gd name="T39" fmla="*/ 66 h 141"/>
                <a:gd name="T40" fmla="*/ 132 w 141"/>
                <a:gd name="T41" fmla="*/ 75 h 141"/>
                <a:gd name="T42" fmla="*/ 130 w 141"/>
                <a:gd name="T43" fmla="*/ 90 h 141"/>
                <a:gd name="T44" fmla="*/ 133 w 141"/>
                <a:gd name="T45" fmla="*/ 70 h 141"/>
                <a:gd name="T46" fmla="*/ 91 w 141"/>
                <a:gd name="T47" fmla="*/ 107 h 141"/>
                <a:gd name="T48" fmla="*/ 84 w 141"/>
                <a:gd name="T49" fmla="*/ 63 h 141"/>
                <a:gd name="T50" fmla="*/ 65 w 141"/>
                <a:gd name="T51" fmla="*/ 72 h 141"/>
                <a:gd name="T52" fmla="*/ 43 w 141"/>
                <a:gd name="T53" fmla="*/ 107 h 141"/>
                <a:gd name="T54" fmla="*/ 39 w 141"/>
                <a:gd name="T55" fmla="*/ 82 h 141"/>
                <a:gd name="T56" fmla="*/ 60 w 141"/>
                <a:gd name="T57" fmla="*/ 66 h 141"/>
                <a:gd name="T58" fmla="*/ 44 w 141"/>
                <a:gd name="T59" fmla="*/ 61 h 141"/>
                <a:gd name="T60" fmla="*/ 39 w 141"/>
                <a:gd name="T61" fmla="*/ 42 h 141"/>
                <a:gd name="T62" fmla="*/ 39 w 141"/>
                <a:gd name="T63" fmla="*/ 50 h 141"/>
                <a:gd name="T64" fmla="*/ 60 w 141"/>
                <a:gd name="T65" fmla="*/ 33 h 141"/>
                <a:gd name="T66" fmla="*/ 50 w 141"/>
                <a:gd name="T67" fmla="*/ 61 h 141"/>
                <a:gd name="T68" fmla="*/ 61 w 141"/>
                <a:gd name="T69" fmla="*/ 59 h 141"/>
                <a:gd name="T70" fmla="*/ 71 w 141"/>
                <a:gd name="T71" fmla="*/ 51 h 141"/>
                <a:gd name="T72" fmla="*/ 65 w 141"/>
                <a:gd name="T73" fmla="*/ 66 h 141"/>
                <a:gd name="T74" fmla="*/ 80 w 141"/>
                <a:gd name="T75" fmla="*/ 52 h 141"/>
                <a:gd name="T76" fmla="*/ 101 w 141"/>
                <a:gd name="T77" fmla="*/ 39 h 141"/>
                <a:gd name="T78" fmla="*/ 90 w 141"/>
                <a:gd name="T79" fmla="*/ 61 h 141"/>
                <a:gd name="T80" fmla="*/ 101 w 141"/>
                <a:gd name="T81" fmla="*/ 63 h 141"/>
                <a:gd name="T82" fmla="*/ 90 w 141"/>
                <a:gd name="T83" fmla="*/ 66 h 141"/>
                <a:gd name="T84" fmla="*/ 91 w 141"/>
                <a:gd name="T85" fmla="*/ 101 h 141"/>
                <a:gd name="T86" fmla="*/ 96 w 141"/>
                <a:gd name="T87" fmla="*/ 80 h 141"/>
                <a:gd name="T88" fmla="*/ 94 w 141"/>
                <a:gd name="T89" fmla="*/ 91 h 141"/>
                <a:gd name="T90" fmla="*/ 85 w 141"/>
                <a:gd name="T91" fmla="*/ 84 h 141"/>
                <a:gd name="T92" fmla="*/ 110 w 141"/>
                <a:gd name="T93" fmla="*/ 89 h 141"/>
                <a:gd name="T94" fmla="*/ 95 w 141"/>
                <a:gd name="T95" fmla="*/ 40 h 141"/>
                <a:gd name="T96" fmla="*/ 86 w 141"/>
                <a:gd name="T97" fmla="*/ 52 h 141"/>
                <a:gd name="T98" fmla="*/ 95 w 141"/>
                <a:gd name="T99" fmla="*/ 40 h 141"/>
                <a:gd name="T100" fmla="*/ 59 w 141"/>
                <a:gd name="T101" fmla="*/ 38 h 141"/>
                <a:gd name="T102" fmla="*/ 61 w 141"/>
                <a:gd name="T103" fmla="*/ 39 h 141"/>
                <a:gd name="T104" fmla="*/ 58 w 141"/>
                <a:gd name="T105" fmla="*/ 76 h 141"/>
                <a:gd name="T106" fmla="*/ 43 w 141"/>
                <a:gd name="T107" fmla="*/ 101 h 141"/>
                <a:gd name="T108" fmla="*/ 58 w 141"/>
                <a:gd name="T109" fmla="*/ 7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1" h="141">
                  <a:moveTo>
                    <a:pt x="141" y="70"/>
                  </a:moveTo>
                  <a:cubicBezTo>
                    <a:pt x="141" y="32"/>
                    <a:pt x="109" y="0"/>
                    <a:pt x="70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0" y="141"/>
                  </a:cubicBezTo>
                  <a:cubicBezTo>
                    <a:pt x="109" y="141"/>
                    <a:pt x="141" y="109"/>
                    <a:pt x="141" y="70"/>
                  </a:cubicBezTo>
                  <a:cubicBezTo>
                    <a:pt x="141" y="70"/>
                    <a:pt x="141" y="70"/>
                    <a:pt x="141" y="70"/>
                  </a:cubicBezTo>
                  <a:close/>
                  <a:moveTo>
                    <a:pt x="137" y="70"/>
                  </a:moveTo>
                  <a:cubicBezTo>
                    <a:pt x="137" y="107"/>
                    <a:pt x="107" y="137"/>
                    <a:pt x="70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0" y="4"/>
                  </a:cubicBezTo>
                  <a:cubicBezTo>
                    <a:pt x="107" y="4"/>
                    <a:pt x="137" y="34"/>
                    <a:pt x="137" y="70"/>
                  </a:cubicBezTo>
                  <a:cubicBezTo>
                    <a:pt x="137" y="70"/>
                    <a:pt x="137" y="70"/>
                    <a:pt x="137" y="70"/>
                  </a:cubicBezTo>
                  <a:close/>
                  <a:moveTo>
                    <a:pt x="133" y="70"/>
                  </a:moveTo>
                  <a:cubicBezTo>
                    <a:pt x="133" y="48"/>
                    <a:pt x="122" y="25"/>
                    <a:pt x="97" y="18"/>
                  </a:cubicBezTo>
                  <a:cubicBezTo>
                    <a:pt x="92" y="16"/>
                    <a:pt x="88" y="15"/>
                    <a:pt x="83" y="15"/>
                  </a:cubicBezTo>
                  <a:cubicBezTo>
                    <a:pt x="72" y="15"/>
                    <a:pt x="72" y="22"/>
                    <a:pt x="66" y="22"/>
                  </a:cubicBezTo>
                  <a:cubicBezTo>
                    <a:pt x="64" y="22"/>
                    <a:pt x="62" y="20"/>
                    <a:pt x="62" y="17"/>
                  </a:cubicBezTo>
                  <a:cubicBezTo>
                    <a:pt x="62" y="13"/>
                    <a:pt x="67" y="9"/>
                    <a:pt x="75" y="9"/>
                  </a:cubicBezTo>
                  <a:cubicBezTo>
                    <a:pt x="83" y="9"/>
                    <a:pt x="89" y="11"/>
                    <a:pt x="90" y="12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88" y="10"/>
                    <a:pt x="81" y="8"/>
                    <a:pt x="70" y="8"/>
                  </a:cubicBezTo>
                  <a:cubicBezTo>
                    <a:pt x="48" y="8"/>
                    <a:pt x="25" y="19"/>
                    <a:pt x="18" y="43"/>
                  </a:cubicBezTo>
                  <a:cubicBezTo>
                    <a:pt x="16" y="48"/>
                    <a:pt x="15" y="53"/>
                    <a:pt x="15" y="58"/>
                  </a:cubicBezTo>
                  <a:cubicBezTo>
                    <a:pt x="15" y="69"/>
                    <a:pt x="22" y="69"/>
                    <a:pt x="22" y="75"/>
                  </a:cubicBezTo>
                  <a:cubicBezTo>
                    <a:pt x="22" y="77"/>
                    <a:pt x="20" y="79"/>
                    <a:pt x="17" y="79"/>
                  </a:cubicBezTo>
                  <a:cubicBezTo>
                    <a:pt x="13" y="79"/>
                    <a:pt x="9" y="74"/>
                    <a:pt x="9" y="66"/>
                  </a:cubicBezTo>
                  <a:cubicBezTo>
                    <a:pt x="9" y="58"/>
                    <a:pt x="11" y="52"/>
                    <a:pt x="12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0" y="53"/>
                    <a:pt x="8" y="60"/>
                    <a:pt x="8" y="70"/>
                  </a:cubicBezTo>
                  <a:cubicBezTo>
                    <a:pt x="8" y="93"/>
                    <a:pt x="19" y="116"/>
                    <a:pt x="43" y="123"/>
                  </a:cubicBezTo>
                  <a:cubicBezTo>
                    <a:pt x="49" y="125"/>
                    <a:pt x="53" y="126"/>
                    <a:pt x="58" y="126"/>
                  </a:cubicBezTo>
                  <a:cubicBezTo>
                    <a:pt x="69" y="126"/>
                    <a:pt x="69" y="119"/>
                    <a:pt x="75" y="119"/>
                  </a:cubicBezTo>
                  <a:cubicBezTo>
                    <a:pt x="77" y="119"/>
                    <a:pt x="79" y="121"/>
                    <a:pt x="79" y="124"/>
                  </a:cubicBezTo>
                  <a:cubicBezTo>
                    <a:pt x="79" y="128"/>
                    <a:pt x="74" y="132"/>
                    <a:pt x="66" y="132"/>
                  </a:cubicBezTo>
                  <a:cubicBezTo>
                    <a:pt x="58" y="132"/>
                    <a:pt x="52" y="130"/>
                    <a:pt x="51" y="129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53" y="131"/>
                    <a:pt x="60" y="133"/>
                    <a:pt x="70" y="133"/>
                  </a:cubicBezTo>
                  <a:cubicBezTo>
                    <a:pt x="93" y="133"/>
                    <a:pt x="116" y="122"/>
                    <a:pt x="123" y="97"/>
                  </a:cubicBezTo>
                  <a:cubicBezTo>
                    <a:pt x="125" y="93"/>
                    <a:pt x="125" y="88"/>
                    <a:pt x="125" y="83"/>
                  </a:cubicBezTo>
                  <a:cubicBezTo>
                    <a:pt x="125" y="72"/>
                    <a:pt x="119" y="72"/>
                    <a:pt x="119" y="66"/>
                  </a:cubicBezTo>
                  <a:cubicBezTo>
                    <a:pt x="119" y="63"/>
                    <a:pt x="121" y="62"/>
                    <a:pt x="124" y="62"/>
                  </a:cubicBezTo>
                  <a:cubicBezTo>
                    <a:pt x="128" y="62"/>
                    <a:pt x="132" y="67"/>
                    <a:pt x="132" y="75"/>
                  </a:cubicBezTo>
                  <a:cubicBezTo>
                    <a:pt x="132" y="83"/>
                    <a:pt x="130" y="89"/>
                    <a:pt x="129" y="90"/>
                  </a:cubicBezTo>
                  <a:cubicBezTo>
                    <a:pt x="130" y="90"/>
                    <a:pt x="130" y="90"/>
                    <a:pt x="130" y="90"/>
                  </a:cubicBezTo>
                  <a:cubicBezTo>
                    <a:pt x="131" y="88"/>
                    <a:pt x="133" y="81"/>
                    <a:pt x="133" y="70"/>
                  </a:cubicBezTo>
                  <a:cubicBezTo>
                    <a:pt x="133" y="70"/>
                    <a:pt x="133" y="70"/>
                    <a:pt x="133" y="70"/>
                  </a:cubicBezTo>
                  <a:close/>
                  <a:moveTo>
                    <a:pt x="110" y="89"/>
                  </a:moveTo>
                  <a:cubicBezTo>
                    <a:pt x="110" y="98"/>
                    <a:pt x="102" y="107"/>
                    <a:pt x="91" y="107"/>
                  </a:cubicBezTo>
                  <a:cubicBezTo>
                    <a:pt x="77" y="107"/>
                    <a:pt x="71" y="96"/>
                    <a:pt x="71" y="86"/>
                  </a:cubicBezTo>
                  <a:cubicBezTo>
                    <a:pt x="71" y="71"/>
                    <a:pt x="80" y="65"/>
                    <a:pt x="84" y="63"/>
                  </a:cubicBezTo>
                  <a:cubicBezTo>
                    <a:pt x="84" y="63"/>
                    <a:pt x="83" y="62"/>
                    <a:pt x="83" y="61"/>
                  </a:cubicBezTo>
                  <a:cubicBezTo>
                    <a:pt x="78" y="64"/>
                    <a:pt x="74" y="67"/>
                    <a:pt x="65" y="72"/>
                  </a:cubicBezTo>
                  <a:cubicBezTo>
                    <a:pt x="64" y="78"/>
                    <a:pt x="64" y="85"/>
                    <a:pt x="62" y="90"/>
                  </a:cubicBezTo>
                  <a:cubicBezTo>
                    <a:pt x="59" y="100"/>
                    <a:pt x="52" y="107"/>
                    <a:pt x="43" y="107"/>
                  </a:cubicBezTo>
                  <a:cubicBezTo>
                    <a:pt x="36" y="107"/>
                    <a:pt x="32" y="102"/>
                    <a:pt x="32" y="96"/>
                  </a:cubicBezTo>
                  <a:cubicBezTo>
                    <a:pt x="32" y="91"/>
                    <a:pt x="34" y="86"/>
                    <a:pt x="39" y="82"/>
                  </a:cubicBezTo>
                  <a:cubicBezTo>
                    <a:pt x="44" y="77"/>
                    <a:pt x="51" y="74"/>
                    <a:pt x="59" y="69"/>
                  </a:cubicBezTo>
                  <a:cubicBezTo>
                    <a:pt x="59" y="68"/>
                    <a:pt x="60" y="67"/>
                    <a:pt x="60" y="66"/>
                  </a:cubicBezTo>
                  <a:cubicBezTo>
                    <a:pt x="58" y="68"/>
                    <a:pt x="55" y="68"/>
                    <a:pt x="52" y="68"/>
                  </a:cubicBezTo>
                  <a:cubicBezTo>
                    <a:pt x="48" y="68"/>
                    <a:pt x="45" y="65"/>
                    <a:pt x="44" y="61"/>
                  </a:cubicBezTo>
                  <a:cubicBezTo>
                    <a:pt x="38" y="61"/>
                    <a:pt x="34" y="57"/>
                    <a:pt x="34" y="51"/>
                  </a:cubicBezTo>
                  <a:cubicBezTo>
                    <a:pt x="34" y="46"/>
                    <a:pt x="36" y="42"/>
                    <a:pt x="39" y="42"/>
                  </a:cubicBezTo>
                  <a:cubicBezTo>
                    <a:pt x="40" y="42"/>
                    <a:pt x="40" y="43"/>
                    <a:pt x="40" y="44"/>
                  </a:cubicBezTo>
                  <a:cubicBezTo>
                    <a:pt x="40" y="45"/>
                    <a:pt x="39" y="47"/>
                    <a:pt x="39" y="50"/>
                  </a:cubicBezTo>
                  <a:cubicBezTo>
                    <a:pt x="39" y="52"/>
                    <a:pt x="41" y="56"/>
                    <a:pt x="44" y="56"/>
                  </a:cubicBezTo>
                  <a:cubicBezTo>
                    <a:pt x="44" y="46"/>
                    <a:pt x="51" y="33"/>
                    <a:pt x="60" y="33"/>
                  </a:cubicBezTo>
                  <a:cubicBezTo>
                    <a:pt x="66" y="33"/>
                    <a:pt x="66" y="37"/>
                    <a:pt x="66" y="39"/>
                  </a:cubicBezTo>
                  <a:cubicBezTo>
                    <a:pt x="66" y="48"/>
                    <a:pt x="57" y="58"/>
                    <a:pt x="50" y="61"/>
                  </a:cubicBezTo>
                  <a:cubicBezTo>
                    <a:pt x="50" y="61"/>
                    <a:pt x="51" y="63"/>
                    <a:pt x="53" y="63"/>
                  </a:cubicBezTo>
                  <a:cubicBezTo>
                    <a:pt x="56" y="63"/>
                    <a:pt x="60" y="61"/>
                    <a:pt x="61" y="59"/>
                  </a:cubicBezTo>
                  <a:cubicBezTo>
                    <a:pt x="62" y="55"/>
                    <a:pt x="65" y="49"/>
                    <a:pt x="69" y="49"/>
                  </a:cubicBezTo>
                  <a:cubicBezTo>
                    <a:pt x="70" y="49"/>
                    <a:pt x="71" y="50"/>
                    <a:pt x="71" y="51"/>
                  </a:cubicBezTo>
                  <a:cubicBezTo>
                    <a:pt x="71" y="54"/>
                    <a:pt x="68" y="58"/>
                    <a:pt x="66" y="60"/>
                  </a:cubicBezTo>
                  <a:cubicBezTo>
                    <a:pt x="65" y="62"/>
                    <a:pt x="65" y="64"/>
                    <a:pt x="65" y="66"/>
                  </a:cubicBezTo>
                  <a:cubicBezTo>
                    <a:pt x="72" y="62"/>
                    <a:pt x="76" y="60"/>
                    <a:pt x="81" y="56"/>
                  </a:cubicBezTo>
                  <a:cubicBezTo>
                    <a:pt x="80" y="55"/>
                    <a:pt x="80" y="53"/>
                    <a:pt x="80" y="52"/>
                  </a:cubicBezTo>
                  <a:cubicBezTo>
                    <a:pt x="80" y="43"/>
                    <a:pt x="86" y="33"/>
                    <a:pt x="94" y="33"/>
                  </a:cubicBezTo>
                  <a:cubicBezTo>
                    <a:pt x="99" y="33"/>
                    <a:pt x="101" y="36"/>
                    <a:pt x="101" y="39"/>
                  </a:cubicBezTo>
                  <a:cubicBezTo>
                    <a:pt x="101" y="46"/>
                    <a:pt x="95" y="52"/>
                    <a:pt x="87" y="58"/>
                  </a:cubicBezTo>
                  <a:cubicBezTo>
                    <a:pt x="88" y="59"/>
                    <a:pt x="89" y="61"/>
                    <a:pt x="90" y="61"/>
                  </a:cubicBezTo>
                  <a:cubicBezTo>
                    <a:pt x="91" y="61"/>
                    <a:pt x="93" y="61"/>
                    <a:pt x="95" y="61"/>
                  </a:cubicBezTo>
                  <a:cubicBezTo>
                    <a:pt x="98" y="61"/>
                    <a:pt x="101" y="61"/>
                    <a:pt x="101" y="63"/>
                  </a:cubicBezTo>
                  <a:cubicBezTo>
                    <a:pt x="101" y="66"/>
                    <a:pt x="97" y="67"/>
                    <a:pt x="94" y="67"/>
                  </a:cubicBezTo>
                  <a:cubicBezTo>
                    <a:pt x="93" y="67"/>
                    <a:pt x="90" y="66"/>
                    <a:pt x="90" y="66"/>
                  </a:cubicBezTo>
                  <a:cubicBezTo>
                    <a:pt x="86" y="68"/>
                    <a:pt x="78" y="72"/>
                    <a:pt x="78" y="85"/>
                  </a:cubicBezTo>
                  <a:cubicBezTo>
                    <a:pt x="78" y="93"/>
                    <a:pt x="83" y="101"/>
                    <a:pt x="91" y="101"/>
                  </a:cubicBezTo>
                  <a:cubicBezTo>
                    <a:pt x="97" y="101"/>
                    <a:pt x="103" y="96"/>
                    <a:pt x="103" y="89"/>
                  </a:cubicBezTo>
                  <a:cubicBezTo>
                    <a:pt x="103" y="84"/>
                    <a:pt x="101" y="80"/>
                    <a:pt x="96" y="80"/>
                  </a:cubicBezTo>
                  <a:cubicBezTo>
                    <a:pt x="94" y="80"/>
                    <a:pt x="92" y="81"/>
                    <a:pt x="92" y="84"/>
                  </a:cubicBezTo>
                  <a:cubicBezTo>
                    <a:pt x="91" y="88"/>
                    <a:pt x="94" y="88"/>
                    <a:pt x="94" y="91"/>
                  </a:cubicBezTo>
                  <a:cubicBezTo>
                    <a:pt x="94" y="92"/>
                    <a:pt x="93" y="93"/>
                    <a:pt x="92" y="93"/>
                  </a:cubicBezTo>
                  <a:cubicBezTo>
                    <a:pt x="88" y="93"/>
                    <a:pt x="85" y="89"/>
                    <a:pt x="85" y="84"/>
                  </a:cubicBezTo>
                  <a:cubicBezTo>
                    <a:pt x="85" y="79"/>
                    <a:pt x="90" y="74"/>
                    <a:pt x="97" y="74"/>
                  </a:cubicBezTo>
                  <a:cubicBezTo>
                    <a:pt x="105" y="74"/>
                    <a:pt x="110" y="81"/>
                    <a:pt x="110" y="89"/>
                  </a:cubicBezTo>
                  <a:cubicBezTo>
                    <a:pt x="110" y="89"/>
                    <a:pt x="110" y="89"/>
                    <a:pt x="110" y="89"/>
                  </a:cubicBezTo>
                  <a:close/>
                  <a:moveTo>
                    <a:pt x="95" y="40"/>
                  </a:moveTo>
                  <a:cubicBezTo>
                    <a:pt x="95" y="39"/>
                    <a:pt x="95" y="38"/>
                    <a:pt x="94" y="38"/>
                  </a:cubicBezTo>
                  <a:cubicBezTo>
                    <a:pt x="91" y="38"/>
                    <a:pt x="86" y="44"/>
                    <a:pt x="86" y="52"/>
                  </a:cubicBezTo>
                  <a:cubicBezTo>
                    <a:pt x="92" y="47"/>
                    <a:pt x="95" y="43"/>
                    <a:pt x="95" y="40"/>
                  </a:cubicBezTo>
                  <a:cubicBezTo>
                    <a:pt x="95" y="40"/>
                    <a:pt x="95" y="40"/>
                    <a:pt x="95" y="40"/>
                  </a:cubicBezTo>
                  <a:close/>
                  <a:moveTo>
                    <a:pt x="61" y="39"/>
                  </a:moveTo>
                  <a:cubicBezTo>
                    <a:pt x="61" y="38"/>
                    <a:pt x="60" y="38"/>
                    <a:pt x="59" y="38"/>
                  </a:cubicBezTo>
                  <a:cubicBezTo>
                    <a:pt x="55" y="38"/>
                    <a:pt x="50" y="49"/>
                    <a:pt x="50" y="55"/>
                  </a:cubicBezTo>
                  <a:cubicBezTo>
                    <a:pt x="56" y="52"/>
                    <a:pt x="61" y="44"/>
                    <a:pt x="61" y="39"/>
                  </a:cubicBezTo>
                  <a:cubicBezTo>
                    <a:pt x="61" y="39"/>
                    <a:pt x="61" y="39"/>
                    <a:pt x="61" y="39"/>
                  </a:cubicBezTo>
                  <a:close/>
                  <a:moveTo>
                    <a:pt x="58" y="76"/>
                  </a:moveTo>
                  <a:cubicBezTo>
                    <a:pt x="50" y="80"/>
                    <a:pt x="39" y="88"/>
                    <a:pt x="39" y="96"/>
                  </a:cubicBezTo>
                  <a:cubicBezTo>
                    <a:pt x="39" y="99"/>
                    <a:pt x="40" y="101"/>
                    <a:pt x="43" y="101"/>
                  </a:cubicBezTo>
                  <a:cubicBezTo>
                    <a:pt x="52" y="101"/>
                    <a:pt x="57" y="87"/>
                    <a:pt x="58" y="76"/>
                  </a:cubicBezTo>
                  <a:cubicBezTo>
                    <a:pt x="58" y="76"/>
                    <a:pt x="58" y="76"/>
                    <a:pt x="58" y="76"/>
                  </a:cubicBezTo>
                  <a:close/>
                </a:path>
              </a:pathLst>
            </a:custGeom>
            <a:solidFill>
              <a:srgbClr val="005EB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9351951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onogram 2">
    <p:bg>
      <p:bgPr>
        <a:gradFill flip="none" rotWithShape="1">
          <a:gsLst>
            <a:gs pos="0">
              <a:srgbClr val="10069F"/>
            </a:gs>
            <a:gs pos="100000">
              <a:srgbClr val="005EB8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2404535" y="2330886"/>
            <a:ext cx="4758265" cy="1709636"/>
            <a:chOff x="2404535" y="2330886"/>
            <a:chExt cx="4758265" cy="1709636"/>
          </a:xfrm>
        </p:grpSpPr>
        <p:sp>
          <p:nvSpPr>
            <p:cNvPr id="5" name="Freeform 4"/>
            <p:cNvSpPr>
              <a:spLocks noEditPoints="1"/>
            </p:cNvSpPr>
            <p:nvPr userDrawn="1"/>
          </p:nvSpPr>
          <p:spPr bwMode="auto">
            <a:xfrm>
              <a:off x="2404535" y="2513936"/>
              <a:ext cx="3461423" cy="1526586"/>
            </a:xfrm>
            <a:custGeom>
              <a:avLst/>
              <a:gdLst>
                <a:gd name="T0" fmla="*/ 323 w 559"/>
                <a:gd name="T1" fmla="*/ 116 h 246"/>
                <a:gd name="T2" fmla="*/ 320 w 559"/>
                <a:gd name="T3" fmla="*/ 143 h 246"/>
                <a:gd name="T4" fmla="*/ 211 w 559"/>
                <a:gd name="T5" fmla="*/ 201 h 246"/>
                <a:gd name="T6" fmla="*/ 218 w 559"/>
                <a:gd name="T7" fmla="*/ 213 h 246"/>
                <a:gd name="T8" fmla="*/ 218 w 559"/>
                <a:gd name="T9" fmla="*/ 232 h 246"/>
                <a:gd name="T10" fmla="*/ 218 w 559"/>
                <a:gd name="T11" fmla="*/ 225 h 246"/>
                <a:gd name="T12" fmla="*/ 273 w 559"/>
                <a:gd name="T13" fmla="*/ 210 h 246"/>
                <a:gd name="T14" fmla="*/ 269 w 559"/>
                <a:gd name="T15" fmla="*/ 227 h 246"/>
                <a:gd name="T16" fmla="*/ 272 w 559"/>
                <a:gd name="T17" fmla="*/ 196 h 246"/>
                <a:gd name="T18" fmla="*/ 274 w 559"/>
                <a:gd name="T19" fmla="*/ 228 h 246"/>
                <a:gd name="T20" fmla="*/ 283 w 559"/>
                <a:gd name="T21" fmla="*/ 232 h 246"/>
                <a:gd name="T22" fmla="*/ 288 w 559"/>
                <a:gd name="T23" fmla="*/ 229 h 246"/>
                <a:gd name="T24" fmla="*/ 288 w 559"/>
                <a:gd name="T25" fmla="*/ 209 h 246"/>
                <a:gd name="T26" fmla="*/ 336 w 559"/>
                <a:gd name="T27" fmla="*/ 206 h 246"/>
                <a:gd name="T28" fmla="*/ 322 w 559"/>
                <a:gd name="T29" fmla="*/ 218 h 246"/>
                <a:gd name="T30" fmla="*/ 336 w 559"/>
                <a:gd name="T31" fmla="*/ 229 h 246"/>
                <a:gd name="T32" fmla="*/ 377 w 559"/>
                <a:gd name="T33" fmla="*/ 218 h 246"/>
                <a:gd name="T34" fmla="*/ 363 w 559"/>
                <a:gd name="T35" fmla="*/ 230 h 246"/>
                <a:gd name="T36" fmla="*/ 387 w 559"/>
                <a:gd name="T37" fmla="*/ 202 h 246"/>
                <a:gd name="T38" fmla="*/ 388 w 559"/>
                <a:gd name="T39" fmla="*/ 232 h 246"/>
                <a:gd name="T40" fmla="*/ 406 w 559"/>
                <a:gd name="T41" fmla="*/ 233 h 246"/>
                <a:gd name="T42" fmla="*/ 423 w 559"/>
                <a:gd name="T43" fmla="*/ 233 h 246"/>
                <a:gd name="T44" fmla="*/ 439 w 559"/>
                <a:gd name="T45" fmla="*/ 206 h 246"/>
                <a:gd name="T46" fmla="*/ 436 w 559"/>
                <a:gd name="T47" fmla="*/ 246 h 246"/>
                <a:gd name="T48" fmla="*/ 449 w 559"/>
                <a:gd name="T49" fmla="*/ 201 h 246"/>
                <a:gd name="T50" fmla="*/ 448 w 559"/>
                <a:gd name="T51" fmla="*/ 230 h 246"/>
                <a:gd name="T52" fmla="*/ 478 w 559"/>
                <a:gd name="T53" fmla="*/ 206 h 246"/>
                <a:gd name="T54" fmla="*/ 486 w 559"/>
                <a:gd name="T55" fmla="*/ 229 h 246"/>
                <a:gd name="T56" fmla="*/ 479 w 559"/>
                <a:gd name="T57" fmla="*/ 201 h 246"/>
                <a:gd name="T58" fmla="*/ 486 w 559"/>
                <a:gd name="T59" fmla="*/ 225 h 246"/>
                <a:gd name="T60" fmla="*/ 498 w 559"/>
                <a:gd name="T61" fmla="*/ 203 h 246"/>
                <a:gd name="T62" fmla="*/ 512 w 559"/>
                <a:gd name="T63" fmla="*/ 206 h 246"/>
                <a:gd name="T64" fmla="*/ 524 w 559"/>
                <a:gd name="T65" fmla="*/ 213 h 246"/>
                <a:gd name="T66" fmla="*/ 533 w 559"/>
                <a:gd name="T67" fmla="*/ 203 h 246"/>
                <a:gd name="T68" fmla="*/ 529 w 559"/>
                <a:gd name="T69" fmla="*/ 242 h 246"/>
                <a:gd name="T70" fmla="*/ 548 w 559"/>
                <a:gd name="T71" fmla="*/ 222 h 246"/>
                <a:gd name="T72" fmla="*/ 251 w 559"/>
                <a:gd name="T73" fmla="*/ 48 h 246"/>
                <a:gd name="T74" fmla="*/ 292 w 559"/>
                <a:gd name="T75" fmla="*/ 0 h 246"/>
                <a:gd name="T76" fmla="*/ 150 w 559"/>
                <a:gd name="T77" fmla="*/ 82 h 246"/>
                <a:gd name="T78" fmla="*/ 123 w 559"/>
                <a:gd name="T79" fmla="*/ 63 h 246"/>
                <a:gd name="T80" fmla="*/ 52 w 559"/>
                <a:gd name="T81" fmla="*/ 39 h 246"/>
                <a:gd name="T82" fmla="*/ 35 w 559"/>
                <a:gd name="T83" fmla="*/ 82 h 246"/>
                <a:gd name="T84" fmla="*/ 46 w 559"/>
                <a:gd name="T85" fmla="*/ 24 h 246"/>
                <a:gd name="T86" fmla="*/ 19 w 559"/>
                <a:gd name="T87" fmla="*/ 48 h 246"/>
                <a:gd name="T88" fmla="*/ 350 w 559"/>
                <a:gd name="T89" fmla="*/ 48 h 246"/>
                <a:gd name="T90" fmla="*/ 321 w 559"/>
                <a:gd name="T91" fmla="*/ 82 h 246"/>
                <a:gd name="T92" fmla="*/ 336 w 559"/>
                <a:gd name="T93" fmla="*/ 16 h 246"/>
                <a:gd name="T94" fmla="*/ 396 w 559"/>
                <a:gd name="T95" fmla="*/ 175 h 246"/>
                <a:gd name="T96" fmla="*/ 365 w 559"/>
                <a:gd name="T97" fmla="*/ 93 h 246"/>
                <a:gd name="T98" fmla="*/ 122 w 559"/>
                <a:gd name="T99" fmla="*/ 124 h 246"/>
                <a:gd name="T100" fmla="*/ 153 w 559"/>
                <a:gd name="T101" fmla="*/ 141 h 246"/>
                <a:gd name="T102" fmla="*/ 227 w 559"/>
                <a:gd name="T103" fmla="*/ 82 h 246"/>
                <a:gd name="T104" fmla="*/ 227 w 559"/>
                <a:gd name="T105" fmla="*/ 82 h 246"/>
                <a:gd name="T106" fmla="*/ 202 w 559"/>
                <a:gd name="T107" fmla="*/ 140 h 246"/>
                <a:gd name="T108" fmla="*/ 488 w 559"/>
                <a:gd name="T109" fmla="*/ 159 h 246"/>
                <a:gd name="T110" fmla="*/ 445 w 559"/>
                <a:gd name="T111" fmla="*/ 109 h 246"/>
                <a:gd name="T112" fmla="*/ 488 w 559"/>
                <a:gd name="T113" fmla="*/ 159 h 246"/>
                <a:gd name="T114" fmla="*/ 559 w 559"/>
                <a:gd name="T115" fmla="*/ 106 h 246"/>
                <a:gd name="T116" fmla="*/ 525 w 559"/>
                <a:gd name="T117" fmla="*/ 16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9" h="246">
                  <a:moveTo>
                    <a:pt x="302" y="177"/>
                  </a:moveTo>
                  <a:cubicBezTo>
                    <a:pt x="276" y="177"/>
                    <a:pt x="258" y="159"/>
                    <a:pt x="258" y="134"/>
                  </a:cubicBezTo>
                  <a:cubicBezTo>
                    <a:pt x="258" y="134"/>
                    <a:pt x="258" y="134"/>
                    <a:pt x="258" y="134"/>
                  </a:cubicBezTo>
                  <a:cubicBezTo>
                    <a:pt x="258" y="110"/>
                    <a:pt x="276" y="91"/>
                    <a:pt x="302" y="91"/>
                  </a:cubicBezTo>
                  <a:cubicBezTo>
                    <a:pt x="317" y="91"/>
                    <a:pt x="327" y="95"/>
                    <a:pt x="336" y="104"/>
                  </a:cubicBezTo>
                  <a:cubicBezTo>
                    <a:pt x="323" y="116"/>
                    <a:pt x="323" y="116"/>
                    <a:pt x="323" y="116"/>
                  </a:cubicBezTo>
                  <a:cubicBezTo>
                    <a:pt x="319" y="113"/>
                    <a:pt x="313" y="108"/>
                    <a:pt x="301" y="108"/>
                  </a:cubicBezTo>
                  <a:cubicBezTo>
                    <a:pt x="288" y="108"/>
                    <a:pt x="278" y="119"/>
                    <a:pt x="278" y="134"/>
                  </a:cubicBezTo>
                  <a:cubicBezTo>
                    <a:pt x="278" y="134"/>
                    <a:pt x="278" y="134"/>
                    <a:pt x="278" y="134"/>
                  </a:cubicBezTo>
                  <a:cubicBezTo>
                    <a:pt x="278" y="149"/>
                    <a:pt x="288" y="160"/>
                    <a:pt x="302" y="160"/>
                  </a:cubicBezTo>
                  <a:cubicBezTo>
                    <a:pt x="309" y="160"/>
                    <a:pt x="315" y="159"/>
                    <a:pt x="320" y="155"/>
                  </a:cubicBezTo>
                  <a:cubicBezTo>
                    <a:pt x="320" y="143"/>
                    <a:pt x="320" y="143"/>
                    <a:pt x="320" y="143"/>
                  </a:cubicBezTo>
                  <a:cubicBezTo>
                    <a:pt x="301" y="143"/>
                    <a:pt x="301" y="143"/>
                    <a:pt x="301" y="143"/>
                  </a:cubicBezTo>
                  <a:cubicBezTo>
                    <a:pt x="301" y="128"/>
                    <a:pt x="301" y="128"/>
                    <a:pt x="301" y="128"/>
                  </a:cubicBezTo>
                  <a:cubicBezTo>
                    <a:pt x="337" y="128"/>
                    <a:pt x="337" y="128"/>
                    <a:pt x="337" y="128"/>
                  </a:cubicBezTo>
                  <a:cubicBezTo>
                    <a:pt x="337" y="164"/>
                    <a:pt x="337" y="164"/>
                    <a:pt x="337" y="164"/>
                  </a:cubicBezTo>
                  <a:cubicBezTo>
                    <a:pt x="329" y="171"/>
                    <a:pt x="317" y="177"/>
                    <a:pt x="302" y="177"/>
                  </a:cubicBezTo>
                  <a:close/>
                  <a:moveTo>
                    <a:pt x="211" y="201"/>
                  </a:moveTo>
                  <a:cubicBezTo>
                    <a:pt x="207" y="201"/>
                    <a:pt x="203" y="203"/>
                    <a:pt x="200" y="205"/>
                  </a:cubicBezTo>
                  <a:cubicBezTo>
                    <a:pt x="200" y="205"/>
                    <a:pt x="200" y="206"/>
                    <a:pt x="200" y="206"/>
                  </a:cubicBezTo>
                  <a:cubicBezTo>
                    <a:pt x="201" y="208"/>
                    <a:pt x="201" y="208"/>
                    <a:pt x="201" y="208"/>
                  </a:cubicBezTo>
                  <a:cubicBezTo>
                    <a:pt x="202" y="209"/>
                    <a:pt x="202" y="209"/>
                    <a:pt x="203" y="208"/>
                  </a:cubicBezTo>
                  <a:cubicBezTo>
                    <a:pt x="205" y="206"/>
                    <a:pt x="208" y="206"/>
                    <a:pt x="211" y="206"/>
                  </a:cubicBezTo>
                  <a:cubicBezTo>
                    <a:pt x="217" y="206"/>
                    <a:pt x="218" y="210"/>
                    <a:pt x="218" y="213"/>
                  </a:cubicBezTo>
                  <a:cubicBezTo>
                    <a:pt x="218" y="216"/>
                    <a:pt x="218" y="216"/>
                    <a:pt x="218" y="216"/>
                  </a:cubicBezTo>
                  <a:cubicBezTo>
                    <a:pt x="216" y="215"/>
                    <a:pt x="213" y="215"/>
                    <a:pt x="211" y="215"/>
                  </a:cubicBezTo>
                  <a:cubicBezTo>
                    <a:pt x="202" y="215"/>
                    <a:pt x="198" y="219"/>
                    <a:pt x="198" y="224"/>
                  </a:cubicBezTo>
                  <a:cubicBezTo>
                    <a:pt x="198" y="230"/>
                    <a:pt x="202" y="234"/>
                    <a:pt x="209" y="234"/>
                  </a:cubicBezTo>
                  <a:cubicBezTo>
                    <a:pt x="213" y="234"/>
                    <a:pt x="216" y="232"/>
                    <a:pt x="218" y="229"/>
                  </a:cubicBezTo>
                  <a:cubicBezTo>
                    <a:pt x="218" y="232"/>
                    <a:pt x="218" y="232"/>
                    <a:pt x="218" y="232"/>
                  </a:cubicBezTo>
                  <a:cubicBezTo>
                    <a:pt x="218" y="233"/>
                    <a:pt x="219" y="233"/>
                    <a:pt x="220" y="233"/>
                  </a:cubicBezTo>
                  <a:cubicBezTo>
                    <a:pt x="222" y="233"/>
                    <a:pt x="222" y="233"/>
                    <a:pt x="222" y="233"/>
                  </a:cubicBezTo>
                  <a:cubicBezTo>
                    <a:pt x="223" y="233"/>
                    <a:pt x="223" y="233"/>
                    <a:pt x="223" y="232"/>
                  </a:cubicBezTo>
                  <a:cubicBezTo>
                    <a:pt x="223" y="213"/>
                    <a:pt x="223" y="213"/>
                    <a:pt x="223" y="213"/>
                  </a:cubicBezTo>
                  <a:cubicBezTo>
                    <a:pt x="223" y="206"/>
                    <a:pt x="220" y="201"/>
                    <a:pt x="211" y="201"/>
                  </a:cubicBezTo>
                  <a:close/>
                  <a:moveTo>
                    <a:pt x="218" y="225"/>
                  </a:moveTo>
                  <a:cubicBezTo>
                    <a:pt x="216" y="229"/>
                    <a:pt x="213" y="230"/>
                    <a:pt x="210" y="230"/>
                  </a:cubicBezTo>
                  <a:cubicBezTo>
                    <a:pt x="205" y="230"/>
                    <a:pt x="204" y="227"/>
                    <a:pt x="204" y="224"/>
                  </a:cubicBezTo>
                  <a:cubicBezTo>
                    <a:pt x="204" y="221"/>
                    <a:pt x="206" y="219"/>
                    <a:pt x="211" y="219"/>
                  </a:cubicBezTo>
                  <a:cubicBezTo>
                    <a:pt x="214" y="219"/>
                    <a:pt x="216" y="219"/>
                    <a:pt x="218" y="220"/>
                  </a:cubicBezTo>
                  <a:lnTo>
                    <a:pt x="218" y="225"/>
                  </a:lnTo>
                  <a:close/>
                  <a:moveTo>
                    <a:pt x="273" y="210"/>
                  </a:moveTo>
                  <a:cubicBezTo>
                    <a:pt x="260" y="210"/>
                    <a:pt x="260" y="210"/>
                    <a:pt x="260" y="210"/>
                  </a:cubicBezTo>
                  <a:cubicBezTo>
                    <a:pt x="259" y="210"/>
                    <a:pt x="259" y="211"/>
                    <a:pt x="259" y="211"/>
                  </a:cubicBezTo>
                  <a:cubicBezTo>
                    <a:pt x="259" y="213"/>
                    <a:pt x="259" y="213"/>
                    <a:pt x="259" y="213"/>
                  </a:cubicBezTo>
                  <a:cubicBezTo>
                    <a:pt x="259" y="214"/>
                    <a:pt x="259" y="215"/>
                    <a:pt x="260" y="215"/>
                  </a:cubicBezTo>
                  <a:cubicBezTo>
                    <a:pt x="269" y="215"/>
                    <a:pt x="269" y="215"/>
                    <a:pt x="269" y="215"/>
                  </a:cubicBezTo>
                  <a:cubicBezTo>
                    <a:pt x="269" y="227"/>
                    <a:pt x="269" y="227"/>
                    <a:pt x="269" y="227"/>
                  </a:cubicBezTo>
                  <a:cubicBezTo>
                    <a:pt x="266" y="229"/>
                    <a:pt x="262" y="229"/>
                    <a:pt x="259" y="229"/>
                  </a:cubicBezTo>
                  <a:cubicBezTo>
                    <a:pt x="249" y="229"/>
                    <a:pt x="245" y="222"/>
                    <a:pt x="245" y="212"/>
                  </a:cubicBezTo>
                  <a:cubicBezTo>
                    <a:pt x="245" y="202"/>
                    <a:pt x="249" y="194"/>
                    <a:pt x="259" y="194"/>
                  </a:cubicBezTo>
                  <a:cubicBezTo>
                    <a:pt x="263" y="194"/>
                    <a:pt x="267" y="196"/>
                    <a:pt x="269" y="198"/>
                  </a:cubicBezTo>
                  <a:cubicBezTo>
                    <a:pt x="270" y="198"/>
                    <a:pt x="270" y="198"/>
                    <a:pt x="271" y="198"/>
                  </a:cubicBezTo>
                  <a:cubicBezTo>
                    <a:pt x="272" y="196"/>
                    <a:pt x="272" y="196"/>
                    <a:pt x="272" y="196"/>
                  </a:cubicBezTo>
                  <a:cubicBezTo>
                    <a:pt x="273" y="195"/>
                    <a:pt x="273" y="195"/>
                    <a:pt x="272" y="194"/>
                  </a:cubicBezTo>
                  <a:cubicBezTo>
                    <a:pt x="269" y="191"/>
                    <a:pt x="264" y="190"/>
                    <a:pt x="259" y="190"/>
                  </a:cubicBezTo>
                  <a:cubicBezTo>
                    <a:pt x="245" y="190"/>
                    <a:pt x="239" y="200"/>
                    <a:pt x="239" y="212"/>
                  </a:cubicBezTo>
                  <a:cubicBezTo>
                    <a:pt x="239" y="224"/>
                    <a:pt x="245" y="234"/>
                    <a:pt x="259" y="234"/>
                  </a:cubicBezTo>
                  <a:cubicBezTo>
                    <a:pt x="264" y="234"/>
                    <a:pt x="269" y="233"/>
                    <a:pt x="273" y="230"/>
                  </a:cubicBezTo>
                  <a:cubicBezTo>
                    <a:pt x="274" y="230"/>
                    <a:pt x="274" y="229"/>
                    <a:pt x="274" y="228"/>
                  </a:cubicBezTo>
                  <a:cubicBezTo>
                    <a:pt x="274" y="211"/>
                    <a:pt x="274" y="211"/>
                    <a:pt x="274" y="211"/>
                  </a:cubicBezTo>
                  <a:cubicBezTo>
                    <a:pt x="274" y="211"/>
                    <a:pt x="274" y="210"/>
                    <a:pt x="273" y="210"/>
                  </a:cubicBezTo>
                  <a:close/>
                  <a:moveTo>
                    <a:pt x="307" y="190"/>
                  </a:moveTo>
                  <a:cubicBezTo>
                    <a:pt x="284" y="190"/>
                    <a:pt x="284" y="190"/>
                    <a:pt x="284" y="190"/>
                  </a:cubicBezTo>
                  <a:cubicBezTo>
                    <a:pt x="283" y="190"/>
                    <a:pt x="283" y="190"/>
                    <a:pt x="283" y="191"/>
                  </a:cubicBezTo>
                  <a:cubicBezTo>
                    <a:pt x="283" y="232"/>
                    <a:pt x="283" y="232"/>
                    <a:pt x="283" y="232"/>
                  </a:cubicBezTo>
                  <a:cubicBezTo>
                    <a:pt x="283" y="233"/>
                    <a:pt x="283" y="233"/>
                    <a:pt x="284" y="233"/>
                  </a:cubicBezTo>
                  <a:cubicBezTo>
                    <a:pt x="307" y="233"/>
                    <a:pt x="307" y="233"/>
                    <a:pt x="307" y="233"/>
                  </a:cubicBezTo>
                  <a:cubicBezTo>
                    <a:pt x="308" y="233"/>
                    <a:pt x="308" y="233"/>
                    <a:pt x="308" y="232"/>
                  </a:cubicBezTo>
                  <a:cubicBezTo>
                    <a:pt x="308" y="230"/>
                    <a:pt x="308" y="230"/>
                    <a:pt x="308" y="230"/>
                  </a:cubicBezTo>
                  <a:cubicBezTo>
                    <a:pt x="308" y="229"/>
                    <a:pt x="308" y="229"/>
                    <a:pt x="307" y="229"/>
                  </a:cubicBezTo>
                  <a:cubicBezTo>
                    <a:pt x="288" y="229"/>
                    <a:pt x="288" y="229"/>
                    <a:pt x="288" y="229"/>
                  </a:cubicBezTo>
                  <a:cubicBezTo>
                    <a:pt x="288" y="213"/>
                    <a:pt x="288" y="213"/>
                    <a:pt x="288" y="213"/>
                  </a:cubicBezTo>
                  <a:cubicBezTo>
                    <a:pt x="305" y="213"/>
                    <a:pt x="305" y="213"/>
                    <a:pt x="305" y="213"/>
                  </a:cubicBezTo>
                  <a:cubicBezTo>
                    <a:pt x="306" y="213"/>
                    <a:pt x="306" y="213"/>
                    <a:pt x="306" y="212"/>
                  </a:cubicBezTo>
                  <a:cubicBezTo>
                    <a:pt x="306" y="210"/>
                    <a:pt x="306" y="210"/>
                    <a:pt x="306" y="210"/>
                  </a:cubicBezTo>
                  <a:cubicBezTo>
                    <a:pt x="306" y="209"/>
                    <a:pt x="306" y="209"/>
                    <a:pt x="305" y="209"/>
                  </a:cubicBezTo>
                  <a:cubicBezTo>
                    <a:pt x="288" y="209"/>
                    <a:pt x="288" y="209"/>
                    <a:pt x="288" y="209"/>
                  </a:cubicBezTo>
                  <a:cubicBezTo>
                    <a:pt x="288" y="195"/>
                    <a:pt x="288" y="195"/>
                    <a:pt x="288" y="195"/>
                  </a:cubicBezTo>
                  <a:cubicBezTo>
                    <a:pt x="307" y="195"/>
                    <a:pt x="307" y="195"/>
                    <a:pt x="307" y="195"/>
                  </a:cubicBezTo>
                  <a:cubicBezTo>
                    <a:pt x="308" y="195"/>
                    <a:pt x="308" y="194"/>
                    <a:pt x="308" y="193"/>
                  </a:cubicBezTo>
                  <a:cubicBezTo>
                    <a:pt x="308" y="191"/>
                    <a:pt x="308" y="191"/>
                    <a:pt x="308" y="191"/>
                  </a:cubicBezTo>
                  <a:cubicBezTo>
                    <a:pt x="308" y="190"/>
                    <a:pt x="308" y="190"/>
                    <a:pt x="307" y="190"/>
                  </a:cubicBezTo>
                  <a:close/>
                  <a:moveTo>
                    <a:pt x="336" y="206"/>
                  </a:moveTo>
                  <a:cubicBezTo>
                    <a:pt x="339" y="206"/>
                    <a:pt x="341" y="206"/>
                    <a:pt x="342" y="208"/>
                  </a:cubicBezTo>
                  <a:cubicBezTo>
                    <a:pt x="343" y="208"/>
                    <a:pt x="344" y="208"/>
                    <a:pt x="344" y="208"/>
                  </a:cubicBezTo>
                  <a:cubicBezTo>
                    <a:pt x="345" y="206"/>
                    <a:pt x="345" y="206"/>
                    <a:pt x="345" y="206"/>
                  </a:cubicBezTo>
                  <a:cubicBezTo>
                    <a:pt x="346" y="205"/>
                    <a:pt x="346" y="204"/>
                    <a:pt x="345" y="204"/>
                  </a:cubicBezTo>
                  <a:cubicBezTo>
                    <a:pt x="343" y="202"/>
                    <a:pt x="340" y="201"/>
                    <a:pt x="336" y="201"/>
                  </a:cubicBezTo>
                  <a:cubicBezTo>
                    <a:pt x="327" y="201"/>
                    <a:pt x="322" y="209"/>
                    <a:pt x="322" y="218"/>
                  </a:cubicBezTo>
                  <a:cubicBezTo>
                    <a:pt x="322" y="227"/>
                    <a:pt x="327" y="234"/>
                    <a:pt x="336" y="234"/>
                  </a:cubicBezTo>
                  <a:cubicBezTo>
                    <a:pt x="339" y="234"/>
                    <a:pt x="342" y="233"/>
                    <a:pt x="345" y="231"/>
                  </a:cubicBezTo>
                  <a:cubicBezTo>
                    <a:pt x="345" y="230"/>
                    <a:pt x="346" y="230"/>
                    <a:pt x="345" y="229"/>
                  </a:cubicBezTo>
                  <a:cubicBezTo>
                    <a:pt x="344" y="227"/>
                    <a:pt x="344" y="227"/>
                    <a:pt x="344" y="227"/>
                  </a:cubicBezTo>
                  <a:cubicBezTo>
                    <a:pt x="344" y="227"/>
                    <a:pt x="343" y="227"/>
                    <a:pt x="343" y="227"/>
                  </a:cubicBezTo>
                  <a:cubicBezTo>
                    <a:pt x="341" y="229"/>
                    <a:pt x="338" y="229"/>
                    <a:pt x="336" y="229"/>
                  </a:cubicBezTo>
                  <a:cubicBezTo>
                    <a:pt x="330" y="229"/>
                    <a:pt x="327" y="225"/>
                    <a:pt x="327" y="218"/>
                  </a:cubicBezTo>
                  <a:cubicBezTo>
                    <a:pt x="327" y="211"/>
                    <a:pt x="330" y="206"/>
                    <a:pt x="336" y="206"/>
                  </a:cubicBezTo>
                  <a:close/>
                  <a:moveTo>
                    <a:pt x="363" y="201"/>
                  </a:moveTo>
                  <a:cubicBezTo>
                    <a:pt x="353" y="201"/>
                    <a:pt x="348" y="209"/>
                    <a:pt x="348" y="218"/>
                  </a:cubicBezTo>
                  <a:cubicBezTo>
                    <a:pt x="348" y="226"/>
                    <a:pt x="352" y="234"/>
                    <a:pt x="363" y="234"/>
                  </a:cubicBezTo>
                  <a:cubicBezTo>
                    <a:pt x="373" y="234"/>
                    <a:pt x="377" y="226"/>
                    <a:pt x="377" y="218"/>
                  </a:cubicBezTo>
                  <a:cubicBezTo>
                    <a:pt x="377" y="209"/>
                    <a:pt x="373" y="201"/>
                    <a:pt x="363" y="201"/>
                  </a:cubicBezTo>
                  <a:close/>
                  <a:moveTo>
                    <a:pt x="363" y="230"/>
                  </a:moveTo>
                  <a:cubicBezTo>
                    <a:pt x="356" y="230"/>
                    <a:pt x="354" y="224"/>
                    <a:pt x="354" y="218"/>
                  </a:cubicBezTo>
                  <a:cubicBezTo>
                    <a:pt x="354" y="211"/>
                    <a:pt x="356" y="205"/>
                    <a:pt x="363" y="205"/>
                  </a:cubicBezTo>
                  <a:cubicBezTo>
                    <a:pt x="369" y="205"/>
                    <a:pt x="372" y="211"/>
                    <a:pt x="372" y="218"/>
                  </a:cubicBezTo>
                  <a:cubicBezTo>
                    <a:pt x="372" y="224"/>
                    <a:pt x="369" y="230"/>
                    <a:pt x="363" y="230"/>
                  </a:cubicBezTo>
                  <a:close/>
                  <a:moveTo>
                    <a:pt x="416" y="201"/>
                  </a:moveTo>
                  <a:cubicBezTo>
                    <a:pt x="412" y="201"/>
                    <a:pt x="409" y="203"/>
                    <a:pt x="406" y="206"/>
                  </a:cubicBezTo>
                  <a:cubicBezTo>
                    <a:pt x="404" y="203"/>
                    <a:pt x="402" y="201"/>
                    <a:pt x="397" y="201"/>
                  </a:cubicBezTo>
                  <a:cubicBezTo>
                    <a:pt x="393" y="201"/>
                    <a:pt x="390" y="203"/>
                    <a:pt x="388" y="206"/>
                  </a:cubicBezTo>
                  <a:cubicBezTo>
                    <a:pt x="388" y="203"/>
                    <a:pt x="388" y="203"/>
                    <a:pt x="388" y="203"/>
                  </a:cubicBezTo>
                  <a:cubicBezTo>
                    <a:pt x="388" y="202"/>
                    <a:pt x="388" y="202"/>
                    <a:pt x="387" y="202"/>
                  </a:cubicBezTo>
                  <a:cubicBezTo>
                    <a:pt x="384" y="202"/>
                    <a:pt x="384" y="202"/>
                    <a:pt x="384" y="202"/>
                  </a:cubicBezTo>
                  <a:cubicBezTo>
                    <a:pt x="383" y="202"/>
                    <a:pt x="383" y="202"/>
                    <a:pt x="383" y="203"/>
                  </a:cubicBezTo>
                  <a:cubicBezTo>
                    <a:pt x="383" y="232"/>
                    <a:pt x="383" y="232"/>
                    <a:pt x="383" y="232"/>
                  </a:cubicBezTo>
                  <a:cubicBezTo>
                    <a:pt x="383" y="233"/>
                    <a:pt x="383" y="233"/>
                    <a:pt x="384" y="233"/>
                  </a:cubicBezTo>
                  <a:cubicBezTo>
                    <a:pt x="387" y="233"/>
                    <a:pt x="387" y="233"/>
                    <a:pt x="387" y="233"/>
                  </a:cubicBezTo>
                  <a:cubicBezTo>
                    <a:pt x="388" y="233"/>
                    <a:pt x="388" y="233"/>
                    <a:pt x="388" y="232"/>
                  </a:cubicBezTo>
                  <a:cubicBezTo>
                    <a:pt x="388" y="210"/>
                    <a:pt x="388" y="210"/>
                    <a:pt x="388" y="210"/>
                  </a:cubicBezTo>
                  <a:cubicBezTo>
                    <a:pt x="391" y="207"/>
                    <a:pt x="393" y="206"/>
                    <a:pt x="396" y="206"/>
                  </a:cubicBezTo>
                  <a:cubicBezTo>
                    <a:pt x="401" y="206"/>
                    <a:pt x="402" y="209"/>
                    <a:pt x="402" y="213"/>
                  </a:cubicBezTo>
                  <a:cubicBezTo>
                    <a:pt x="402" y="232"/>
                    <a:pt x="402" y="232"/>
                    <a:pt x="402" y="232"/>
                  </a:cubicBezTo>
                  <a:cubicBezTo>
                    <a:pt x="402" y="233"/>
                    <a:pt x="403" y="233"/>
                    <a:pt x="404" y="233"/>
                  </a:cubicBezTo>
                  <a:cubicBezTo>
                    <a:pt x="406" y="233"/>
                    <a:pt x="406" y="233"/>
                    <a:pt x="406" y="233"/>
                  </a:cubicBezTo>
                  <a:cubicBezTo>
                    <a:pt x="407" y="233"/>
                    <a:pt x="408" y="233"/>
                    <a:pt x="408" y="232"/>
                  </a:cubicBezTo>
                  <a:cubicBezTo>
                    <a:pt x="408" y="209"/>
                    <a:pt x="408" y="209"/>
                    <a:pt x="408" y="209"/>
                  </a:cubicBezTo>
                  <a:cubicBezTo>
                    <a:pt x="410" y="207"/>
                    <a:pt x="412" y="206"/>
                    <a:pt x="415" y="206"/>
                  </a:cubicBezTo>
                  <a:cubicBezTo>
                    <a:pt x="420" y="206"/>
                    <a:pt x="422" y="209"/>
                    <a:pt x="422" y="213"/>
                  </a:cubicBezTo>
                  <a:cubicBezTo>
                    <a:pt x="422" y="232"/>
                    <a:pt x="422" y="232"/>
                    <a:pt x="422" y="232"/>
                  </a:cubicBezTo>
                  <a:cubicBezTo>
                    <a:pt x="422" y="233"/>
                    <a:pt x="422" y="233"/>
                    <a:pt x="423" y="233"/>
                  </a:cubicBezTo>
                  <a:cubicBezTo>
                    <a:pt x="426" y="233"/>
                    <a:pt x="426" y="233"/>
                    <a:pt x="426" y="233"/>
                  </a:cubicBezTo>
                  <a:cubicBezTo>
                    <a:pt x="427" y="233"/>
                    <a:pt x="427" y="233"/>
                    <a:pt x="427" y="232"/>
                  </a:cubicBezTo>
                  <a:cubicBezTo>
                    <a:pt x="427" y="213"/>
                    <a:pt x="427" y="213"/>
                    <a:pt x="427" y="213"/>
                  </a:cubicBezTo>
                  <a:cubicBezTo>
                    <a:pt x="427" y="207"/>
                    <a:pt x="424" y="201"/>
                    <a:pt x="416" y="201"/>
                  </a:cubicBezTo>
                  <a:close/>
                  <a:moveTo>
                    <a:pt x="449" y="201"/>
                  </a:moveTo>
                  <a:cubicBezTo>
                    <a:pt x="444" y="201"/>
                    <a:pt x="442" y="203"/>
                    <a:pt x="439" y="206"/>
                  </a:cubicBezTo>
                  <a:cubicBezTo>
                    <a:pt x="439" y="203"/>
                    <a:pt x="439" y="203"/>
                    <a:pt x="439" y="203"/>
                  </a:cubicBezTo>
                  <a:cubicBezTo>
                    <a:pt x="439" y="202"/>
                    <a:pt x="439" y="202"/>
                    <a:pt x="438" y="202"/>
                  </a:cubicBezTo>
                  <a:cubicBezTo>
                    <a:pt x="436" y="202"/>
                    <a:pt x="436" y="202"/>
                    <a:pt x="436" y="202"/>
                  </a:cubicBezTo>
                  <a:cubicBezTo>
                    <a:pt x="435" y="202"/>
                    <a:pt x="435" y="202"/>
                    <a:pt x="435" y="203"/>
                  </a:cubicBezTo>
                  <a:cubicBezTo>
                    <a:pt x="435" y="245"/>
                    <a:pt x="435" y="245"/>
                    <a:pt x="435" y="245"/>
                  </a:cubicBezTo>
                  <a:cubicBezTo>
                    <a:pt x="435" y="246"/>
                    <a:pt x="435" y="246"/>
                    <a:pt x="436" y="246"/>
                  </a:cubicBezTo>
                  <a:cubicBezTo>
                    <a:pt x="439" y="246"/>
                    <a:pt x="439" y="246"/>
                    <a:pt x="439" y="246"/>
                  </a:cubicBezTo>
                  <a:cubicBezTo>
                    <a:pt x="439" y="246"/>
                    <a:pt x="440" y="246"/>
                    <a:pt x="440" y="245"/>
                  </a:cubicBezTo>
                  <a:cubicBezTo>
                    <a:pt x="440" y="230"/>
                    <a:pt x="440" y="230"/>
                    <a:pt x="440" y="230"/>
                  </a:cubicBezTo>
                  <a:cubicBezTo>
                    <a:pt x="442" y="232"/>
                    <a:pt x="444" y="234"/>
                    <a:pt x="448" y="234"/>
                  </a:cubicBezTo>
                  <a:cubicBezTo>
                    <a:pt x="456" y="234"/>
                    <a:pt x="462" y="227"/>
                    <a:pt x="462" y="217"/>
                  </a:cubicBezTo>
                  <a:cubicBezTo>
                    <a:pt x="462" y="207"/>
                    <a:pt x="457" y="201"/>
                    <a:pt x="449" y="201"/>
                  </a:cubicBezTo>
                  <a:close/>
                  <a:moveTo>
                    <a:pt x="448" y="230"/>
                  </a:moveTo>
                  <a:cubicBezTo>
                    <a:pt x="444" y="230"/>
                    <a:pt x="442" y="228"/>
                    <a:pt x="440" y="226"/>
                  </a:cubicBezTo>
                  <a:cubicBezTo>
                    <a:pt x="440" y="210"/>
                    <a:pt x="440" y="210"/>
                    <a:pt x="440" y="210"/>
                  </a:cubicBezTo>
                  <a:cubicBezTo>
                    <a:pt x="442" y="207"/>
                    <a:pt x="445" y="205"/>
                    <a:pt x="448" y="205"/>
                  </a:cubicBezTo>
                  <a:cubicBezTo>
                    <a:pt x="453" y="205"/>
                    <a:pt x="456" y="209"/>
                    <a:pt x="456" y="217"/>
                  </a:cubicBezTo>
                  <a:cubicBezTo>
                    <a:pt x="456" y="226"/>
                    <a:pt x="453" y="230"/>
                    <a:pt x="448" y="230"/>
                  </a:cubicBezTo>
                  <a:close/>
                  <a:moveTo>
                    <a:pt x="479" y="201"/>
                  </a:moveTo>
                  <a:cubicBezTo>
                    <a:pt x="474" y="201"/>
                    <a:pt x="470" y="203"/>
                    <a:pt x="468" y="205"/>
                  </a:cubicBezTo>
                  <a:cubicBezTo>
                    <a:pt x="467" y="205"/>
                    <a:pt x="467" y="206"/>
                    <a:pt x="467" y="206"/>
                  </a:cubicBezTo>
                  <a:cubicBezTo>
                    <a:pt x="468" y="208"/>
                    <a:pt x="468" y="208"/>
                    <a:pt x="468" y="208"/>
                  </a:cubicBezTo>
                  <a:cubicBezTo>
                    <a:pt x="469" y="209"/>
                    <a:pt x="469" y="209"/>
                    <a:pt x="470" y="208"/>
                  </a:cubicBezTo>
                  <a:cubicBezTo>
                    <a:pt x="472" y="206"/>
                    <a:pt x="475" y="206"/>
                    <a:pt x="478" y="206"/>
                  </a:cubicBezTo>
                  <a:cubicBezTo>
                    <a:pt x="484" y="206"/>
                    <a:pt x="486" y="210"/>
                    <a:pt x="486" y="213"/>
                  </a:cubicBezTo>
                  <a:cubicBezTo>
                    <a:pt x="486" y="216"/>
                    <a:pt x="486" y="216"/>
                    <a:pt x="486" y="216"/>
                  </a:cubicBezTo>
                  <a:cubicBezTo>
                    <a:pt x="483" y="215"/>
                    <a:pt x="481" y="215"/>
                    <a:pt x="478" y="215"/>
                  </a:cubicBezTo>
                  <a:cubicBezTo>
                    <a:pt x="470" y="215"/>
                    <a:pt x="466" y="219"/>
                    <a:pt x="466" y="224"/>
                  </a:cubicBezTo>
                  <a:cubicBezTo>
                    <a:pt x="466" y="230"/>
                    <a:pt x="469" y="234"/>
                    <a:pt x="476" y="234"/>
                  </a:cubicBezTo>
                  <a:cubicBezTo>
                    <a:pt x="481" y="234"/>
                    <a:pt x="484" y="232"/>
                    <a:pt x="486" y="229"/>
                  </a:cubicBezTo>
                  <a:cubicBezTo>
                    <a:pt x="486" y="232"/>
                    <a:pt x="486" y="232"/>
                    <a:pt x="486" y="232"/>
                  </a:cubicBezTo>
                  <a:cubicBezTo>
                    <a:pt x="486" y="233"/>
                    <a:pt x="486" y="233"/>
                    <a:pt x="487" y="233"/>
                  </a:cubicBezTo>
                  <a:cubicBezTo>
                    <a:pt x="489" y="233"/>
                    <a:pt x="489" y="233"/>
                    <a:pt x="489" y="233"/>
                  </a:cubicBezTo>
                  <a:cubicBezTo>
                    <a:pt x="490" y="233"/>
                    <a:pt x="491" y="233"/>
                    <a:pt x="491" y="232"/>
                  </a:cubicBezTo>
                  <a:cubicBezTo>
                    <a:pt x="491" y="213"/>
                    <a:pt x="491" y="213"/>
                    <a:pt x="491" y="213"/>
                  </a:cubicBezTo>
                  <a:cubicBezTo>
                    <a:pt x="491" y="206"/>
                    <a:pt x="487" y="201"/>
                    <a:pt x="479" y="201"/>
                  </a:cubicBezTo>
                  <a:close/>
                  <a:moveTo>
                    <a:pt x="486" y="225"/>
                  </a:moveTo>
                  <a:cubicBezTo>
                    <a:pt x="483" y="229"/>
                    <a:pt x="480" y="230"/>
                    <a:pt x="477" y="230"/>
                  </a:cubicBezTo>
                  <a:cubicBezTo>
                    <a:pt x="472" y="230"/>
                    <a:pt x="471" y="227"/>
                    <a:pt x="471" y="224"/>
                  </a:cubicBezTo>
                  <a:cubicBezTo>
                    <a:pt x="471" y="221"/>
                    <a:pt x="473" y="219"/>
                    <a:pt x="479" y="219"/>
                  </a:cubicBezTo>
                  <a:cubicBezTo>
                    <a:pt x="481" y="219"/>
                    <a:pt x="484" y="219"/>
                    <a:pt x="486" y="220"/>
                  </a:cubicBezTo>
                  <a:lnTo>
                    <a:pt x="486" y="225"/>
                  </a:lnTo>
                  <a:close/>
                  <a:moveTo>
                    <a:pt x="513" y="201"/>
                  </a:moveTo>
                  <a:cubicBezTo>
                    <a:pt x="509" y="201"/>
                    <a:pt x="506" y="203"/>
                    <a:pt x="503" y="206"/>
                  </a:cubicBezTo>
                  <a:cubicBezTo>
                    <a:pt x="503" y="203"/>
                    <a:pt x="503" y="203"/>
                    <a:pt x="503" y="203"/>
                  </a:cubicBezTo>
                  <a:cubicBezTo>
                    <a:pt x="503" y="202"/>
                    <a:pt x="503" y="202"/>
                    <a:pt x="502" y="202"/>
                  </a:cubicBezTo>
                  <a:cubicBezTo>
                    <a:pt x="500" y="202"/>
                    <a:pt x="500" y="202"/>
                    <a:pt x="500" y="202"/>
                  </a:cubicBezTo>
                  <a:cubicBezTo>
                    <a:pt x="499" y="202"/>
                    <a:pt x="498" y="202"/>
                    <a:pt x="498" y="203"/>
                  </a:cubicBezTo>
                  <a:cubicBezTo>
                    <a:pt x="498" y="232"/>
                    <a:pt x="498" y="232"/>
                    <a:pt x="498" y="232"/>
                  </a:cubicBezTo>
                  <a:cubicBezTo>
                    <a:pt x="498" y="233"/>
                    <a:pt x="499" y="233"/>
                    <a:pt x="500" y="233"/>
                  </a:cubicBezTo>
                  <a:cubicBezTo>
                    <a:pt x="502" y="233"/>
                    <a:pt x="502" y="233"/>
                    <a:pt x="502" y="233"/>
                  </a:cubicBezTo>
                  <a:cubicBezTo>
                    <a:pt x="503" y="233"/>
                    <a:pt x="503" y="233"/>
                    <a:pt x="503" y="232"/>
                  </a:cubicBezTo>
                  <a:cubicBezTo>
                    <a:pt x="503" y="210"/>
                    <a:pt x="503" y="210"/>
                    <a:pt x="503" y="210"/>
                  </a:cubicBezTo>
                  <a:cubicBezTo>
                    <a:pt x="506" y="207"/>
                    <a:pt x="509" y="206"/>
                    <a:pt x="512" y="206"/>
                  </a:cubicBezTo>
                  <a:cubicBezTo>
                    <a:pt x="517" y="206"/>
                    <a:pt x="518" y="209"/>
                    <a:pt x="518" y="213"/>
                  </a:cubicBezTo>
                  <a:cubicBezTo>
                    <a:pt x="518" y="232"/>
                    <a:pt x="518" y="232"/>
                    <a:pt x="518" y="232"/>
                  </a:cubicBezTo>
                  <a:cubicBezTo>
                    <a:pt x="518" y="233"/>
                    <a:pt x="519" y="233"/>
                    <a:pt x="520" y="233"/>
                  </a:cubicBezTo>
                  <a:cubicBezTo>
                    <a:pt x="522" y="233"/>
                    <a:pt x="522" y="233"/>
                    <a:pt x="522" y="233"/>
                  </a:cubicBezTo>
                  <a:cubicBezTo>
                    <a:pt x="523" y="233"/>
                    <a:pt x="524" y="233"/>
                    <a:pt x="524" y="232"/>
                  </a:cubicBezTo>
                  <a:cubicBezTo>
                    <a:pt x="524" y="213"/>
                    <a:pt x="524" y="213"/>
                    <a:pt x="524" y="213"/>
                  </a:cubicBezTo>
                  <a:cubicBezTo>
                    <a:pt x="524" y="207"/>
                    <a:pt x="520" y="201"/>
                    <a:pt x="513" y="201"/>
                  </a:cubicBezTo>
                  <a:close/>
                  <a:moveTo>
                    <a:pt x="553" y="202"/>
                  </a:moveTo>
                  <a:cubicBezTo>
                    <a:pt x="550" y="202"/>
                    <a:pt x="550" y="202"/>
                    <a:pt x="550" y="202"/>
                  </a:cubicBezTo>
                  <a:cubicBezTo>
                    <a:pt x="550" y="202"/>
                    <a:pt x="549" y="202"/>
                    <a:pt x="549" y="203"/>
                  </a:cubicBezTo>
                  <a:cubicBezTo>
                    <a:pt x="547" y="211"/>
                    <a:pt x="545" y="219"/>
                    <a:pt x="541" y="227"/>
                  </a:cubicBezTo>
                  <a:cubicBezTo>
                    <a:pt x="537" y="220"/>
                    <a:pt x="534" y="211"/>
                    <a:pt x="533" y="203"/>
                  </a:cubicBezTo>
                  <a:cubicBezTo>
                    <a:pt x="533" y="202"/>
                    <a:pt x="532" y="202"/>
                    <a:pt x="531" y="202"/>
                  </a:cubicBezTo>
                  <a:cubicBezTo>
                    <a:pt x="528" y="202"/>
                    <a:pt x="528" y="202"/>
                    <a:pt x="528" y="202"/>
                  </a:cubicBezTo>
                  <a:cubicBezTo>
                    <a:pt x="528" y="202"/>
                    <a:pt x="527" y="202"/>
                    <a:pt x="527" y="203"/>
                  </a:cubicBezTo>
                  <a:cubicBezTo>
                    <a:pt x="527" y="203"/>
                    <a:pt x="527" y="204"/>
                    <a:pt x="527" y="204"/>
                  </a:cubicBezTo>
                  <a:cubicBezTo>
                    <a:pt x="530" y="213"/>
                    <a:pt x="533" y="224"/>
                    <a:pt x="538" y="232"/>
                  </a:cubicBezTo>
                  <a:cubicBezTo>
                    <a:pt x="535" y="238"/>
                    <a:pt x="532" y="240"/>
                    <a:pt x="529" y="242"/>
                  </a:cubicBezTo>
                  <a:cubicBezTo>
                    <a:pt x="528" y="242"/>
                    <a:pt x="528" y="243"/>
                    <a:pt x="528" y="243"/>
                  </a:cubicBezTo>
                  <a:cubicBezTo>
                    <a:pt x="528" y="243"/>
                    <a:pt x="528" y="244"/>
                    <a:pt x="528" y="244"/>
                  </a:cubicBezTo>
                  <a:cubicBezTo>
                    <a:pt x="530" y="246"/>
                    <a:pt x="530" y="246"/>
                    <a:pt x="530" y="246"/>
                  </a:cubicBezTo>
                  <a:cubicBezTo>
                    <a:pt x="530" y="246"/>
                    <a:pt x="530" y="246"/>
                    <a:pt x="531" y="246"/>
                  </a:cubicBezTo>
                  <a:cubicBezTo>
                    <a:pt x="531" y="246"/>
                    <a:pt x="531" y="246"/>
                    <a:pt x="531" y="246"/>
                  </a:cubicBezTo>
                  <a:cubicBezTo>
                    <a:pt x="539" y="241"/>
                    <a:pt x="544" y="232"/>
                    <a:pt x="548" y="222"/>
                  </a:cubicBezTo>
                  <a:cubicBezTo>
                    <a:pt x="551" y="216"/>
                    <a:pt x="553" y="210"/>
                    <a:pt x="554" y="204"/>
                  </a:cubicBezTo>
                  <a:cubicBezTo>
                    <a:pt x="554" y="203"/>
                    <a:pt x="554" y="203"/>
                    <a:pt x="554" y="203"/>
                  </a:cubicBezTo>
                  <a:cubicBezTo>
                    <a:pt x="554" y="202"/>
                    <a:pt x="554" y="202"/>
                    <a:pt x="553" y="202"/>
                  </a:cubicBezTo>
                  <a:close/>
                  <a:moveTo>
                    <a:pt x="294" y="66"/>
                  </a:moveTo>
                  <a:cubicBezTo>
                    <a:pt x="251" y="66"/>
                    <a:pt x="251" y="66"/>
                    <a:pt x="251" y="66"/>
                  </a:cubicBezTo>
                  <a:cubicBezTo>
                    <a:pt x="251" y="48"/>
                    <a:pt x="251" y="48"/>
                    <a:pt x="251" y="48"/>
                  </a:cubicBezTo>
                  <a:cubicBezTo>
                    <a:pt x="284" y="48"/>
                    <a:pt x="284" y="48"/>
                    <a:pt x="284" y="48"/>
                  </a:cubicBezTo>
                  <a:cubicBezTo>
                    <a:pt x="284" y="32"/>
                    <a:pt x="284" y="32"/>
                    <a:pt x="284" y="32"/>
                  </a:cubicBezTo>
                  <a:cubicBezTo>
                    <a:pt x="251" y="32"/>
                    <a:pt x="251" y="32"/>
                    <a:pt x="251" y="32"/>
                  </a:cubicBezTo>
                  <a:cubicBezTo>
                    <a:pt x="251" y="16"/>
                    <a:pt x="251" y="16"/>
                    <a:pt x="251" y="16"/>
                  </a:cubicBezTo>
                  <a:cubicBezTo>
                    <a:pt x="292" y="16"/>
                    <a:pt x="292" y="16"/>
                    <a:pt x="292" y="16"/>
                  </a:cubicBezTo>
                  <a:cubicBezTo>
                    <a:pt x="292" y="0"/>
                    <a:pt x="292" y="0"/>
                    <a:pt x="292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32" y="82"/>
                    <a:pt x="232" y="82"/>
                    <a:pt x="232" y="82"/>
                  </a:cubicBezTo>
                  <a:cubicBezTo>
                    <a:pt x="294" y="82"/>
                    <a:pt x="294" y="82"/>
                    <a:pt x="294" y="82"/>
                  </a:cubicBezTo>
                  <a:lnTo>
                    <a:pt x="294" y="66"/>
                  </a:lnTo>
                  <a:close/>
                  <a:moveTo>
                    <a:pt x="129" y="82"/>
                  </a:moveTo>
                  <a:cubicBezTo>
                    <a:pt x="150" y="82"/>
                    <a:pt x="150" y="82"/>
                    <a:pt x="150" y="82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123" y="63"/>
                    <a:pt x="123" y="63"/>
                    <a:pt x="123" y="63"/>
                  </a:cubicBezTo>
                  <a:lnTo>
                    <a:pt x="129" y="82"/>
                  </a:lnTo>
                  <a:close/>
                  <a:moveTo>
                    <a:pt x="98" y="48"/>
                  </a:moveTo>
                  <a:cubicBezTo>
                    <a:pt x="102" y="35"/>
                    <a:pt x="106" y="29"/>
                    <a:pt x="109" y="19"/>
                  </a:cubicBezTo>
                  <a:cubicBezTo>
                    <a:pt x="112" y="29"/>
                    <a:pt x="115" y="35"/>
                    <a:pt x="119" y="48"/>
                  </a:cubicBezTo>
                  <a:lnTo>
                    <a:pt x="98" y="48"/>
                  </a:lnTo>
                  <a:close/>
                  <a:moveTo>
                    <a:pt x="52" y="39"/>
                  </a:moveTo>
                  <a:cubicBezTo>
                    <a:pt x="61" y="35"/>
                    <a:pt x="66" y="29"/>
                    <a:pt x="66" y="21"/>
                  </a:cubicBezTo>
                  <a:cubicBezTo>
                    <a:pt x="66" y="12"/>
                    <a:pt x="62" y="6"/>
                    <a:pt x="56" y="3"/>
                  </a:cubicBezTo>
                  <a:cubicBezTo>
                    <a:pt x="52" y="0"/>
                    <a:pt x="46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35" y="82"/>
                    <a:pt x="35" y="82"/>
                    <a:pt x="35" y="82"/>
                  </a:cubicBezTo>
                  <a:cubicBezTo>
                    <a:pt x="47" y="82"/>
                    <a:pt x="53" y="81"/>
                    <a:pt x="59" y="78"/>
                  </a:cubicBezTo>
                  <a:cubicBezTo>
                    <a:pt x="65" y="74"/>
                    <a:pt x="69" y="67"/>
                    <a:pt x="69" y="59"/>
                  </a:cubicBezTo>
                  <a:cubicBezTo>
                    <a:pt x="69" y="48"/>
                    <a:pt x="63" y="41"/>
                    <a:pt x="52" y="39"/>
                  </a:cubicBezTo>
                  <a:close/>
                  <a:moveTo>
                    <a:pt x="19" y="16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44" y="16"/>
                    <a:pt x="46" y="19"/>
                    <a:pt x="46" y="24"/>
                  </a:cubicBezTo>
                  <a:cubicBezTo>
                    <a:pt x="46" y="29"/>
                    <a:pt x="43" y="32"/>
                    <a:pt x="34" y="32"/>
                  </a:cubicBezTo>
                  <a:cubicBezTo>
                    <a:pt x="19" y="32"/>
                    <a:pt x="19" y="32"/>
                    <a:pt x="19" y="32"/>
                  </a:cubicBezTo>
                  <a:lnTo>
                    <a:pt x="19" y="16"/>
                  </a:lnTo>
                  <a:close/>
                  <a:moveTo>
                    <a:pt x="34" y="66"/>
                  </a:moveTo>
                  <a:cubicBezTo>
                    <a:pt x="19" y="66"/>
                    <a:pt x="19" y="66"/>
                    <a:pt x="19" y="66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6" y="48"/>
                    <a:pt x="48" y="51"/>
                    <a:pt x="48" y="57"/>
                  </a:cubicBezTo>
                  <a:cubicBezTo>
                    <a:pt x="48" y="63"/>
                    <a:pt x="45" y="66"/>
                    <a:pt x="34" y="66"/>
                  </a:cubicBezTo>
                  <a:close/>
                  <a:moveTo>
                    <a:pt x="349" y="82"/>
                  </a:moveTo>
                  <a:cubicBezTo>
                    <a:pt x="372" y="82"/>
                    <a:pt x="372" y="82"/>
                    <a:pt x="372" y="82"/>
                  </a:cubicBezTo>
                  <a:cubicBezTo>
                    <a:pt x="350" y="48"/>
                    <a:pt x="350" y="48"/>
                    <a:pt x="350" y="48"/>
                  </a:cubicBezTo>
                  <a:cubicBezTo>
                    <a:pt x="361" y="45"/>
                    <a:pt x="369" y="38"/>
                    <a:pt x="369" y="25"/>
                  </a:cubicBezTo>
                  <a:cubicBezTo>
                    <a:pt x="369" y="19"/>
                    <a:pt x="367" y="13"/>
                    <a:pt x="364" y="9"/>
                  </a:cubicBezTo>
                  <a:cubicBezTo>
                    <a:pt x="359" y="3"/>
                    <a:pt x="352" y="0"/>
                    <a:pt x="339" y="0"/>
                  </a:cubicBezTo>
                  <a:cubicBezTo>
                    <a:pt x="301" y="0"/>
                    <a:pt x="301" y="0"/>
                    <a:pt x="301" y="0"/>
                  </a:cubicBezTo>
                  <a:cubicBezTo>
                    <a:pt x="301" y="82"/>
                    <a:pt x="301" y="82"/>
                    <a:pt x="301" y="82"/>
                  </a:cubicBezTo>
                  <a:cubicBezTo>
                    <a:pt x="321" y="82"/>
                    <a:pt x="321" y="82"/>
                    <a:pt x="321" y="82"/>
                  </a:cubicBezTo>
                  <a:cubicBezTo>
                    <a:pt x="321" y="48"/>
                    <a:pt x="321" y="48"/>
                    <a:pt x="321" y="48"/>
                  </a:cubicBezTo>
                  <a:cubicBezTo>
                    <a:pt x="331" y="48"/>
                    <a:pt x="331" y="48"/>
                    <a:pt x="331" y="48"/>
                  </a:cubicBezTo>
                  <a:lnTo>
                    <a:pt x="349" y="82"/>
                  </a:lnTo>
                  <a:close/>
                  <a:moveTo>
                    <a:pt x="321" y="32"/>
                  </a:moveTo>
                  <a:cubicBezTo>
                    <a:pt x="321" y="16"/>
                    <a:pt x="321" y="16"/>
                    <a:pt x="321" y="16"/>
                  </a:cubicBezTo>
                  <a:cubicBezTo>
                    <a:pt x="336" y="16"/>
                    <a:pt x="336" y="16"/>
                    <a:pt x="336" y="16"/>
                  </a:cubicBezTo>
                  <a:cubicBezTo>
                    <a:pt x="346" y="16"/>
                    <a:pt x="348" y="19"/>
                    <a:pt x="348" y="24"/>
                  </a:cubicBezTo>
                  <a:cubicBezTo>
                    <a:pt x="348" y="29"/>
                    <a:pt x="345" y="32"/>
                    <a:pt x="336" y="32"/>
                  </a:cubicBezTo>
                  <a:lnTo>
                    <a:pt x="321" y="32"/>
                  </a:lnTo>
                  <a:close/>
                  <a:moveTo>
                    <a:pt x="365" y="141"/>
                  </a:moveTo>
                  <a:cubicBezTo>
                    <a:pt x="396" y="141"/>
                    <a:pt x="396" y="141"/>
                    <a:pt x="396" y="141"/>
                  </a:cubicBezTo>
                  <a:cubicBezTo>
                    <a:pt x="396" y="175"/>
                    <a:pt x="396" y="175"/>
                    <a:pt x="396" y="175"/>
                  </a:cubicBezTo>
                  <a:cubicBezTo>
                    <a:pt x="416" y="175"/>
                    <a:pt x="416" y="175"/>
                    <a:pt x="416" y="175"/>
                  </a:cubicBezTo>
                  <a:cubicBezTo>
                    <a:pt x="416" y="93"/>
                    <a:pt x="416" y="93"/>
                    <a:pt x="416" y="93"/>
                  </a:cubicBezTo>
                  <a:cubicBezTo>
                    <a:pt x="396" y="93"/>
                    <a:pt x="396" y="93"/>
                    <a:pt x="396" y="93"/>
                  </a:cubicBezTo>
                  <a:cubicBezTo>
                    <a:pt x="396" y="124"/>
                    <a:pt x="396" y="124"/>
                    <a:pt x="396" y="124"/>
                  </a:cubicBezTo>
                  <a:cubicBezTo>
                    <a:pt x="365" y="124"/>
                    <a:pt x="365" y="124"/>
                    <a:pt x="365" y="124"/>
                  </a:cubicBezTo>
                  <a:cubicBezTo>
                    <a:pt x="365" y="93"/>
                    <a:pt x="365" y="93"/>
                    <a:pt x="365" y="93"/>
                  </a:cubicBezTo>
                  <a:cubicBezTo>
                    <a:pt x="345" y="93"/>
                    <a:pt x="345" y="93"/>
                    <a:pt x="345" y="93"/>
                  </a:cubicBezTo>
                  <a:cubicBezTo>
                    <a:pt x="345" y="175"/>
                    <a:pt x="345" y="175"/>
                    <a:pt x="345" y="175"/>
                  </a:cubicBezTo>
                  <a:cubicBezTo>
                    <a:pt x="365" y="175"/>
                    <a:pt x="365" y="175"/>
                    <a:pt x="365" y="175"/>
                  </a:cubicBezTo>
                  <a:lnTo>
                    <a:pt x="365" y="141"/>
                  </a:lnTo>
                  <a:close/>
                  <a:moveTo>
                    <a:pt x="153" y="124"/>
                  </a:moveTo>
                  <a:cubicBezTo>
                    <a:pt x="122" y="124"/>
                    <a:pt x="122" y="124"/>
                    <a:pt x="122" y="12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02" y="93"/>
                    <a:pt x="102" y="93"/>
                    <a:pt x="102" y="93"/>
                  </a:cubicBezTo>
                  <a:cubicBezTo>
                    <a:pt x="102" y="175"/>
                    <a:pt x="102" y="175"/>
                    <a:pt x="102" y="175"/>
                  </a:cubicBezTo>
                  <a:cubicBezTo>
                    <a:pt x="122" y="175"/>
                    <a:pt x="122" y="175"/>
                    <a:pt x="122" y="175"/>
                  </a:cubicBezTo>
                  <a:cubicBezTo>
                    <a:pt x="122" y="141"/>
                    <a:pt x="122" y="141"/>
                    <a:pt x="122" y="141"/>
                  </a:cubicBezTo>
                  <a:cubicBezTo>
                    <a:pt x="153" y="141"/>
                    <a:pt x="153" y="141"/>
                    <a:pt x="153" y="141"/>
                  </a:cubicBezTo>
                  <a:cubicBezTo>
                    <a:pt x="153" y="233"/>
                    <a:pt x="153" y="233"/>
                    <a:pt x="153" y="233"/>
                  </a:cubicBezTo>
                  <a:cubicBezTo>
                    <a:pt x="173" y="233"/>
                    <a:pt x="173" y="233"/>
                    <a:pt x="173" y="233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153" y="124"/>
                  </a:lnTo>
                  <a:close/>
                  <a:moveTo>
                    <a:pt x="227" y="82"/>
                  </a:moveTo>
                  <a:cubicBezTo>
                    <a:pt x="198" y="40"/>
                    <a:pt x="198" y="40"/>
                    <a:pt x="198" y="4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173" y="40"/>
                    <a:pt x="173" y="40"/>
                    <a:pt x="173" y="40"/>
                  </a:cubicBezTo>
                  <a:cubicBezTo>
                    <a:pt x="204" y="82"/>
                    <a:pt x="204" y="82"/>
                    <a:pt x="204" y="82"/>
                  </a:cubicBezTo>
                  <a:lnTo>
                    <a:pt x="227" y="82"/>
                  </a:lnTo>
                  <a:close/>
                  <a:moveTo>
                    <a:pt x="251" y="140"/>
                  </a:moveTo>
                  <a:cubicBezTo>
                    <a:pt x="251" y="93"/>
                    <a:pt x="251" y="93"/>
                    <a:pt x="251" y="93"/>
                  </a:cubicBezTo>
                  <a:cubicBezTo>
                    <a:pt x="232" y="93"/>
                    <a:pt x="232" y="93"/>
                    <a:pt x="232" y="93"/>
                  </a:cubicBezTo>
                  <a:cubicBezTo>
                    <a:pt x="232" y="140"/>
                    <a:pt x="232" y="140"/>
                    <a:pt x="232" y="140"/>
                  </a:cubicBezTo>
                  <a:cubicBezTo>
                    <a:pt x="232" y="155"/>
                    <a:pt x="226" y="160"/>
                    <a:pt x="217" y="160"/>
                  </a:cubicBezTo>
                  <a:cubicBezTo>
                    <a:pt x="208" y="160"/>
                    <a:pt x="202" y="155"/>
                    <a:pt x="202" y="140"/>
                  </a:cubicBezTo>
                  <a:cubicBezTo>
                    <a:pt x="202" y="93"/>
                    <a:pt x="202" y="93"/>
                    <a:pt x="202" y="93"/>
                  </a:cubicBezTo>
                  <a:cubicBezTo>
                    <a:pt x="182" y="93"/>
                    <a:pt x="182" y="93"/>
                    <a:pt x="182" y="93"/>
                  </a:cubicBezTo>
                  <a:cubicBezTo>
                    <a:pt x="182" y="139"/>
                    <a:pt x="182" y="139"/>
                    <a:pt x="182" y="139"/>
                  </a:cubicBezTo>
                  <a:cubicBezTo>
                    <a:pt x="182" y="164"/>
                    <a:pt x="191" y="177"/>
                    <a:pt x="216" y="177"/>
                  </a:cubicBezTo>
                  <a:cubicBezTo>
                    <a:pt x="240" y="177"/>
                    <a:pt x="251" y="165"/>
                    <a:pt x="251" y="140"/>
                  </a:cubicBezTo>
                  <a:close/>
                  <a:moveTo>
                    <a:pt x="488" y="159"/>
                  </a:moveTo>
                  <a:cubicBezTo>
                    <a:pt x="445" y="159"/>
                    <a:pt x="445" y="159"/>
                    <a:pt x="445" y="159"/>
                  </a:cubicBezTo>
                  <a:cubicBezTo>
                    <a:pt x="445" y="141"/>
                    <a:pt x="445" y="141"/>
                    <a:pt x="445" y="141"/>
                  </a:cubicBezTo>
                  <a:cubicBezTo>
                    <a:pt x="478" y="141"/>
                    <a:pt x="478" y="141"/>
                    <a:pt x="478" y="141"/>
                  </a:cubicBezTo>
                  <a:cubicBezTo>
                    <a:pt x="478" y="125"/>
                    <a:pt x="478" y="125"/>
                    <a:pt x="478" y="125"/>
                  </a:cubicBezTo>
                  <a:cubicBezTo>
                    <a:pt x="445" y="125"/>
                    <a:pt x="445" y="125"/>
                    <a:pt x="445" y="125"/>
                  </a:cubicBezTo>
                  <a:cubicBezTo>
                    <a:pt x="445" y="109"/>
                    <a:pt x="445" y="109"/>
                    <a:pt x="445" y="109"/>
                  </a:cubicBezTo>
                  <a:cubicBezTo>
                    <a:pt x="486" y="109"/>
                    <a:pt x="486" y="109"/>
                    <a:pt x="486" y="109"/>
                  </a:cubicBezTo>
                  <a:cubicBezTo>
                    <a:pt x="486" y="93"/>
                    <a:pt x="486" y="93"/>
                    <a:pt x="486" y="93"/>
                  </a:cubicBezTo>
                  <a:cubicBezTo>
                    <a:pt x="425" y="93"/>
                    <a:pt x="425" y="93"/>
                    <a:pt x="425" y="93"/>
                  </a:cubicBezTo>
                  <a:cubicBezTo>
                    <a:pt x="425" y="175"/>
                    <a:pt x="425" y="175"/>
                    <a:pt x="425" y="175"/>
                  </a:cubicBezTo>
                  <a:cubicBezTo>
                    <a:pt x="488" y="175"/>
                    <a:pt x="488" y="175"/>
                    <a:pt x="488" y="175"/>
                  </a:cubicBezTo>
                  <a:lnTo>
                    <a:pt x="488" y="159"/>
                  </a:lnTo>
                  <a:close/>
                  <a:moveTo>
                    <a:pt x="536" y="126"/>
                  </a:moveTo>
                  <a:cubicBezTo>
                    <a:pt x="524" y="122"/>
                    <a:pt x="524" y="122"/>
                    <a:pt x="524" y="122"/>
                  </a:cubicBezTo>
                  <a:cubicBezTo>
                    <a:pt x="516" y="119"/>
                    <a:pt x="514" y="117"/>
                    <a:pt x="514" y="114"/>
                  </a:cubicBezTo>
                  <a:cubicBezTo>
                    <a:pt x="514" y="110"/>
                    <a:pt x="517" y="107"/>
                    <a:pt x="523" y="107"/>
                  </a:cubicBezTo>
                  <a:cubicBezTo>
                    <a:pt x="530" y="107"/>
                    <a:pt x="537" y="110"/>
                    <a:pt x="544" y="118"/>
                  </a:cubicBezTo>
                  <a:cubicBezTo>
                    <a:pt x="559" y="106"/>
                    <a:pt x="559" y="106"/>
                    <a:pt x="559" y="106"/>
                  </a:cubicBezTo>
                  <a:cubicBezTo>
                    <a:pt x="551" y="97"/>
                    <a:pt x="540" y="91"/>
                    <a:pt x="526" y="91"/>
                  </a:cubicBezTo>
                  <a:cubicBezTo>
                    <a:pt x="507" y="91"/>
                    <a:pt x="494" y="101"/>
                    <a:pt x="494" y="116"/>
                  </a:cubicBezTo>
                  <a:cubicBezTo>
                    <a:pt x="494" y="128"/>
                    <a:pt x="500" y="135"/>
                    <a:pt x="513" y="139"/>
                  </a:cubicBezTo>
                  <a:cubicBezTo>
                    <a:pt x="523" y="143"/>
                    <a:pt x="523" y="143"/>
                    <a:pt x="523" y="143"/>
                  </a:cubicBezTo>
                  <a:cubicBezTo>
                    <a:pt x="534" y="148"/>
                    <a:pt x="537" y="149"/>
                    <a:pt x="537" y="153"/>
                  </a:cubicBezTo>
                  <a:cubicBezTo>
                    <a:pt x="537" y="157"/>
                    <a:pt x="534" y="160"/>
                    <a:pt x="525" y="160"/>
                  </a:cubicBezTo>
                  <a:cubicBezTo>
                    <a:pt x="519" y="160"/>
                    <a:pt x="510" y="156"/>
                    <a:pt x="505" y="148"/>
                  </a:cubicBezTo>
                  <a:cubicBezTo>
                    <a:pt x="490" y="162"/>
                    <a:pt x="490" y="162"/>
                    <a:pt x="490" y="162"/>
                  </a:cubicBezTo>
                  <a:cubicBezTo>
                    <a:pt x="498" y="172"/>
                    <a:pt x="512" y="177"/>
                    <a:pt x="525" y="177"/>
                  </a:cubicBezTo>
                  <a:cubicBezTo>
                    <a:pt x="546" y="177"/>
                    <a:pt x="558" y="166"/>
                    <a:pt x="558" y="151"/>
                  </a:cubicBezTo>
                  <a:cubicBezTo>
                    <a:pt x="558" y="138"/>
                    <a:pt x="551" y="132"/>
                    <a:pt x="536" y="1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dirty="0"/>
            </a:p>
          </p:txBody>
        </p:sp>
        <p:sp>
          <p:nvSpPr>
            <p:cNvPr id="6" name="Freeform 5"/>
            <p:cNvSpPr>
              <a:spLocks noEditPoints="1"/>
            </p:cNvSpPr>
            <p:nvPr userDrawn="1"/>
          </p:nvSpPr>
          <p:spPr bwMode="auto">
            <a:xfrm>
              <a:off x="6290828" y="2330886"/>
              <a:ext cx="871972" cy="871973"/>
            </a:xfrm>
            <a:custGeom>
              <a:avLst/>
              <a:gdLst>
                <a:gd name="T0" fmla="*/ 70 w 141"/>
                <a:gd name="T1" fmla="*/ 0 h 141"/>
                <a:gd name="T2" fmla="*/ 70 w 141"/>
                <a:gd name="T3" fmla="*/ 141 h 141"/>
                <a:gd name="T4" fmla="*/ 141 w 141"/>
                <a:gd name="T5" fmla="*/ 70 h 141"/>
                <a:gd name="T6" fmla="*/ 70 w 141"/>
                <a:gd name="T7" fmla="*/ 137 h 141"/>
                <a:gd name="T8" fmla="*/ 70 w 141"/>
                <a:gd name="T9" fmla="*/ 4 h 141"/>
                <a:gd name="T10" fmla="*/ 137 w 141"/>
                <a:gd name="T11" fmla="*/ 70 h 141"/>
                <a:gd name="T12" fmla="*/ 97 w 141"/>
                <a:gd name="T13" fmla="*/ 18 h 141"/>
                <a:gd name="T14" fmla="*/ 66 w 141"/>
                <a:gd name="T15" fmla="*/ 22 h 141"/>
                <a:gd name="T16" fmla="*/ 75 w 141"/>
                <a:gd name="T17" fmla="*/ 9 h 141"/>
                <a:gd name="T18" fmla="*/ 90 w 141"/>
                <a:gd name="T19" fmla="*/ 11 h 141"/>
                <a:gd name="T20" fmla="*/ 18 w 141"/>
                <a:gd name="T21" fmla="*/ 43 h 141"/>
                <a:gd name="T22" fmla="*/ 22 w 141"/>
                <a:gd name="T23" fmla="*/ 75 h 141"/>
                <a:gd name="T24" fmla="*/ 9 w 141"/>
                <a:gd name="T25" fmla="*/ 66 h 141"/>
                <a:gd name="T26" fmla="*/ 11 w 141"/>
                <a:gd name="T27" fmla="*/ 51 h 141"/>
                <a:gd name="T28" fmla="*/ 43 w 141"/>
                <a:gd name="T29" fmla="*/ 123 h 141"/>
                <a:gd name="T30" fmla="*/ 75 w 141"/>
                <a:gd name="T31" fmla="*/ 119 h 141"/>
                <a:gd name="T32" fmla="*/ 66 w 141"/>
                <a:gd name="T33" fmla="*/ 132 h 141"/>
                <a:gd name="T34" fmla="*/ 51 w 141"/>
                <a:gd name="T35" fmla="*/ 130 h 141"/>
                <a:gd name="T36" fmla="*/ 123 w 141"/>
                <a:gd name="T37" fmla="*/ 97 h 141"/>
                <a:gd name="T38" fmla="*/ 119 w 141"/>
                <a:gd name="T39" fmla="*/ 66 h 141"/>
                <a:gd name="T40" fmla="*/ 132 w 141"/>
                <a:gd name="T41" fmla="*/ 75 h 141"/>
                <a:gd name="T42" fmla="*/ 130 w 141"/>
                <a:gd name="T43" fmla="*/ 90 h 141"/>
                <a:gd name="T44" fmla="*/ 133 w 141"/>
                <a:gd name="T45" fmla="*/ 70 h 141"/>
                <a:gd name="T46" fmla="*/ 91 w 141"/>
                <a:gd name="T47" fmla="*/ 107 h 141"/>
                <a:gd name="T48" fmla="*/ 84 w 141"/>
                <a:gd name="T49" fmla="*/ 63 h 141"/>
                <a:gd name="T50" fmla="*/ 65 w 141"/>
                <a:gd name="T51" fmla="*/ 72 h 141"/>
                <a:gd name="T52" fmla="*/ 43 w 141"/>
                <a:gd name="T53" fmla="*/ 107 h 141"/>
                <a:gd name="T54" fmla="*/ 39 w 141"/>
                <a:gd name="T55" fmla="*/ 82 h 141"/>
                <a:gd name="T56" fmla="*/ 60 w 141"/>
                <a:gd name="T57" fmla="*/ 66 h 141"/>
                <a:gd name="T58" fmla="*/ 44 w 141"/>
                <a:gd name="T59" fmla="*/ 61 h 141"/>
                <a:gd name="T60" fmla="*/ 39 w 141"/>
                <a:gd name="T61" fmla="*/ 42 h 141"/>
                <a:gd name="T62" fmla="*/ 39 w 141"/>
                <a:gd name="T63" fmla="*/ 50 h 141"/>
                <a:gd name="T64" fmla="*/ 60 w 141"/>
                <a:gd name="T65" fmla="*/ 33 h 141"/>
                <a:gd name="T66" fmla="*/ 50 w 141"/>
                <a:gd name="T67" fmla="*/ 61 h 141"/>
                <a:gd name="T68" fmla="*/ 61 w 141"/>
                <a:gd name="T69" fmla="*/ 59 h 141"/>
                <a:gd name="T70" fmla="*/ 71 w 141"/>
                <a:gd name="T71" fmla="*/ 51 h 141"/>
                <a:gd name="T72" fmla="*/ 65 w 141"/>
                <a:gd name="T73" fmla="*/ 66 h 141"/>
                <a:gd name="T74" fmla="*/ 80 w 141"/>
                <a:gd name="T75" fmla="*/ 52 h 141"/>
                <a:gd name="T76" fmla="*/ 101 w 141"/>
                <a:gd name="T77" fmla="*/ 39 h 141"/>
                <a:gd name="T78" fmla="*/ 90 w 141"/>
                <a:gd name="T79" fmla="*/ 61 h 141"/>
                <a:gd name="T80" fmla="*/ 101 w 141"/>
                <a:gd name="T81" fmla="*/ 63 h 141"/>
                <a:gd name="T82" fmla="*/ 90 w 141"/>
                <a:gd name="T83" fmla="*/ 66 h 141"/>
                <a:gd name="T84" fmla="*/ 91 w 141"/>
                <a:gd name="T85" fmla="*/ 101 h 141"/>
                <a:gd name="T86" fmla="*/ 96 w 141"/>
                <a:gd name="T87" fmla="*/ 80 h 141"/>
                <a:gd name="T88" fmla="*/ 94 w 141"/>
                <a:gd name="T89" fmla="*/ 91 h 141"/>
                <a:gd name="T90" fmla="*/ 85 w 141"/>
                <a:gd name="T91" fmla="*/ 84 h 141"/>
                <a:gd name="T92" fmla="*/ 110 w 141"/>
                <a:gd name="T93" fmla="*/ 89 h 141"/>
                <a:gd name="T94" fmla="*/ 95 w 141"/>
                <a:gd name="T95" fmla="*/ 40 h 141"/>
                <a:gd name="T96" fmla="*/ 86 w 141"/>
                <a:gd name="T97" fmla="*/ 52 h 141"/>
                <a:gd name="T98" fmla="*/ 95 w 141"/>
                <a:gd name="T99" fmla="*/ 40 h 141"/>
                <a:gd name="T100" fmla="*/ 59 w 141"/>
                <a:gd name="T101" fmla="*/ 38 h 141"/>
                <a:gd name="T102" fmla="*/ 61 w 141"/>
                <a:gd name="T103" fmla="*/ 39 h 141"/>
                <a:gd name="T104" fmla="*/ 58 w 141"/>
                <a:gd name="T105" fmla="*/ 76 h 141"/>
                <a:gd name="T106" fmla="*/ 43 w 141"/>
                <a:gd name="T107" fmla="*/ 101 h 141"/>
                <a:gd name="T108" fmla="*/ 58 w 141"/>
                <a:gd name="T109" fmla="*/ 7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1" h="141">
                  <a:moveTo>
                    <a:pt x="141" y="70"/>
                  </a:moveTo>
                  <a:cubicBezTo>
                    <a:pt x="141" y="32"/>
                    <a:pt x="109" y="0"/>
                    <a:pt x="70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0" y="141"/>
                  </a:cubicBezTo>
                  <a:cubicBezTo>
                    <a:pt x="109" y="141"/>
                    <a:pt x="141" y="109"/>
                    <a:pt x="141" y="70"/>
                  </a:cubicBezTo>
                  <a:cubicBezTo>
                    <a:pt x="141" y="70"/>
                    <a:pt x="141" y="70"/>
                    <a:pt x="141" y="70"/>
                  </a:cubicBezTo>
                  <a:close/>
                  <a:moveTo>
                    <a:pt x="137" y="70"/>
                  </a:moveTo>
                  <a:cubicBezTo>
                    <a:pt x="137" y="107"/>
                    <a:pt x="107" y="137"/>
                    <a:pt x="70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0" y="4"/>
                  </a:cubicBezTo>
                  <a:cubicBezTo>
                    <a:pt x="107" y="4"/>
                    <a:pt x="137" y="34"/>
                    <a:pt x="137" y="70"/>
                  </a:cubicBezTo>
                  <a:cubicBezTo>
                    <a:pt x="137" y="70"/>
                    <a:pt x="137" y="70"/>
                    <a:pt x="137" y="70"/>
                  </a:cubicBezTo>
                  <a:close/>
                  <a:moveTo>
                    <a:pt x="133" y="70"/>
                  </a:moveTo>
                  <a:cubicBezTo>
                    <a:pt x="133" y="48"/>
                    <a:pt x="122" y="25"/>
                    <a:pt x="97" y="18"/>
                  </a:cubicBezTo>
                  <a:cubicBezTo>
                    <a:pt x="92" y="16"/>
                    <a:pt x="88" y="15"/>
                    <a:pt x="83" y="15"/>
                  </a:cubicBezTo>
                  <a:cubicBezTo>
                    <a:pt x="72" y="15"/>
                    <a:pt x="72" y="22"/>
                    <a:pt x="66" y="22"/>
                  </a:cubicBezTo>
                  <a:cubicBezTo>
                    <a:pt x="64" y="22"/>
                    <a:pt x="62" y="20"/>
                    <a:pt x="62" y="17"/>
                  </a:cubicBezTo>
                  <a:cubicBezTo>
                    <a:pt x="62" y="13"/>
                    <a:pt x="67" y="9"/>
                    <a:pt x="75" y="9"/>
                  </a:cubicBezTo>
                  <a:cubicBezTo>
                    <a:pt x="83" y="9"/>
                    <a:pt x="89" y="11"/>
                    <a:pt x="90" y="12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88" y="10"/>
                    <a:pt x="81" y="8"/>
                    <a:pt x="70" y="8"/>
                  </a:cubicBezTo>
                  <a:cubicBezTo>
                    <a:pt x="48" y="8"/>
                    <a:pt x="25" y="19"/>
                    <a:pt x="18" y="43"/>
                  </a:cubicBezTo>
                  <a:cubicBezTo>
                    <a:pt x="16" y="48"/>
                    <a:pt x="15" y="53"/>
                    <a:pt x="15" y="58"/>
                  </a:cubicBezTo>
                  <a:cubicBezTo>
                    <a:pt x="15" y="69"/>
                    <a:pt x="22" y="69"/>
                    <a:pt x="22" y="75"/>
                  </a:cubicBezTo>
                  <a:cubicBezTo>
                    <a:pt x="22" y="77"/>
                    <a:pt x="20" y="79"/>
                    <a:pt x="17" y="79"/>
                  </a:cubicBezTo>
                  <a:cubicBezTo>
                    <a:pt x="13" y="79"/>
                    <a:pt x="9" y="74"/>
                    <a:pt x="9" y="66"/>
                  </a:cubicBezTo>
                  <a:cubicBezTo>
                    <a:pt x="9" y="58"/>
                    <a:pt x="11" y="52"/>
                    <a:pt x="12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0" y="53"/>
                    <a:pt x="8" y="60"/>
                    <a:pt x="8" y="70"/>
                  </a:cubicBezTo>
                  <a:cubicBezTo>
                    <a:pt x="8" y="93"/>
                    <a:pt x="19" y="116"/>
                    <a:pt x="43" y="123"/>
                  </a:cubicBezTo>
                  <a:cubicBezTo>
                    <a:pt x="49" y="125"/>
                    <a:pt x="53" y="126"/>
                    <a:pt x="58" y="126"/>
                  </a:cubicBezTo>
                  <a:cubicBezTo>
                    <a:pt x="69" y="126"/>
                    <a:pt x="69" y="119"/>
                    <a:pt x="75" y="119"/>
                  </a:cubicBezTo>
                  <a:cubicBezTo>
                    <a:pt x="77" y="119"/>
                    <a:pt x="79" y="121"/>
                    <a:pt x="79" y="124"/>
                  </a:cubicBezTo>
                  <a:cubicBezTo>
                    <a:pt x="79" y="128"/>
                    <a:pt x="74" y="132"/>
                    <a:pt x="66" y="132"/>
                  </a:cubicBezTo>
                  <a:cubicBezTo>
                    <a:pt x="58" y="132"/>
                    <a:pt x="52" y="130"/>
                    <a:pt x="51" y="129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53" y="131"/>
                    <a:pt x="60" y="133"/>
                    <a:pt x="70" y="133"/>
                  </a:cubicBezTo>
                  <a:cubicBezTo>
                    <a:pt x="93" y="133"/>
                    <a:pt x="116" y="122"/>
                    <a:pt x="123" y="97"/>
                  </a:cubicBezTo>
                  <a:cubicBezTo>
                    <a:pt x="125" y="93"/>
                    <a:pt x="125" y="88"/>
                    <a:pt x="125" y="83"/>
                  </a:cubicBezTo>
                  <a:cubicBezTo>
                    <a:pt x="125" y="72"/>
                    <a:pt x="119" y="72"/>
                    <a:pt x="119" y="66"/>
                  </a:cubicBezTo>
                  <a:cubicBezTo>
                    <a:pt x="119" y="63"/>
                    <a:pt x="121" y="62"/>
                    <a:pt x="124" y="62"/>
                  </a:cubicBezTo>
                  <a:cubicBezTo>
                    <a:pt x="128" y="62"/>
                    <a:pt x="132" y="67"/>
                    <a:pt x="132" y="75"/>
                  </a:cubicBezTo>
                  <a:cubicBezTo>
                    <a:pt x="132" y="83"/>
                    <a:pt x="130" y="89"/>
                    <a:pt x="129" y="90"/>
                  </a:cubicBezTo>
                  <a:cubicBezTo>
                    <a:pt x="130" y="90"/>
                    <a:pt x="130" y="90"/>
                    <a:pt x="130" y="90"/>
                  </a:cubicBezTo>
                  <a:cubicBezTo>
                    <a:pt x="131" y="88"/>
                    <a:pt x="133" y="81"/>
                    <a:pt x="133" y="70"/>
                  </a:cubicBezTo>
                  <a:cubicBezTo>
                    <a:pt x="133" y="70"/>
                    <a:pt x="133" y="70"/>
                    <a:pt x="133" y="70"/>
                  </a:cubicBezTo>
                  <a:close/>
                  <a:moveTo>
                    <a:pt x="110" y="89"/>
                  </a:moveTo>
                  <a:cubicBezTo>
                    <a:pt x="110" y="98"/>
                    <a:pt x="102" y="107"/>
                    <a:pt x="91" y="107"/>
                  </a:cubicBezTo>
                  <a:cubicBezTo>
                    <a:pt x="77" y="107"/>
                    <a:pt x="71" y="96"/>
                    <a:pt x="71" y="86"/>
                  </a:cubicBezTo>
                  <a:cubicBezTo>
                    <a:pt x="71" y="71"/>
                    <a:pt x="80" y="65"/>
                    <a:pt x="84" y="63"/>
                  </a:cubicBezTo>
                  <a:cubicBezTo>
                    <a:pt x="84" y="63"/>
                    <a:pt x="83" y="62"/>
                    <a:pt x="83" y="61"/>
                  </a:cubicBezTo>
                  <a:cubicBezTo>
                    <a:pt x="78" y="64"/>
                    <a:pt x="74" y="67"/>
                    <a:pt x="65" y="72"/>
                  </a:cubicBezTo>
                  <a:cubicBezTo>
                    <a:pt x="64" y="78"/>
                    <a:pt x="64" y="85"/>
                    <a:pt x="62" y="90"/>
                  </a:cubicBezTo>
                  <a:cubicBezTo>
                    <a:pt x="59" y="100"/>
                    <a:pt x="52" y="107"/>
                    <a:pt x="43" y="107"/>
                  </a:cubicBezTo>
                  <a:cubicBezTo>
                    <a:pt x="36" y="107"/>
                    <a:pt x="32" y="102"/>
                    <a:pt x="32" y="96"/>
                  </a:cubicBezTo>
                  <a:cubicBezTo>
                    <a:pt x="32" y="91"/>
                    <a:pt x="34" y="86"/>
                    <a:pt x="39" y="82"/>
                  </a:cubicBezTo>
                  <a:cubicBezTo>
                    <a:pt x="44" y="77"/>
                    <a:pt x="51" y="74"/>
                    <a:pt x="59" y="69"/>
                  </a:cubicBezTo>
                  <a:cubicBezTo>
                    <a:pt x="59" y="68"/>
                    <a:pt x="60" y="67"/>
                    <a:pt x="60" y="66"/>
                  </a:cubicBezTo>
                  <a:cubicBezTo>
                    <a:pt x="58" y="68"/>
                    <a:pt x="55" y="68"/>
                    <a:pt x="52" y="68"/>
                  </a:cubicBezTo>
                  <a:cubicBezTo>
                    <a:pt x="48" y="68"/>
                    <a:pt x="45" y="65"/>
                    <a:pt x="44" y="61"/>
                  </a:cubicBezTo>
                  <a:cubicBezTo>
                    <a:pt x="38" y="61"/>
                    <a:pt x="34" y="57"/>
                    <a:pt x="34" y="51"/>
                  </a:cubicBezTo>
                  <a:cubicBezTo>
                    <a:pt x="34" y="46"/>
                    <a:pt x="36" y="42"/>
                    <a:pt x="39" y="42"/>
                  </a:cubicBezTo>
                  <a:cubicBezTo>
                    <a:pt x="40" y="42"/>
                    <a:pt x="40" y="43"/>
                    <a:pt x="40" y="44"/>
                  </a:cubicBezTo>
                  <a:cubicBezTo>
                    <a:pt x="40" y="45"/>
                    <a:pt x="39" y="47"/>
                    <a:pt x="39" y="50"/>
                  </a:cubicBezTo>
                  <a:cubicBezTo>
                    <a:pt x="39" y="52"/>
                    <a:pt x="41" y="56"/>
                    <a:pt x="44" y="56"/>
                  </a:cubicBezTo>
                  <a:cubicBezTo>
                    <a:pt x="44" y="46"/>
                    <a:pt x="51" y="33"/>
                    <a:pt x="60" y="33"/>
                  </a:cubicBezTo>
                  <a:cubicBezTo>
                    <a:pt x="66" y="33"/>
                    <a:pt x="66" y="37"/>
                    <a:pt x="66" y="39"/>
                  </a:cubicBezTo>
                  <a:cubicBezTo>
                    <a:pt x="66" y="48"/>
                    <a:pt x="57" y="58"/>
                    <a:pt x="50" y="61"/>
                  </a:cubicBezTo>
                  <a:cubicBezTo>
                    <a:pt x="50" y="61"/>
                    <a:pt x="51" y="63"/>
                    <a:pt x="53" y="63"/>
                  </a:cubicBezTo>
                  <a:cubicBezTo>
                    <a:pt x="56" y="63"/>
                    <a:pt x="60" y="61"/>
                    <a:pt x="61" y="59"/>
                  </a:cubicBezTo>
                  <a:cubicBezTo>
                    <a:pt x="62" y="55"/>
                    <a:pt x="65" y="49"/>
                    <a:pt x="69" y="49"/>
                  </a:cubicBezTo>
                  <a:cubicBezTo>
                    <a:pt x="70" y="49"/>
                    <a:pt x="71" y="50"/>
                    <a:pt x="71" y="51"/>
                  </a:cubicBezTo>
                  <a:cubicBezTo>
                    <a:pt x="71" y="54"/>
                    <a:pt x="68" y="58"/>
                    <a:pt x="66" y="60"/>
                  </a:cubicBezTo>
                  <a:cubicBezTo>
                    <a:pt x="65" y="62"/>
                    <a:pt x="65" y="64"/>
                    <a:pt x="65" y="66"/>
                  </a:cubicBezTo>
                  <a:cubicBezTo>
                    <a:pt x="72" y="62"/>
                    <a:pt x="76" y="60"/>
                    <a:pt x="81" y="56"/>
                  </a:cubicBezTo>
                  <a:cubicBezTo>
                    <a:pt x="80" y="55"/>
                    <a:pt x="80" y="53"/>
                    <a:pt x="80" y="52"/>
                  </a:cubicBezTo>
                  <a:cubicBezTo>
                    <a:pt x="80" y="43"/>
                    <a:pt x="86" y="33"/>
                    <a:pt x="94" y="33"/>
                  </a:cubicBezTo>
                  <a:cubicBezTo>
                    <a:pt x="99" y="33"/>
                    <a:pt x="101" y="36"/>
                    <a:pt x="101" y="39"/>
                  </a:cubicBezTo>
                  <a:cubicBezTo>
                    <a:pt x="101" y="46"/>
                    <a:pt x="95" y="52"/>
                    <a:pt x="87" y="58"/>
                  </a:cubicBezTo>
                  <a:cubicBezTo>
                    <a:pt x="88" y="59"/>
                    <a:pt x="89" y="61"/>
                    <a:pt x="90" y="61"/>
                  </a:cubicBezTo>
                  <a:cubicBezTo>
                    <a:pt x="91" y="61"/>
                    <a:pt x="93" y="61"/>
                    <a:pt x="95" y="61"/>
                  </a:cubicBezTo>
                  <a:cubicBezTo>
                    <a:pt x="98" y="61"/>
                    <a:pt x="101" y="61"/>
                    <a:pt x="101" y="63"/>
                  </a:cubicBezTo>
                  <a:cubicBezTo>
                    <a:pt x="101" y="66"/>
                    <a:pt x="97" y="67"/>
                    <a:pt x="94" y="67"/>
                  </a:cubicBezTo>
                  <a:cubicBezTo>
                    <a:pt x="93" y="67"/>
                    <a:pt x="90" y="66"/>
                    <a:pt x="90" y="66"/>
                  </a:cubicBezTo>
                  <a:cubicBezTo>
                    <a:pt x="86" y="68"/>
                    <a:pt x="78" y="72"/>
                    <a:pt x="78" y="85"/>
                  </a:cubicBezTo>
                  <a:cubicBezTo>
                    <a:pt x="78" y="93"/>
                    <a:pt x="83" y="101"/>
                    <a:pt x="91" y="101"/>
                  </a:cubicBezTo>
                  <a:cubicBezTo>
                    <a:pt x="97" y="101"/>
                    <a:pt x="103" y="96"/>
                    <a:pt x="103" y="89"/>
                  </a:cubicBezTo>
                  <a:cubicBezTo>
                    <a:pt x="103" y="84"/>
                    <a:pt x="101" y="80"/>
                    <a:pt x="96" y="80"/>
                  </a:cubicBezTo>
                  <a:cubicBezTo>
                    <a:pt x="94" y="80"/>
                    <a:pt x="92" y="81"/>
                    <a:pt x="92" y="84"/>
                  </a:cubicBezTo>
                  <a:cubicBezTo>
                    <a:pt x="91" y="88"/>
                    <a:pt x="94" y="88"/>
                    <a:pt x="94" y="91"/>
                  </a:cubicBezTo>
                  <a:cubicBezTo>
                    <a:pt x="94" y="92"/>
                    <a:pt x="93" y="93"/>
                    <a:pt x="92" y="93"/>
                  </a:cubicBezTo>
                  <a:cubicBezTo>
                    <a:pt x="88" y="93"/>
                    <a:pt x="85" y="89"/>
                    <a:pt x="85" y="84"/>
                  </a:cubicBezTo>
                  <a:cubicBezTo>
                    <a:pt x="85" y="79"/>
                    <a:pt x="90" y="74"/>
                    <a:pt x="97" y="74"/>
                  </a:cubicBezTo>
                  <a:cubicBezTo>
                    <a:pt x="105" y="74"/>
                    <a:pt x="110" y="81"/>
                    <a:pt x="110" y="89"/>
                  </a:cubicBezTo>
                  <a:cubicBezTo>
                    <a:pt x="110" y="89"/>
                    <a:pt x="110" y="89"/>
                    <a:pt x="110" y="89"/>
                  </a:cubicBezTo>
                  <a:close/>
                  <a:moveTo>
                    <a:pt x="95" y="40"/>
                  </a:moveTo>
                  <a:cubicBezTo>
                    <a:pt x="95" y="39"/>
                    <a:pt x="95" y="38"/>
                    <a:pt x="94" y="38"/>
                  </a:cubicBezTo>
                  <a:cubicBezTo>
                    <a:pt x="91" y="38"/>
                    <a:pt x="86" y="44"/>
                    <a:pt x="86" y="52"/>
                  </a:cubicBezTo>
                  <a:cubicBezTo>
                    <a:pt x="92" y="47"/>
                    <a:pt x="95" y="43"/>
                    <a:pt x="95" y="40"/>
                  </a:cubicBezTo>
                  <a:cubicBezTo>
                    <a:pt x="95" y="40"/>
                    <a:pt x="95" y="40"/>
                    <a:pt x="95" y="40"/>
                  </a:cubicBezTo>
                  <a:close/>
                  <a:moveTo>
                    <a:pt x="61" y="39"/>
                  </a:moveTo>
                  <a:cubicBezTo>
                    <a:pt x="61" y="38"/>
                    <a:pt x="60" y="38"/>
                    <a:pt x="59" y="38"/>
                  </a:cubicBezTo>
                  <a:cubicBezTo>
                    <a:pt x="55" y="38"/>
                    <a:pt x="50" y="49"/>
                    <a:pt x="50" y="55"/>
                  </a:cubicBezTo>
                  <a:cubicBezTo>
                    <a:pt x="56" y="52"/>
                    <a:pt x="61" y="44"/>
                    <a:pt x="61" y="39"/>
                  </a:cubicBezTo>
                  <a:cubicBezTo>
                    <a:pt x="61" y="39"/>
                    <a:pt x="61" y="39"/>
                    <a:pt x="61" y="39"/>
                  </a:cubicBezTo>
                  <a:close/>
                  <a:moveTo>
                    <a:pt x="58" y="76"/>
                  </a:moveTo>
                  <a:cubicBezTo>
                    <a:pt x="50" y="80"/>
                    <a:pt x="39" y="88"/>
                    <a:pt x="39" y="96"/>
                  </a:cubicBezTo>
                  <a:cubicBezTo>
                    <a:pt x="39" y="99"/>
                    <a:pt x="40" y="101"/>
                    <a:pt x="43" y="101"/>
                  </a:cubicBezTo>
                  <a:cubicBezTo>
                    <a:pt x="52" y="101"/>
                    <a:pt x="57" y="87"/>
                    <a:pt x="58" y="76"/>
                  </a:cubicBezTo>
                  <a:cubicBezTo>
                    <a:pt x="58" y="76"/>
                    <a:pt x="58" y="76"/>
                    <a:pt x="58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16599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isclaim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2863" y="2183145"/>
            <a:ext cx="6750701" cy="1417468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5000" b="1">
                <a:solidFill>
                  <a:srgbClr val="B1B3B3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55376" y="3072385"/>
            <a:ext cx="2286000" cy="254013"/>
          </a:xfrm>
        </p:spPr>
        <p:txBody>
          <a:bodyPr>
            <a:noAutofit/>
          </a:bodyPr>
          <a:lstStyle>
            <a:lvl1pPr algn="l">
              <a:defRPr sz="1200" b="1">
                <a:solidFill>
                  <a:schemeClr val="accent2"/>
                </a:solidFill>
              </a:defRPr>
            </a:lvl1pPr>
          </a:lstStyle>
          <a:p>
            <a:fld id="{11A10271-0286-4BA7-AF61-91EDADC7C7D8}" type="datetime4">
              <a:rPr lang="en-US" smtClean="0"/>
              <a:pPr/>
              <a:t>November 30, 2017</a:t>
            </a:fld>
            <a:endParaRPr lang="en-CA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869882" y="3397745"/>
            <a:ext cx="3155994" cy="30446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CA" sz="900" b="1" dirty="0">
                <a:solidFill>
                  <a:srgbClr val="63666A"/>
                </a:solidFill>
              </a:rPr>
              <a:t>Confidential. Not to be copied, reproduced, or distributed without prior approval.</a:t>
            </a:r>
          </a:p>
          <a:p>
            <a:pPr>
              <a:lnSpc>
                <a:spcPct val="110000"/>
              </a:lnSpc>
            </a:pPr>
            <a:endParaRPr lang="en-CA" sz="900" b="1" dirty="0">
              <a:solidFill>
                <a:srgbClr val="63666A"/>
              </a:solidFill>
            </a:endParaRPr>
          </a:p>
          <a:p>
            <a:pPr>
              <a:lnSpc>
                <a:spcPct val="110000"/>
              </a:lnSpc>
            </a:pPr>
            <a:r>
              <a:rPr lang="en-CA" sz="900" b="0" dirty="0">
                <a:solidFill>
                  <a:srgbClr val="63666A"/>
                </a:solidFill>
              </a:rPr>
              <a:t>Placeholder confidentiality disclosure. Edit or delete from layout master if not needed. Use additional lines if additional confidentiality disclosure information is required. </a:t>
            </a:r>
            <a:r>
              <a:rPr lang="en-CA" sz="900" b="0" dirty="0" err="1">
                <a:solidFill>
                  <a:srgbClr val="63666A"/>
                </a:solidFill>
              </a:rPr>
              <a:t>Lorem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ipsum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dolor</a:t>
            </a:r>
            <a:r>
              <a:rPr lang="en-CA" sz="900" b="0" dirty="0">
                <a:solidFill>
                  <a:srgbClr val="63666A"/>
                </a:solidFill>
              </a:rPr>
              <a:t> sit </a:t>
            </a:r>
            <a:r>
              <a:rPr lang="en-CA" sz="900" b="0" dirty="0" err="1">
                <a:solidFill>
                  <a:srgbClr val="63666A"/>
                </a:solidFill>
              </a:rPr>
              <a:t>amet</a:t>
            </a:r>
            <a:r>
              <a:rPr lang="en-CA" sz="900" b="0" dirty="0">
                <a:solidFill>
                  <a:srgbClr val="63666A"/>
                </a:solidFill>
              </a:rPr>
              <a:t>, </a:t>
            </a:r>
            <a:r>
              <a:rPr lang="en-CA" sz="900" b="0" dirty="0" err="1">
                <a:solidFill>
                  <a:srgbClr val="63666A"/>
                </a:solidFill>
              </a:rPr>
              <a:t>consetetur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sadipscing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elitr</a:t>
            </a:r>
            <a:r>
              <a:rPr lang="en-CA" sz="900" b="0" dirty="0">
                <a:solidFill>
                  <a:srgbClr val="63666A"/>
                </a:solidFill>
              </a:rPr>
              <a:t>, </a:t>
            </a:r>
            <a:r>
              <a:rPr lang="en-CA" sz="900" b="0" dirty="0" err="1">
                <a:solidFill>
                  <a:srgbClr val="63666A"/>
                </a:solidFill>
              </a:rPr>
              <a:t>sed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diam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nonumy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eirmod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tempor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invidunt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ut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labore</a:t>
            </a:r>
            <a:r>
              <a:rPr lang="en-CA" sz="900" b="0" dirty="0">
                <a:solidFill>
                  <a:srgbClr val="63666A"/>
                </a:solidFill>
              </a:rPr>
              <a:t> et </a:t>
            </a:r>
            <a:r>
              <a:rPr lang="en-CA" sz="900" b="0" dirty="0" err="1">
                <a:solidFill>
                  <a:srgbClr val="63666A"/>
                </a:solidFill>
              </a:rPr>
              <a:t>dolore</a:t>
            </a:r>
            <a:r>
              <a:rPr lang="en-CA" sz="900" b="0" dirty="0">
                <a:solidFill>
                  <a:srgbClr val="63666A"/>
                </a:solidFill>
              </a:rPr>
              <a:t> magna </a:t>
            </a:r>
            <a:r>
              <a:rPr lang="en-CA" sz="900" b="0" dirty="0" err="1">
                <a:solidFill>
                  <a:srgbClr val="63666A"/>
                </a:solidFill>
              </a:rPr>
              <a:t>aliquyam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erat</a:t>
            </a:r>
            <a:r>
              <a:rPr lang="en-CA" sz="900" b="0" dirty="0">
                <a:solidFill>
                  <a:srgbClr val="63666A"/>
                </a:solidFill>
              </a:rPr>
              <a:t>, </a:t>
            </a:r>
            <a:r>
              <a:rPr lang="en-CA" sz="900" b="0" dirty="0" err="1">
                <a:solidFill>
                  <a:srgbClr val="63666A"/>
                </a:solidFill>
              </a:rPr>
              <a:t>sed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diam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voluptua</a:t>
            </a:r>
            <a:r>
              <a:rPr lang="en-CA" sz="900" b="0" dirty="0">
                <a:solidFill>
                  <a:srgbClr val="63666A"/>
                </a:solidFill>
              </a:rPr>
              <a:t>. At </a:t>
            </a:r>
            <a:r>
              <a:rPr lang="en-CA" sz="900" b="0" dirty="0" err="1">
                <a:solidFill>
                  <a:srgbClr val="63666A"/>
                </a:solidFill>
              </a:rPr>
              <a:t>vero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eos</a:t>
            </a:r>
            <a:r>
              <a:rPr lang="en-CA" sz="900" b="0" dirty="0">
                <a:solidFill>
                  <a:srgbClr val="63666A"/>
                </a:solidFill>
              </a:rPr>
              <a:t> et </a:t>
            </a:r>
            <a:r>
              <a:rPr lang="en-CA" sz="900" b="0" dirty="0" err="1">
                <a:solidFill>
                  <a:srgbClr val="63666A"/>
                </a:solidFill>
              </a:rPr>
              <a:t>accusam</a:t>
            </a:r>
            <a:r>
              <a:rPr lang="en-CA" sz="900" b="0" dirty="0">
                <a:solidFill>
                  <a:srgbClr val="63666A"/>
                </a:solidFill>
              </a:rPr>
              <a:t> et </a:t>
            </a:r>
            <a:r>
              <a:rPr lang="en-CA" sz="900" b="0" dirty="0" err="1">
                <a:solidFill>
                  <a:srgbClr val="63666A"/>
                </a:solidFill>
              </a:rPr>
              <a:t>justo</a:t>
            </a:r>
            <a:r>
              <a:rPr lang="en-CA" sz="900" b="0" dirty="0">
                <a:solidFill>
                  <a:srgbClr val="63666A"/>
                </a:solidFill>
              </a:rPr>
              <a:t> duo </a:t>
            </a:r>
            <a:r>
              <a:rPr lang="en-CA" sz="900" b="0" dirty="0" err="1">
                <a:solidFill>
                  <a:srgbClr val="63666A"/>
                </a:solidFill>
              </a:rPr>
              <a:t>dolores</a:t>
            </a:r>
            <a:r>
              <a:rPr lang="en-CA" sz="900" b="0" dirty="0">
                <a:solidFill>
                  <a:srgbClr val="63666A"/>
                </a:solidFill>
              </a:rPr>
              <a:t> et </a:t>
            </a:r>
            <a:r>
              <a:rPr lang="en-CA" sz="900" b="0" dirty="0" err="1">
                <a:solidFill>
                  <a:srgbClr val="63666A"/>
                </a:solidFill>
              </a:rPr>
              <a:t>ea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rebum</a:t>
            </a:r>
            <a:r>
              <a:rPr lang="en-CA" sz="900" b="0" dirty="0">
                <a:solidFill>
                  <a:srgbClr val="63666A"/>
                </a:solidFill>
              </a:rPr>
              <a:t>. Stet </a:t>
            </a:r>
            <a:r>
              <a:rPr lang="en-CA" sz="900" b="0" dirty="0" err="1">
                <a:solidFill>
                  <a:srgbClr val="63666A"/>
                </a:solidFill>
              </a:rPr>
              <a:t>clita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kasd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gubergren</a:t>
            </a:r>
            <a:r>
              <a:rPr lang="en-CA" sz="900" b="0" dirty="0">
                <a:solidFill>
                  <a:srgbClr val="63666A"/>
                </a:solidFill>
              </a:rPr>
              <a:t>, no sea </a:t>
            </a:r>
            <a:r>
              <a:rPr lang="en-CA" sz="900" b="0" dirty="0" err="1">
                <a:solidFill>
                  <a:srgbClr val="63666A"/>
                </a:solidFill>
              </a:rPr>
              <a:t>takimata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sanctus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est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lorem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ipsum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dolor</a:t>
            </a:r>
            <a:r>
              <a:rPr lang="en-CA" sz="900" b="0" dirty="0">
                <a:solidFill>
                  <a:srgbClr val="63666A"/>
                </a:solidFill>
              </a:rPr>
              <a:t> sit </a:t>
            </a:r>
            <a:r>
              <a:rPr lang="en-CA" sz="900" b="0" dirty="0" err="1">
                <a:solidFill>
                  <a:srgbClr val="63666A"/>
                </a:solidFill>
              </a:rPr>
              <a:t>amet</a:t>
            </a:r>
            <a:r>
              <a:rPr lang="en-CA" sz="900" b="0" dirty="0">
                <a:solidFill>
                  <a:srgbClr val="63666A"/>
                </a:solidFill>
              </a:rPr>
              <a:t>. </a:t>
            </a:r>
            <a:r>
              <a:rPr lang="en-CA" sz="900" b="0" dirty="0" err="1">
                <a:solidFill>
                  <a:srgbClr val="63666A"/>
                </a:solidFill>
              </a:rPr>
              <a:t>Lorem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ipsum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dolor</a:t>
            </a:r>
            <a:r>
              <a:rPr lang="en-CA" sz="900" b="0" dirty="0">
                <a:solidFill>
                  <a:srgbClr val="63666A"/>
                </a:solidFill>
              </a:rPr>
              <a:t> sit </a:t>
            </a:r>
            <a:r>
              <a:rPr lang="en-CA" sz="900" b="0" dirty="0" err="1">
                <a:solidFill>
                  <a:srgbClr val="63666A"/>
                </a:solidFill>
              </a:rPr>
              <a:t>amet</a:t>
            </a:r>
            <a:r>
              <a:rPr lang="en-CA" sz="900" b="0" dirty="0">
                <a:solidFill>
                  <a:srgbClr val="63666A"/>
                </a:solidFill>
              </a:rPr>
              <a:t>, </a:t>
            </a:r>
            <a:r>
              <a:rPr lang="en-CA" sz="900" b="0" dirty="0" err="1">
                <a:solidFill>
                  <a:srgbClr val="63666A"/>
                </a:solidFill>
              </a:rPr>
              <a:t>consetetur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sadipscing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elitr</a:t>
            </a:r>
            <a:r>
              <a:rPr lang="en-CA" sz="900" b="0" dirty="0">
                <a:solidFill>
                  <a:srgbClr val="63666A"/>
                </a:solidFill>
              </a:rPr>
              <a:t>,  </a:t>
            </a:r>
            <a:r>
              <a:rPr lang="en-CA" sz="900" b="0" dirty="0" err="1">
                <a:solidFill>
                  <a:srgbClr val="63666A"/>
                </a:solidFill>
              </a:rPr>
              <a:t>sed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diam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nonumy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eirmod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tempor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invidunt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ut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labore</a:t>
            </a:r>
            <a:r>
              <a:rPr lang="en-CA" sz="900" b="0" dirty="0">
                <a:solidFill>
                  <a:srgbClr val="63666A"/>
                </a:solidFill>
              </a:rPr>
              <a:t> et </a:t>
            </a:r>
            <a:r>
              <a:rPr lang="en-CA" sz="900" b="0" dirty="0" err="1">
                <a:solidFill>
                  <a:srgbClr val="63666A"/>
                </a:solidFill>
              </a:rPr>
              <a:t>dolore</a:t>
            </a:r>
            <a:r>
              <a:rPr lang="en-CA" sz="900" b="0" dirty="0">
                <a:solidFill>
                  <a:srgbClr val="63666A"/>
                </a:solidFill>
              </a:rPr>
              <a:t> magna </a:t>
            </a:r>
            <a:r>
              <a:rPr lang="en-CA" sz="900" b="0" dirty="0" err="1">
                <a:solidFill>
                  <a:srgbClr val="63666A"/>
                </a:solidFill>
              </a:rPr>
              <a:t>aliquyam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erat</a:t>
            </a:r>
            <a:r>
              <a:rPr lang="en-CA" sz="900" b="0" dirty="0">
                <a:solidFill>
                  <a:srgbClr val="63666A"/>
                </a:solidFill>
              </a:rPr>
              <a:t>, </a:t>
            </a:r>
            <a:r>
              <a:rPr lang="en-CA" sz="900" b="0" dirty="0" err="1">
                <a:solidFill>
                  <a:srgbClr val="63666A"/>
                </a:solidFill>
              </a:rPr>
              <a:t>sed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diam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voluptua</a:t>
            </a:r>
            <a:r>
              <a:rPr lang="en-CA" sz="900" b="0" dirty="0">
                <a:solidFill>
                  <a:srgbClr val="63666A"/>
                </a:solidFill>
              </a:rPr>
              <a:t>. At </a:t>
            </a:r>
            <a:r>
              <a:rPr lang="en-CA" sz="900" b="0" dirty="0" err="1">
                <a:solidFill>
                  <a:srgbClr val="63666A"/>
                </a:solidFill>
              </a:rPr>
              <a:t>vero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eos</a:t>
            </a:r>
            <a:r>
              <a:rPr lang="en-CA" sz="900" b="0" dirty="0">
                <a:solidFill>
                  <a:srgbClr val="63666A"/>
                </a:solidFill>
              </a:rPr>
              <a:t> et </a:t>
            </a:r>
            <a:r>
              <a:rPr lang="en-CA" sz="900" b="0" dirty="0" err="1">
                <a:solidFill>
                  <a:srgbClr val="63666A"/>
                </a:solidFill>
              </a:rPr>
              <a:t>accusam</a:t>
            </a:r>
            <a:r>
              <a:rPr lang="en-CA" sz="900" b="0" dirty="0">
                <a:solidFill>
                  <a:srgbClr val="63666A"/>
                </a:solidFill>
              </a:rPr>
              <a:t> et </a:t>
            </a:r>
            <a:r>
              <a:rPr lang="en-CA" sz="900" b="0" dirty="0" err="1">
                <a:solidFill>
                  <a:srgbClr val="63666A"/>
                </a:solidFill>
              </a:rPr>
              <a:t>justo</a:t>
            </a:r>
            <a:r>
              <a:rPr lang="en-CA" sz="900" b="0" dirty="0">
                <a:solidFill>
                  <a:srgbClr val="63666A"/>
                </a:solidFill>
              </a:rPr>
              <a:t> duo </a:t>
            </a:r>
            <a:r>
              <a:rPr lang="en-CA" sz="900" b="0" dirty="0" err="1">
                <a:solidFill>
                  <a:srgbClr val="63666A"/>
                </a:solidFill>
              </a:rPr>
              <a:t>dolores</a:t>
            </a:r>
            <a:r>
              <a:rPr lang="en-CA" sz="900" b="0" dirty="0">
                <a:solidFill>
                  <a:srgbClr val="63666A"/>
                </a:solidFill>
              </a:rPr>
              <a:t> et </a:t>
            </a:r>
            <a:r>
              <a:rPr lang="en-CA" sz="900" b="0" dirty="0" err="1">
                <a:solidFill>
                  <a:srgbClr val="63666A"/>
                </a:solidFill>
              </a:rPr>
              <a:t>ea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rebum</a:t>
            </a:r>
            <a:r>
              <a:rPr lang="en-CA" sz="900" b="0" dirty="0">
                <a:solidFill>
                  <a:srgbClr val="63666A"/>
                </a:solidFill>
              </a:rPr>
              <a:t>. Stet </a:t>
            </a:r>
            <a:r>
              <a:rPr lang="en-CA" sz="900" b="0" dirty="0" err="1">
                <a:solidFill>
                  <a:srgbClr val="63666A"/>
                </a:solidFill>
              </a:rPr>
              <a:t>clita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kasd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gubergren</a:t>
            </a:r>
            <a:r>
              <a:rPr lang="en-CA" sz="900" b="0" dirty="0">
                <a:solidFill>
                  <a:srgbClr val="63666A"/>
                </a:solidFill>
              </a:rPr>
              <a:t>, no sea </a:t>
            </a:r>
            <a:r>
              <a:rPr lang="en-CA" sz="900" b="0" dirty="0" err="1">
                <a:solidFill>
                  <a:srgbClr val="63666A"/>
                </a:solidFill>
              </a:rPr>
              <a:t>takimata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sanctus</a:t>
            </a:r>
            <a:r>
              <a:rPr lang="en-CA" sz="900" b="0" dirty="0">
                <a:solidFill>
                  <a:srgbClr val="63666A"/>
                </a:solidFill>
              </a:rPr>
              <a:t> est. </a:t>
            </a:r>
            <a:r>
              <a:rPr lang="en-CA" sz="900" b="0" dirty="0" err="1">
                <a:solidFill>
                  <a:srgbClr val="63666A"/>
                </a:solidFill>
              </a:rPr>
              <a:t>Lorem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ipsum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dolor</a:t>
            </a:r>
            <a:r>
              <a:rPr lang="en-CA" sz="900" b="0" dirty="0">
                <a:solidFill>
                  <a:srgbClr val="63666A"/>
                </a:solidFill>
              </a:rPr>
              <a:t> sit </a:t>
            </a:r>
            <a:r>
              <a:rPr lang="en-CA" sz="900" b="0" dirty="0" err="1">
                <a:solidFill>
                  <a:srgbClr val="63666A"/>
                </a:solidFill>
              </a:rPr>
              <a:t>amet</a:t>
            </a:r>
            <a:r>
              <a:rPr lang="en-CA" sz="900" b="0" dirty="0">
                <a:solidFill>
                  <a:srgbClr val="63666A"/>
                </a:solidFill>
              </a:rPr>
              <a:t>. </a:t>
            </a:r>
            <a:r>
              <a:rPr lang="en-CA" sz="900" b="0" dirty="0" err="1">
                <a:solidFill>
                  <a:srgbClr val="63666A"/>
                </a:solidFill>
              </a:rPr>
              <a:t>Lorem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ipsum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dolor</a:t>
            </a:r>
            <a:r>
              <a:rPr lang="en-CA" sz="900" b="0" dirty="0">
                <a:solidFill>
                  <a:srgbClr val="63666A"/>
                </a:solidFill>
              </a:rPr>
              <a:t> sit </a:t>
            </a:r>
            <a:r>
              <a:rPr lang="en-CA" sz="900" b="0" dirty="0" err="1">
                <a:solidFill>
                  <a:srgbClr val="63666A"/>
                </a:solidFill>
              </a:rPr>
              <a:t>amet</a:t>
            </a:r>
            <a:r>
              <a:rPr lang="en-CA" sz="900" b="0" dirty="0">
                <a:solidFill>
                  <a:srgbClr val="63666A"/>
                </a:solidFill>
              </a:rPr>
              <a:t>, </a:t>
            </a:r>
            <a:r>
              <a:rPr lang="en-CA" sz="900" b="0" dirty="0" err="1">
                <a:solidFill>
                  <a:srgbClr val="63666A"/>
                </a:solidFill>
              </a:rPr>
              <a:t>consetetur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sadipscing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elitr</a:t>
            </a:r>
            <a:r>
              <a:rPr lang="en-CA" sz="900" b="0" dirty="0">
                <a:solidFill>
                  <a:srgbClr val="63666A"/>
                </a:solidFill>
              </a:rPr>
              <a:t>, </a:t>
            </a:r>
            <a:r>
              <a:rPr lang="en-CA" sz="900" b="0" dirty="0" err="1">
                <a:solidFill>
                  <a:srgbClr val="63666A"/>
                </a:solidFill>
              </a:rPr>
              <a:t>sed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diam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nonumy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eirmod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tempor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invidunt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ut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labore</a:t>
            </a:r>
            <a:r>
              <a:rPr lang="en-CA" sz="900" b="0" dirty="0">
                <a:solidFill>
                  <a:srgbClr val="63666A"/>
                </a:solidFill>
              </a:rPr>
              <a:t> et </a:t>
            </a:r>
            <a:r>
              <a:rPr lang="en-CA" sz="900" b="0" dirty="0" err="1">
                <a:solidFill>
                  <a:srgbClr val="63666A"/>
                </a:solidFill>
              </a:rPr>
              <a:t>dolore</a:t>
            </a:r>
            <a:r>
              <a:rPr lang="en-CA" sz="900" b="0" dirty="0">
                <a:solidFill>
                  <a:srgbClr val="63666A"/>
                </a:solidFill>
              </a:rPr>
              <a:t> magna </a:t>
            </a:r>
            <a:r>
              <a:rPr lang="en-CA" sz="900" b="0" dirty="0" err="1">
                <a:solidFill>
                  <a:srgbClr val="63666A"/>
                </a:solidFill>
              </a:rPr>
              <a:t>aliquyam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erat</a:t>
            </a:r>
            <a:r>
              <a:rPr lang="en-CA" sz="900" b="0" dirty="0">
                <a:solidFill>
                  <a:srgbClr val="63666A"/>
                </a:solidFill>
              </a:rPr>
              <a:t>, </a:t>
            </a:r>
            <a:r>
              <a:rPr lang="en-CA" sz="900" b="0" dirty="0" err="1">
                <a:solidFill>
                  <a:srgbClr val="63666A"/>
                </a:solidFill>
              </a:rPr>
              <a:t>sed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diam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voluptua</a:t>
            </a:r>
            <a:r>
              <a:rPr lang="en-CA" sz="900" b="0" dirty="0">
                <a:solidFill>
                  <a:srgbClr val="63666A"/>
                </a:solidFill>
              </a:rPr>
              <a:t>. At </a:t>
            </a:r>
            <a:r>
              <a:rPr lang="en-CA" sz="900" b="0" dirty="0" err="1">
                <a:solidFill>
                  <a:srgbClr val="63666A"/>
                </a:solidFill>
              </a:rPr>
              <a:t>vero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eos</a:t>
            </a:r>
            <a:r>
              <a:rPr lang="en-CA" sz="900" b="0" dirty="0">
                <a:solidFill>
                  <a:srgbClr val="63666A"/>
                </a:solidFill>
              </a:rPr>
              <a:t> et </a:t>
            </a:r>
            <a:r>
              <a:rPr lang="en-CA" sz="900" b="0" dirty="0" err="1">
                <a:solidFill>
                  <a:srgbClr val="63666A"/>
                </a:solidFill>
              </a:rPr>
              <a:t>accusam</a:t>
            </a:r>
            <a:r>
              <a:rPr lang="en-CA" sz="900" b="0" dirty="0">
                <a:solidFill>
                  <a:srgbClr val="63666A"/>
                </a:solidFill>
              </a:rPr>
              <a:t> et </a:t>
            </a:r>
            <a:r>
              <a:rPr lang="en-CA" sz="900" b="0" dirty="0" err="1">
                <a:solidFill>
                  <a:srgbClr val="63666A"/>
                </a:solidFill>
              </a:rPr>
              <a:t>justo</a:t>
            </a:r>
            <a:r>
              <a:rPr lang="en-CA" sz="900" b="0" dirty="0">
                <a:solidFill>
                  <a:srgbClr val="63666A"/>
                </a:solidFill>
              </a:rPr>
              <a:t> duo </a:t>
            </a:r>
            <a:r>
              <a:rPr lang="en-CA" sz="900" b="0" dirty="0" err="1">
                <a:solidFill>
                  <a:srgbClr val="63666A"/>
                </a:solidFill>
              </a:rPr>
              <a:t>dolores</a:t>
            </a:r>
            <a:r>
              <a:rPr lang="en-CA" sz="900" b="0" dirty="0">
                <a:solidFill>
                  <a:srgbClr val="63666A"/>
                </a:solidFill>
              </a:rPr>
              <a:t> et </a:t>
            </a:r>
            <a:r>
              <a:rPr lang="en-CA" sz="900" b="0" dirty="0" err="1">
                <a:solidFill>
                  <a:srgbClr val="63666A"/>
                </a:solidFill>
              </a:rPr>
              <a:t>ea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rebum</a:t>
            </a:r>
            <a:r>
              <a:rPr lang="en-CA" sz="900" b="0" dirty="0">
                <a:solidFill>
                  <a:srgbClr val="63666A"/>
                </a:solidFill>
              </a:rPr>
              <a:t>. Stet </a:t>
            </a:r>
            <a:r>
              <a:rPr lang="en-CA" sz="900" b="0" dirty="0" err="1">
                <a:solidFill>
                  <a:srgbClr val="63666A"/>
                </a:solidFill>
              </a:rPr>
              <a:t>clita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kasd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gubergren</a:t>
            </a:r>
            <a:r>
              <a:rPr lang="en-CA" sz="900" b="0" dirty="0">
                <a:solidFill>
                  <a:srgbClr val="63666A"/>
                </a:solidFill>
              </a:rPr>
              <a:t>, no sea </a:t>
            </a:r>
            <a:r>
              <a:rPr lang="en-CA" sz="900" b="0" dirty="0" err="1">
                <a:solidFill>
                  <a:srgbClr val="63666A"/>
                </a:solidFill>
              </a:rPr>
              <a:t>takimata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sanctus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est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Lorem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ipsum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dolor</a:t>
            </a:r>
            <a:r>
              <a:rPr lang="en-CA" sz="900" b="0" dirty="0">
                <a:solidFill>
                  <a:srgbClr val="63666A"/>
                </a:solidFill>
              </a:rPr>
              <a:t> sit </a:t>
            </a:r>
            <a:r>
              <a:rPr lang="en-CA" sz="900" b="0" dirty="0" err="1">
                <a:solidFill>
                  <a:srgbClr val="63666A"/>
                </a:solidFill>
              </a:rPr>
              <a:t>amet</a:t>
            </a:r>
            <a:r>
              <a:rPr lang="en-CA" sz="900" b="0" dirty="0">
                <a:solidFill>
                  <a:srgbClr val="63666A"/>
                </a:solidFill>
              </a:rPr>
              <a:t>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200817" y="3843341"/>
            <a:ext cx="3418072" cy="25876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CA" sz="900" b="0" dirty="0">
                <a:solidFill>
                  <a:srgbClr val="63666A"/>
                </a:solidFill>
              </a:rPr>
              <a:t>Placeholder confidentiality disclosure. Edit or delete from layout master if not needed. Use additional lines if additional confidentiality disclosure information is required. </a:t>
            </a:r>
            <a:r>
              <a:rPr lang="en-CA" sz="900" b="0" dirty="0" err="1">
                <a:solidFill>
                  <a:srgbClr val="63666A"/>
                </a:solidFill>
              </a:rPr>
              <a:t>Lorem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ipsum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dolor</a:t>
            </a:r>
            <a:r>
              <a:rPr lang="en-CA" sz="900" b="0" dirty="0">
                <a:solidFill>
                  <a:srgbClr val="63666A"/>
                </a:solidFill>
              </a:rPr>
              <a:t> sit </a:t>
            </a:r>
            <a:r>
              <a:rPr lang="en-CA" sz="900" b="0" dirty="0" err="1">
                <a:solidFill>
                  <a:srgbClr val="63666A"/>
                </a:solidFill>
              </a:rPr>
              <a:t>amet</a:t>
            </a:r>
            <a:r>
              <a:rPr lang="en-CA" sz="900" b="0" dirty="0">
                <a:solidFill>
                  <a:srgbClr val="63666A"/>
                </a:solidFill>
              </a:rPr>
              <a:t>, </a:t>
            </a:r>
            <a:r>
              <a:rPr lang="en-CA" sz="900" b="0" dirty="0" err="1">
                <a:solidFill>
                  <a:srgbClr val="63666A"/>
                </a:solidFill>
              </a:rPr>
              <a:t>consetetur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sadipscing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elitr</a:t>
            </a:r>
            <a:r>
              <a:rPr lang="en-CA" sz="900" b="0" dirty="0">
                <a:solidFill>
                  <a:srgbClr val="63666A"/>
                </a:solidFill>
              </a:rPr>
              <a:t>, </a:t>
            </a:r>
            <a:r>
              <a:rPr lang="en-CA" sz="900" b="0" dirty="0" err="1">
                <a:solidFill>
                  <a:srgbClr val="63666A"/>
                </a:solidFill>
              </a:rPr>
              <a:t>sed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diam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nonumy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eirmod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tempor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invidunt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ut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labore</a:t>
            </a:r>
            <a:r>
              <a:rPr lang="en-CA" sz="900" b="0" dirty="0">
                <a:solidFill>
                  <a:srgbClr val="63666A"/>
                </a:solidFill>
              </a:rPr>
              <a:t> et </a:t>
            </a:r>
            <a:r>
              <a:rPr lang="en-CA" sz="900" b="0" dirty="0" err="1">
                <a:solidFill>
                  <a:srgbClr val="63666A"/>
                </a:solidFill>
              </a:rPr>
              <a:t>dolore</a:t>
            </a:r>
            <a:r>
              <a:rPr lang="en-CA" sz="900" b="0" dirty="0">
                <a:solidFill>
                  <a:srgbClr val="63666A"/>
                </a:solidFill>
              </a:rPr>
              <a:t> magna </a:t>
            </a:r>
            <a:r>
              <a:rPr lang="en-CA" sz="900" b="0" dirty="0" err="1">
                <a:solidFill>
                  <a:srgbClr val="63666A"/>
                </a:solidFill>
              </a:rPr>
              <a:t>aliquyam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erat</a:t>
            </a:r>
            <a:r>
              <a:rPr lang="en-CA" sz="900" b="0" dirty="0">
                <a:solidFill>
                  <a:srgbClr val="63666A"/>
                </a:solidFill>
              </a:rPr>
              <a:t>, </a:t>
            </a:r>
            <a:r>
              <a:rPr lang="en-CA" sz="900" b="0" dirty="0" err="1">
                <a:solidFill>
                  <a:srgbClr val="63666A"/>
                </a:solidFill>
              </a:rPr>
              <a:t>sed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diam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voluptua</a:t>
            </a:r>
            <a:r>
              <a:rPr lang="en-CA" sz="900" b="0" dirty="0">
                <a:solidFill>
                  <a:srgbClr val="63666A"/>
                </a:solidFill>
              </a:rPr>
              <a:t>. At </a:t>
            </a:r>
            <a:r>
              <a:rPr lang="en-CA" sz="900" b="0" dirty="0" err="1">
                <a:solidFill>
                  <a:srgbClr val="63666A"/>
                </a:solidFill>
              </a:rPr>
              <a:t>vero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eos</a:t>
            </a:r>
            <a:r>
              <a:rPr lang="en-CA" sz="900" b="0" dirty="0">
                <a:solidFill>
                  <a:srgbClr val="63666A"/>
                </a:solidFill>
              </a:rPr>
              <a:t> et </a:t>
            </a:r>
            <a:r>
              <a:rPr lang="en-CA" sz="900" b="0" dirty="0" err="1">
                <a:solidFill>
                  <a:srgbClr val="63666A"/>
                </a:solidFill>
              </a:rPr>
              <a:t>accusam</a:t>
            </a:r>
            <a:r>
              <a:rPr lang="en-CA" sz="900" b="0" dirty="0">
                <a:solidFill>
                  <a:srgbClr val="63666A"/>
                </a:solidFill>
              </a:rPr>
              <a:t> et </a:t>
            </a:r>
            <a:r>
              <a:rPr lang="en-CA" sz="900" b="0" dirty="0" err="1">
                <a:solidFill>
                  <a:srgbClr val="63666A"/>
                </a:solidFill>
              </a:rPr>
              <a:t>justo</a:t>
            </a:r>
            <a:r>
              <a:rPr lang="en-CA" sz="900" b="0" dirty="0">
                <a:solidFill>
                  <a:srgbClr val="63666A"/>
                </a:solidFill>
              </a:rPr>
              <a:t> duo </a:t>
            </a:r>
            <a:r>
              <a:rPr lang="en-CA" sz="900" b="0" dirty="0" err="1">
                <a:solidFill>
                  <a:srgbClr val="63666A"/>
                </a:solidFill>
              </a:rPr>
              <a:t>dolores</a:t>
            </a:r>
            <a:r>
              <a:rPr lang="en-CA" sz="900" b="0" dirty="0">
                <a:solidFill>
                  <a:srgbClr val="63666A"/>
                </a:solidFill>
              </a:rPr>
              <a:t> et </a:t>
            </a:r>
            <a:r>
              <a:rPr lang="en-CA" sz="900" b="0" dirty="0" err="1">
                <a:solidFill>
                  <a:srgbClr val="63666A"/>
                </a:solidFill>
              </a:rPr>
              <a:t>ea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rebum</a:t>
            </a:r>
            <a:r>
              <a:rPr lang="en-CA" sz="900" b="0" dirty="0">
                <a:solidFill>
                  <a:srgbClr val="63666A"/>
                </a:solidFill>
              </a:rPr>
              <a:t>. Stet </a:t>
            </a:r>
            <a:r>
              <a:rPr lang="en-CA" sz="900" b="0" dirty="0" err="1">
                <a:solidFill>
                  <a:srgbClr val="63666A"/>
                </a:solidFill>
              </a:rPr>
              <a:t>clita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kasd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gubergren</a:t>
            </a:r>
            <a:r>
              <a:rPr lang="en-CA" sz="900" b="0" dirty="0">
                <a:solidFill>
                  <a:srgbClr val="63666A"/>
                </a:solidFill>
              </a:rPr>
              <a:t>, no sea </a:t>
            </a:r>
            <a:r>
              <a:rPr lang="en-CA" sz="900" b="0" dirty="0" err="1">
                <a:solidFill>
                  <a:srgbClr val="63666A"/>
                </a:solidFill>
              </a:rPr>
              <a:t>takimata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sanctus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est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Lorem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ipsum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dolor</a:t>
            </a:r>
            <a:r>
              <a:rPr lang="en-CA" sz="900" b="0" dirty="0">
                <a:solidFill>
                  <a:srgbClr val="63666A"/>
                </a:solidFill>
              </a:rPr>
              <a:t> sit </a:t>
            </a:r>
            <a:r>
              <a:rPr lang="en-CA" sz="900" b="0" dirty="0" err="1">
                <a:solidFill>
                  <a:srgbClr val="63666A"/>
                </a:solidFill>
              </a:rPr>
              <a:t>amet</a:t>
            </a:r>
            <a:r>
              <a:rPr lang="en-CA" sz="900" b="0" dirty="0">
                <a:solidFill>
                  <a:srgbClr val="63666A"/>
                </a:solidFill>
              </a:rPr>
              <a:t>. </a:t>
            </a:r>
            <a:r>
              <a:rPr lang="en-CA" sz="900" b="0" dirty="0" err="1">
                <a:solidFill>
                  <a:srgbClr val="63666A"/>
                </a:solidFill>
              </a:rPr>
              <a:t>Lorem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ipsum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dolor</a:t>
            </a:r>
            <a:r>
              <a:rPr lang="en-CA" sz="900" b="0" dirty="0">
                <a:solidFill>
                  <a:srgbClr val="63666A"/>
                </a:solidFill>
              </a:rPr>
              <a:t> sit </a:t>
            </a:r>
            <a:r>
              <a:rPr lang="en-CA" sz="900" b="0" dirty="0" err="1">
                <a:solidFill>
                  <a:srgbClr val="63666A"/>
                </a:solidFill>
              </a:rPr>
              <a:t>amet</a:t>
            </a:r>
            <a:r>
              <a:rPr lang="en-CA" sz="900" b="0" dirty="0">
                <a:solidFill>
                  <a:srgbClr val="63666A"/>
                </a:solidFill>
              </a:rPr>
              <a:t>, </a:t>
            </a:r>
            <a:r>
              <a:rPr lang="en-CA" sz="900" b="0" dirty="0" err="1">
                <a:solidFill>
                  <a:srgbClr val="63666A"/>
                </a:solidFill>
              </a:rPr>
              <a:t>consetetur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sadipscing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elitr</a:t>
            </a:r>
            <a:r>
              <a:rPr lang="en-CA" sz="900" b="0" dirty="0">
                <a:solidFill>
                  <a:srgbClr val="63666A"/>
                </a:solidFill>
              </a:rPr>
              <a:t>,  </a:t>
            </a:r>
            <a:r>
              <a:rPr lang="en-CA" sz="900" b="0" dirty="0" err="1">
                <a:solidFill>
                  <a:srgbClr val="63666A"/>
                </a:solidFill>
              </a:rPr>
              <a:t>sed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diam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nonumy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eirmod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tempor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invidunt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ut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labore</a:t>
            </a:r>
            <a:r>
              <a:rPr lang="en-CA" sz="900" b="0" dirty="0">
                <a:solidFill>
                  <a:srgbClr val="63666A"/>
                </a:solidFill>
              </a:rPr>
              <a:t> et </a:t>
            </a:r>
            <a:r>
              <a:rPr lang="en-CA" sz="900" b="0" dirty="0" err="1">
                <a:solidFill>
                  <a:srgbClr val="63666A"/>
                </a:solidFill>
              </a:rPr>
              <a:t>dolore</a:t>
            </a:r>
            <a:r>
              <a:rPr lang="en-CA" sz="900" b="0" dirty="0">
                <a:solidFill>
                  <a:srgbClr val="63666A"/>
                </a:solidFill>
              </a:rPr>
              <a:t> magna </a:t>
            </a:r>
            <a:r>
              <a:rPr lang="en-CA" sz="900" b="0" dirty="0" err="1">
                <a:solidFill>
                  <a:srgbClr val="63666A"/>
                </a:solidFill>
              </a:rPr>
              <a:t>aliquyam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erat</a:t>
            </a:r>
            <a:r>
              <a:rPr lang="en-CA" sz="900" b="0" dirty="0">
                <a:solidFill>
                  <a:srgbClr val="63666A"/>
                </a:solidFill>
              </a:rPr>
              <a:t>, </a:t>
            </a:r>
            <a:r>
              <a:rPr lang="en-CA" sz="900" b="0" dirty="0" err="1">
                <a:solidFill>
                  <a:srgbClr val="63666A"/>
                </a:solidFill>
              </a:rPr>
              <a:t>sed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diam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voluptua</a:t>
            </a:r>
            <a:r>
              <a:rPr lang="en-CA" sz="900" b="0" dirty="0">
                <a:solidFill>
                  <a:srgbClr val="63666A"/>
                </a:solidFill>
              </a:rPr>
              <a:t>. At </a:t>
            </a:r>
            <a:r>
              <a:rPr lang="en-CA" sz="900" b="0" dirty="0" err="1">
                <a:solidFill>
                  <a:srgbClr val="63666A"/>
                </a:solidFill>
              </a:rPr>
              <a:t>vero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eos</a:t>
            </a:r>
            <a:r>
              <a:rPr lang="en-CA" sz="900" b="0" dirty="0">
                <a:solidFill>
                  <a:srgbClr val="63666A"/>
                </a:solidFill>
              </a:rPr>
              <a:t> et </a:t>
            </a:r>
            <a:r>
              <a:rPr lang="en-CA" sz="900" b="0" dirty="0" err="1">
                <a:solidFill>
                  <a:srgbClr val="63666A"/>
                </a:solidFill>
              </a:rPr>
              <a:t>accusam</a:t>
            </a:r>
            <a:r>
              <a:rPr lang="en-CA" sz="900" b="0" dirty="0">
                <a:solidFill>
                  <a:srgbClr val="63666A"/>
                </a:solidFill>
              </a:rPr>
              <a:t> et </a:t>
            </a:r>
            <a:r>
              <a:rPr lang="en-CA" sz="900" b="0" dirty="0" err="1">
                <a:solidFill>
                  <a:srgbClr val="63666A"/>
                </a:solidFill>
              </a:rPr>
              <a:t>justo</a:t>
            </a:r>
            <a:r>
              <a:rPr lang="en-CA" sz="900" b="0" dirty="0">
                <a:solidFill>
                  <a:srgbClr val="63666A"/>
                </a:solidFill>
              </a:rPr>
              <a:t> duo </a:t>
            </a:r>
            <a:r>
              <a:rPr lang="en-CA" sz="900" b="0" dirty="0" err="1">
                <a:solidFill>
                  <a:srgbClr val="63666A"/>
                </a:solidFill>
              </a:rPr>
              <a:t>dolores</a:t>
            </a:r>
            <a:r>
              <a:rPr lang="en-CA" sz="900" b="0" dirty="0">
                <a:solidFill>
                  <a:srgbClr val="63666A"/>
                </a:solidFill>
              </a:rPr>
              <a:t> et </a:t>
            </a:r>
            <a:r>
              <a:rPr lang="en-CA" sz="900" b="0" dirty="0" err="1">
                <a:solidFill>
                  <a:srgbClr val="63666A"/>
                </a:solidFill>
              </a:rPr>
              <a:t>ea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rebum</a:t>
            </a:r>
            <a:r>
              <a:rPr lang="en-CA" sz="900" b="0" dirty="0">
                <a:solidFill>
                  <a:srgbClr val="63666A"/>
                </a:solidFill>
              </a:rPr>
              <a:t>. Stet </a:t>
            </a:r>
            <a:r>
              <a:rPr lang="en-CA" sz="900" b="0" dirty="0" err="1">
                <a:solidFill>
                  <a:srgbClr val="63666A"/>
                </a:solidFill>
              </a:rPr>
              <a:t>clita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kasd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gubergren</a:t>
            </a:r>
            <a:r>
              <a:rPr lang="en-CA" sz="900" b="0" dirty="0">
                <a:solidFill>
                  <a:srgbClr val="63666A"/>
                </a:solidFill>
              </a:rPr>
              <a:t>, </a:t>
            </a:r>
            <a:r>
              <a:rPr lang="en-CA" sz="900" b="0" dirty="0" err="1">
                <a:solidFill>
                  <a:srgbClr val="63666A"/>
                </a:solidFill>
              </a:rPr>
              <a:t>sed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diam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nonumy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eirmod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tempor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invidunt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ut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labore</a:t>
            </a:r>
            <a:r>
              <a:rPr lang="en-CA" sz="900" b="0" dirty="0">
                <a:solidFill>
                  <a:srgbClr val="63666A"/>
                </a:solidFill>
              </a:rPr>
              <a:t> et </a:t>
            </a:r>
            <a:r>
              <a:rPr lang="en-CA" sz="900" b="0" dirty="0" err="1">
                <a:solidFill>
                  <a:srgbClr val="63666A"/>
                </a:solidFill>
              </a:rPr>
              <a:t>dolore</a:t>
            </a:r>
            <a:r>
              <a:rPr lang="en-CA" sz="900" b="0" dirty="0">
                <a:solidFill>
                  <a:srgbClr val="63666A"/>
                </a:solidFill>
              </a:rPr>
              <a:t> magna </a:t>
            </a:r>
            <a:r>
              <a:rPr lang="en-CA" sz="900" b="0" dirty="0" err="1">
                <a:solidFill>
                  <a:srgbClr val="63666A"/>
                </a:solidFill>
              </a:rPr>
              <a:t>aliquyam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erat</a:t>
            </a:r>
            <a:r>
              <a:rPr lang="en-CA" sz="900" b="0" dirty="0">
                <a:solidFill>
                  <a:srgbClr val="63666A"/>
                </a:solidFill>
              </a:rPr>
              <a:t>, </a:t>
            </a:r>
            <a:r>
              <a:rPr lang="en-CA" sz="900" b="0" dirty="0" err="1">
                <a:solidFill>
                  <a:srgbClr val="63666A"/>
                </a:solidFill>
              </a:rPr>
              <a:t>sed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diam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voluptua</a:t>
            </a:r>
            <a:r>
              <a:rPr lang="en-CA" sz="900" b="0" dirty="0">
                <a:solidFill>
                  <a:srgbClr val="63666A"/>
                </a:solidFill>
              </a:rPr>
              <a:t>: At </a:t>
            </a:r>
            <a:r>
              <a:rPr lang="en-CA" sz="900" b="0" dirty="0" err="1">
                <a:solidFill>
                  <a:srgbClr val="63666A"/>
                </a:solidFill>
              </a:rPr>
              <a:t>vero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eos</a:t>
            </a:r>
            <a:r>
              <a:rPr lang="en-CA" sz="900" b="0" dirty="0">
                <a:solidFill>
                  <a:srgbClr val="63666A"/>
                </a:solidFill>
              </a:rPr>
              <a:t> et </a:t>
            </a:r>
            <a:r>
              <a:rPr lang="en-CA" sz="900" b="0" dirty="0" err="1">
                <a:solidFill>
                  <a:srgbClr val="63666A"/>
                </a:solidFill>
              </a:rPr>
              <a:t>accusam</a:t>
            </a:r>
            <a:r>
              <a:rPr lang="en-CA" sz="900" b="0" dirty="0">
                <a:solidFill>
                  <a:srgbClr val="63666A"/>
                </a:solidFill>
              </a:rPr>
              <a:t> et </a:t>
            </a:r>
            <a:r>
              <a:rPr lang="en-CA" sz="900" b="0" dirty="0" err="1">
                <a:solidFill>
                  <a:srgbClr val="63666A"/>
                </a:solidFill>
              </a:rPr>
              <a:t>justo</a:t>
            </a:r>
            <a:r>
              <a:rPr lang="en-CA" sz="900" b="0" dirty="0">
                <a:solidFill>
                  <a:srgbClr val="63666A"/>
                </a:solidFill>
              </a:rPr>
              <a:t> Stet </a:t>
            </a:r>
            <a:r>
              <a:rPr lang="en-CA" sz="900" b="0" dirty="0" err="1">
                <a:solidFill>
                  <a:srgbClr val="63666A"/>
                </a:solidFill>
              </a:rPr>
              <a:t>clita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kasd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gubergren</a:t>
            </a:r>
            <a:r>
              <a:rPr lang="en-CA" sz="900" b="0" dirty="0">
                <a:solidFill>
                  <a:srgbClr val="63666A"/>
                </a:solidFill>
              </a:rPr>
              <a:t>, no sea </a:t>
            </a:r>
            <a:r>
              <a:rPr lang="en-CA" sz="900" b="0" dirty="0" err="1">
                <a:solidFill>
                  <a:srgbClr val="63666A"/>
                </a:solidFill>
              </a:rPr>
              <a:t>takimata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sanctus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est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lorem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ipsum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dolor</a:t>
            </a:r>
            <a:r>
              <a:rPr lang="en-CA" sz="900" b="0" dirty="0">
                <a:solidFill>
                  <a:srgbClr val="63666A"/>
                </a:solidFill>
              </a:rPr>
              <a:t> sit </a:t>
            </a:r>
            <a:r>
              <a:rPr lang="en-CA" sz="900" b="0" dirty="0" err="1">
                <a:solidFill>
                  <a:srgbClr val="63666A"/>
                </a:solidFill>
              </a:rPr>
              <a:t>amet</a:t>
            </a:r>
            <a:r>
              <a:rPr lang="en-CA" sz="900" b="0" dirty="0">
                <a:solidFill>
                  <a:srgbClr val="63666A"/>
                </a:solidFill>
              </a:rPr>
              <a:t>. Duo </a:t>
            </a:r>
            <a:r>
              <a:rPr lang="en-CA" sz="900" b="0" dirty="0" err="1">
                <a:solidFill>
                  <a:srgbClr val="63666A"/>
                </a:solidFill>
              </a:rPr>
              <a:t>dolores</a:t>
            </a:r>
            <a:r>
              <a:rPr lang="en-CA" sz="900" b="0" dirty="0">
                <a:solidFill>
                  <a:srgbClr val="63666A"/>
                </a:solidFill>
              </a:rPr>
              <a:t> et </a:t>
            </a:r>
            <a:r>
              <a:rPr lang="en-CA" sz="900" b="0" dirty="0" err="1">
                <a:solidFill>
                  <a:srgbClr val="63666A"/>
                </a:solidFill>
              </a:rPr>
              <a:t>ea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rebum</a:t>
            </a:r>
            <a:r>
              <a:rPr lang="en-CA" sz="900" b="0" dirty="0">
                <a:solidFill>
                  <a:srgbClr val="63666A"/>
                </a:solidFill>
              </a:rPr>
              <a:t>. Stet </a:t>
            </a:r>
            <a:r>
              <a:rPr lang="en-CA" sz="900" b="0" dirty="0" err="1">
                <a:solidFill>
                  <a:srgbClr val="63666A"/>
                </a:solidFill>
              </a:rPr>
              <a:t>clita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kasd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gubergren</a:t>
            </a:r>
            <a:r>
              <a:rPr lang="en-CA" sz="900" b="0" dirty="0">
                <a:solidFill>
                  <a:srgbClr val="63666A"/>
                </a:solidFill>
              </a:rPr>
              <a:t>, no sea </a:t>
            </a:r>
            <a:r>
              <a:rPr lang="en-CA" sz="900" b="0" dirty="0" err="1">
                <a:solidFill>
                  <a:srgbClr val="63666A"/>
                </a:solidFill>
              </a:rPr>
              <a:t>takimata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sanctus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est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lorem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ipsum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dolor</a:t>
            </a:r>
            <a:r>
              <a:rPr lang="en-CA" sz="900" b="0" dirty="0">
                <a:solidFill>
                  <a:srgbClr val="63666A"/>
                </a:solidFill>
              </a:rPr>
              <a:t> sit </a:t>
            </a:r>
            <a:r>
              <a:rPr lang="en-CA" sz="900" b="0" dirty="0" err="1">
                <a:solidFill>
                  <a:srgbClr val="63666A"/>
                </a:solidFill>
              </a:rPr>
              <a:t>amet</a:t>
            </a:r>
            <a:r>
              <a:rPr lang="en-CA" sz="900" b="0" dirty="0">
                <a:solidFill>
                  <a:srgbClr val="63666A"/>
                </a:solidFill>
              </a:rPr>
              <a:t>. </a:t>
            </a:r>
            <a:r>
              <a:rPr lang="en-CA" sz="900" b="0" dirty="0" err="1">
                <a:solidFill>
                  <a:srgbClr val="63666A"/>
                </a:solidFill>
              </a:rPr>
              <a:t>Ut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wisi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enim</a:t>
            </a:r>
            <a:r>
              <a:rPr lang="en-CA" sz="900" b="0" dirty="0">
                <a:solidFill>
                  <a:srgbClr val="63666A"/>
                </a:solidFill>
              </a:rPr>
              <a:t> ad minim </a:t>
            </a:r>
            <a:r>
              <a:rPr lang="en-CA" sz="900" b="0" dirty="0" err="1">
                <a:solidFill>
                  <a:srgbClr val="63666A"/>
                </a:solidFill>
              </a:rPr>
              <a:t>veniam</a:t>
            </a:r>
            <a:r>
              <a:rPr lang="en-CA" sz="900" b="0" dirty="0">
                <a:solidFill>
                  <a:srgbClr val="63666A"/>
                </a:solidFill>
              </a:rPr>
              <a:t>, </a:t>
            </a:r>
            <a:r>
              <a:rPr lang="en-CA" sz="900" b="0" dirty="0" err="1">
                <a:solidFill>
                  <a:srgbClr val="63666A"/>
                </a:solidFill>
              </a:rPr>
              <a:t>quis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nostrud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exerci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tation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ullamcorper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suscipit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lobortis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nisl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ut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aliquip</a:t>
            </a:r>
            <a:r>
              <a:rPr lang="en-CA" sz="900" b="0" dirty="0">
                <a:solidFill>
                  <a:srgbClr val="63666A"/>
                </a:solidFill>
              </a:rPr>
              <a:t> ex </a:t>
            </a:r>
            <a:r>
              <a:rPr lang="en-CA" sz="900" b="0" dirty="0" err="1">
                <a:solidFill>
                  <a:srgbClr val="63666A"/>
                </a:solidFill>
              </a:rPr>
              <a:t>ea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comm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odo</a:t>
            </a:r>
            <a:r>
              <a:rPr lang="en-CA" sz="900" b="0" dirty="0">
                <a:solidFill>
                  <a:srgbClr val="63666A"/>
                </a:solidFill>
              </a:rPr>
              <a:t> </a:t>
            </a:r>
            <a:r>
              <a:rPr lang="en-CA" sz="900" b="0" dirty="0" err="1">
                <a:solidFill>
                  <a:srgbClr val="63666A"/>
                </a:solidFill>
              </a:rPr>
              <a:t>consequat</a:t>
            </a:r>
            <a:r>
              <a:rPr lang="en-CA" sz="900" b="0">
                <a:solidFill>
                  <a:srgbClr val="63666A"/>
                </a:solidFill>
              </a:rPr>
              <a:t>.</a:t>
            </a:r>
            <a:r>
              <a:rPr lang="en-CA" sz="900" b="0" baseline="0">
                <a:solidFill>
                  <a:srgbClr val="63666A"/>
                </a:solidFill>
              </a:rPr>
              <a:t> </a:t>
            </a:r>
            <a:endParaRPr lang="en-CA" sz="900" b="0" dirty="0">
              <a:solidFill>
                <a:srgbClr val="63666A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89468" y="307352"/>
            <a:ext cx="2844798" cy="1022131"/>
            <a:chOff x="389468" y="307352"/>
            <a:chExt cx="2844798" cy="1022131"/>
          </a:xfrm>
        </p:grpSpPr>
        <p:sp>
          <p:nvSpPr>
            <p:cNvPr id="13" name="Freeform 12"/>
            <p:cNvSpPr>
              <a:spLocks noEditPoints="1"/>
            </p:cNvSpPr>
            <p:nvPr userDrawn="1"/>
          </p:nvSpPr>
          <p:spPr bwMode="auto">
            <a:xfrm>
              <a:off x="389468" y="416791"/>
              <a:ext cx="2069462" cy="912692"/>
            </a:xfrm>
            <a:custGeom>
              <a:avLst/>
              <a:gdLst>
                <a:gd name="T0" fmla="*/ 323 w 559"/>
                <a:gd name="T1" fmla="*/ 116 h 246"/>
                <a:gd name="T2" fmla="*/ 320 w 559"/>
                <a:gd name="T3" fmla="*/ 143 h 246"/>
                <a:gd name="T4" fmla="*/ 211 w 559"/>
                <a:gd name="T5" fmla="*/ 201 h 246"/>
                <a:gd name="T6" fmla="*/ 218 w 559"/>
                <a:gd name="T7" fmla="*/ 213 h 246"/>
                <a:gd name="T8" fmla="*/ 218 w 559"/>
                <a:gd name="T9" fmla="*/ 232 h 246"/>
                <a:gd name="T10" fmla="*/ 218 w 559"/>
                <a:gd name="T11" fmla="*/ 225 h 246"/>
                <a:gd name="T12" fmla="*/ 273 w 559"/>
                <a:gd name="T13" fmla="*/ 210 h 246"/>
                <a:gd name="T14" fmla="*/ 269 w 559"/>
                <a:gd name="T15" fmla="*/ 227 h 246"/>
                <a:gd name="T16" fmla="*/ 272 w 559"/>
                <a:gd name="T17" fmla="*/ 196 h 246"/>
                <a:gd name="T18" fmla="*/ 274 w 559"/>
                <a:gd name="T19" fmla="*/ 228 h 246"/>
                <a:gd name="T20" fmla="*/ 283 w 559"/>
                <a:gd name="T21" fmla="*/ 232 h 246"/>
                <a:gd name="T22" fmla="*/ 288 w 559"/>
                <a:gd name="T23" fmla="*/ 229 h 246"/>
                <a:gd name="T24" fmla="*/ 288 w 559"/>
                <a:gd name="T25" fmla="*/ 209 h 246"/>
                <a:gd name="T26" fmla="*/ 336 w 559"/>
                <a:gd name="T27" fmla="*/ 206 h 246"/>
                <a:gd name="T28" fmla="*/ 322 w 559"/>
                <a:gd name="T29" fmla="*/ 218 h 246"/>
                <a:gd name="T30" fmla="*/ 336 w 559"/>
                <a:gd name="T31" fmla="*/ 229 h 246"/>
                <a:gd name="T32" fmla="*/ 377 w 559"/>
                <a:gd name="T33" fmla="*/ 218 h 246"/>
                <a:gd name="T34" fmla="*/ 363 w 559"/>
                <a:gd name="T35" fmla="*/ 230 h 246"/>
                <a:gd name="T36" fmla="*/ 387 w 559"/>
                <a:gd name="T37" fmla="*/ 202 h 246"/>
                <a:gd name="T38" fmla="*/ 388 w 559"/>
                <a:gd name="T39" fmla="*/ 232 h 246"/>
                <a:gd name="T40" fmla="*/ 406 w 559"/>
                <a:gd name="T41" fmla="*/ 233 h 246"/>
                <a:gd name="T42" fmla="*/ 423 w 559"/>
                <a:gd name="T43" fmla="*/ 233 h 246"/>
                <a:gd name="T44" fmla="*/ 439 w 559"/>
                <a:gd name="T45" fmla="*/ 206 h 246"/>
                <a:gd name="T46" fmla="*/ 436 w 559"/>
                <a:gd name="T47" fmla="*/ 246 h 246"/>
                <a:gd name="T48" fmla="*/ 449 w 559"/>
                <a:gd name="T49" fmla="*/ 201 h 246"/>
                <a:gd name="T50" fmla="*/ 448 w 559"/>
                <a:gd name="T51" fmla="*/ 230 h 246"/>
                <a:gd name="T52" fmla="*/ 478 w 559"/>
                <a:gd name="T53" fmla="*/ 206 h 246"/>
                <a:gd name="T54" fmla="*/ 486 w 559"/>
                <a:gd name="T55" fmla="*/ 229 h 246"/>
                <a:gd name="T56" fmla="*/ 479 w 559"/>
                <a:gd name="T57" fmla="*/ 201 h 246"/>
                <a:gd name="T58" fmla="*/ 486 w 559"/>
                <a:gd name="T59" fmla="*/ 225 h 246"/>
                <a:gd name="T60" fmla="*/ 498 w 559"/>
                <a:gd name="T61" fmla="*/ 203 h 246"/>
                <a:gd name="T62" fmla="*/ 512 w 559"/>
                <a:gd name="T63" fmla="*/ 206 h 246"/>
                <a:gd name="T64" fmla="*/ 524 w 559"/>
                <a:gd name="T65" fmla="*/ 213 h 246"/>
                <a:gd name="T66" fmla="*/ 533 w 559"/>
                <a:gd name="T67" fmla="*/ 203 h 246"/>
                <a:gd name="T68" fmla="*/ 529 w 559"/>
                <a:gd name="T69" fmla="*/ 242 h 246"/>
                <a:gd name="T70" fmla="*/ 548 w 559"/>
                <a:gd name="T71" fmla="*/ 222 h 246"/>
                <a:gd name="T72" fmla="*/ 251 w 559"/>
                <a:gd name="T73" fmla="*/ 48 h 246"/>
                <a:gd name="T74" fmla="*/ 292 w 559"/>
                <a:gd name="T75" fmla="*/ 0 h 246"/>
                <a:gd name="T76" fmla="*/ 150 w 559"/>
                <a:gd name="T77" fmla="*/ 82 h 246"/>
                <a:gd name="T78" fmla="*/ 123 w 559"/>
                <a:gd name="T79" fmla="*/ 63 h 246"/>
                <a:gd name="T80" fmla="*/ 52 w 559"/>
                <a:gd name="T81" fmla="*/ 39 h 246"/>
                <a:gd name="T82" fmla="*/ 35 w 559"/>
                <a:gd name="T83" fmla="*/ 82 h 246"/>
                <a:gd name="T84" fmla="*/ 46 w 559"/>
                <a:gd name="T85" fmla="*/ 24 h 246"/>
                <a:gd name="T86" fmla="*/ 19 w 559"/>
                <a:gd name="T87" fmla="*/ 48 h 246"/>
                <a:gd name="T88" fmla="*/ 350 w 559"/>
                <a:gd name="T89" fmla="*/ 48 h 246"/>
                <a:gd name="T90" fmla="*/ 321 w 559"/>
                <a:gd name="T91" fmla="*/ 82 h 246"/>
                <a:gd name="T92" fmla="*/ 336 w 559"/>
                <a:gd name="T93" fmla="*/ 16 h 246"/>
                <a:gd name="T94" fmla="*/ 396 w 559"/>
                <a:gd name="T95" fmla="*/ 175 h 246"/>
                <a:gd name="T96" fmla="*/ 365 w 559"/>
                <a:gd name="T97" fmla="*/ 93 h 246"/>
                <a:gd name="T98" fmla="*/ 122 w 559"/>
                <a:gd name="T99" fmla="*/ 124 h 246"/>
                <a:gd name="T100" fmla="*/ 153 w 559"/>
                <a:gd name="T101" fmla="*/ 141 h 246"/>
                <a:gd name="T102" fmla="*/ 227 w 559"/>
                <a:gd name="T103" fmla="*/ 82 h 246"/>
                <a:gd name="T104" fmla="*/ 227 w 559"/>
                <a:gd name="T105" fmla="*/ 82 h 246"/>
                <a:gd name="T106" fmla="*/ 202 w 559"/>
                <a:gd name="T107" fmla="*/ 140 h 246"/>
                <a:gd name="T108" fmla="*/ 488 w 559"/>
                <a:gd name="T109" fmla="*/ 159 h 246"/>
                <a:gd name="T110" fmla="*/ 445 w 559"/>
                <a:gd name="T111" fmla="*/ 109 h 246"/>
                <a:gd name="T112" fmla="*/ 488 w 559"/>
                <a:gd name="T113" fmla="*/ 159 h 246"/>
                <a:gd name="T114" fmla="*/ 559 w 559"/>
                <a:gd name="T115" fmla="*/ 106 h 246"/>
                <a:gd name="T116" fmla="*/ 525 w 559"/>
                <a:gd name="T117" fmla="*/ 16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9" h="246">
                  <a:moveTo>
                    <a:pt x="302" y="177"/>
                  </a:moveTo>
                  <a:cubicBezTo>
                    <a:pt x="276" y="177"/>
                    <a:pt x="258" y="159"/>
                    <a:pt x="258" y="134"/>
                  </a:cubicBezTo>
                  <a:cubicBezTo>
                    <a:pt x="258" y="134"/>
                    <a:pt x="258" y="134"/>
                    <a:pt x="258" y="134"/>
                  </a:cubicBezTo>
                  <a:cubicBezTo>
                    <a:pt x="258" y="110"/>
                    <a:pt x="276" y="91"/>
                    <a:pt x="302" y="91"/>
                  </a:cubicBezTo>
                  <a:cubicBezTo>
                    <a:pt x="317" y="91"/>
                    <a:pt x="327" y="95"/>
                    <a:pt x="336" y="104"/>
                  </a:cubicBezTo>
                  <a:cubicBezTo>
                    <a:pt x="323" y="116"/>
                    <a:pt x="323" y="116"/>
                    <a:pt x="323" y="116"/>
                  </a:cubicBezTo>
                  <a:cubicBezTo>
                    <a:pt x="319" y="113"/>
                    <a:pt x="313" y="108"/>
                    <a:pt x="301" y="108"/>
                  </a:cubicBezTo>
                  <a:cubicBezTo>
                    <a:pt x="288" y="108"/>
                    <a:pt x="278" y="119"/>
                    <a:pt x="278" y="134"/>
                  </a:cubicBezTo>
                  <a:cubicBezTo>
                    <a:pt x="278" y="134"/>
                    <a:pt x="278" y="134"/>
                    <a:pt x="278" y="134"/>
                  </a:cubicBezTo>
                  <a:cubicBezTo>
                    <a:pt x="278" y="149"/>
                    <a:pt x="288" y="160"/>
                    <a:pt x="302" y="160"/>
                  </a:cubicBezTo>
                  <a:cubicBezTo>
                    <a:pt x="309" y="160"/>
                    <a:pt x="315" y="159"/>
                    <a:pt x="320" y="155"/>
                  </a:cubicBezTo>
                  <a:cubicBezTo>
                    <a:pt x="320" y="143"/>
                    <a:pt x="320" y="143"/>
                    <a:pt x="320" y="143"/>
                  </a:cubicBezTo>
                  <a:cubicBezTo>
                    <a:pt x="301" y="143"/>
                    <a:pt x="301" y="143"/>
                    <a:pt x="301" y="143"/>
                  </a:cubicBezTo>
                  <a:cubicBezTo>
                    <a:pt x="301" y="128"/>
                    <a:pt x="301" y="128"/>
                    <a:pt x="301" y="128"/>
                  </a:cubicBezTo>
                  <a:cubicBezTo>
                    <a:pt x="337" y="128"/>
                    <a:pt x="337" y="128"/>
                    <a:pt x="337" y="128"/>
                  </a:cubicBezTo>
                  <a:cubicBezTo>
                    <a:pt x="337" y="164"/>
                    <a:pt x="337" y="164"/>
                    <a:pt x="337" y="164"/>
                  </a:cubicBezTo>
                  <a:cubicBezTo>
                    <a:pt x="329" y="171"/>
                    <a:pt x="317" y="177"/>
                    <a:pt x="302" y="177"/>
                  </a:cubicBezTo>
                  <a:close/>
                  <a:moveTo>
                    <a:pt x="211" y="201"/>
                  </a:moveTo>
                  <a:cubicBezTo>
                    <a:pt x="207" y="201"/>
                    <a:pt x="203" y="203"/>
                    <a:pt x="200" y="205"/>
                  </a:cubicBezTo>
                  <a:cubicBezTo>
                    <a:pt x="200" y="205"/>
                    <a:pt x="200" y="206"/>
                    <a:pt x="200" y="206"/>
                  </a:cubicBezTo>
                  <a:cubicBezTo>
                    <a:pt x="201" y="208"/>
                    <a:pt x="201" y="208"/>
                    <a:pt x="201" y="208"/>
                  </a:cubicBezTo>
                  <a:cubicBezTo>
                    <a:pt x="202" y="209"/>
                    <a:pt x="202" y="209"/>
                    <a:pt x="203" y="208"/>
                  </a:cubicBezTo>
                  <a:cubicBezTo>
                    <a:pt x="205" y="206"/>
                    <a:pt x="208" y="206"/>
                    <a:pt x="211" y="206"/>
                  </a:cubicBezTo>
                  <a:cubicBezTo>
                    <a:pt x="217" y="206"/>
                    <a:pt x="218" y="210"/>
                    <a:pt x="218" y="213"/>
                  </a:cubicBezTo>
                  <a:cubicBezTo>
                    <a:pt x="218" y="216"/>
                    <a:pt x="218" y="216"/>
                    <a:pt x="218" y="216"/>
                  </a:cubicBezTo>
                  <a:cubicBezTo>
                    <a:pt x="216" y="215"/>
                    <a:pt x="213" y="215"/>
                    <a:pt x="211" y="215"/>
                  </a:cubicBezTo>
                  <a:cubicBezTo>
                    <a:pt x="202" y="215"/>
                    <a:pt x="198" y="219"/>
                    <a:pt x="198" y="224"/>
                  </a:cubicBezTo>
                  <a:cubicBezTo>
                    <a:pt x="198" y="230"/>
                    <a:pt x="202" y="234"/>
                    <a:pt x="209" y="234"/>
                  </a:cubicBezTo>
                  <a:cubicBezTo>
                    <a:pt x="213" y="234"/>
                    <a:pt x="216" y="232"/>
                    <a:pt x="218" y="229"/>
                  </a:cubicBezTo>
                  <a:cubicBezTo>
                    <a:pt x="218" y="232"/>
                    <a:pt x="218" y="232"/>
                    <a:pt x="218" y="232"/>
                  </a:cubicBezTo>
                  <a:cubicBezTo>
                    <a:pt x="218" y="233"/>
                    <a:pt x="219" y="233"/>
                    <a:pt x="220" y="233"/>
                  </a:cubicBezTo>
                  <a:cubicBezTo>
                    <a:pt x="222" y="233"/>
                    <a:pt x="222" y="233"/>
                    <a:pt x="222" y="233"/>
                  </a:cubicBezTo>
                  <a:cubicBezTo>
                    <a:pt x="223" y="233"/>
                    <a:pt x="223" y="233"/>
                    <a:pt x="223" y="232"/>
                  </a:cubicBezTo>
                  <a:cubicBezTo>
                    <a:pt x="223" y="213"/>
                    <a:pt x="223" y="213"/>
                    <a:pt x="223" y="213"/>
                  </a:cubicBezTo>
                  <a:cubicBezTo>
                    <a:pt x="223" y="206"/>
                    <a:pt x="220" y="201"/>
                    <a:pt x="211" y="201"/>
                  </a:cubicBezTo>
                  <a:close/>
                  <a:moveTo>
                    <a:pt x="218" y="225"/>
                  </a:moveTo>
                  <a:cubicBezTo>
                    <a:pt x="216" y="229"/>
                    <a:pt x="213" y="230"/>
                    <a:pt x="210" y="230"/>
                  </a:cubicBezTo>
                  <a:cubicBezTo>
                    <a:pt x="205" y="230"/>
                    <a:pt x="204" y="227"/>
                    <a:pt x="204" y="224"/>
                  </a:cubicBezTo>
                  <a:cubicBezTo>
                    <a:pt x="204" y="221"/>
                    <a:pt x="206" y="219"/>
                    <a:pt x="211" y="219"/>
                  </a:cubicBezTo>
                  <a:cubicBezTo>
                    <a:pt x="214" y="219"/>
                    <a:pt x="216" y="219"/>
                    <a:pt x="218" y="220"/>
                  </a:cubicBezTo>
                  <a:lnTo>
                    <a:pt x="218" y="225"/>
                  </a:lnTo>
                  <a:close/>
                  <a:moveTo>
                    <a:pt x="273" y="210"/>
                  </a:moveTo>
                  <a:cubicBezTo>
                    <a:pt x="260" y="210"/>
                    <a:pt x="260" y="210"/>
                    <a:pt x="260" y="210"/>
                  </a:cubicBezTo>
                  <a:cubicBezTo>
                    <a:pt x="259" y="210"/>
                    <a:pt x="259" y="211"/>
                    <a:pt x="259" y="211"/>
                  </a:cubicBezTo>
                  <a:cubicBezTo>
                    <a:pt x="259" y="213"/>
                    <a:pt x="259" y="213"/>
                    <a:pt x="259" y="213"/>
                  </a:cubicBezTo>
                  <a:cubicBezTo>
                    <a:pt x="259" y="214"/>
                    <a:pt x="259" y="215"/>
                    <a:pt x="260" y="215"/>
                  </a:cubicBezTo>
                  <a:cubicBezTo>
                    <a:pt x="269" y="215"/>
                    <a:pt x="269" y="215"/>
                    <a:pt x="269" y="215"/>
                  </a:cubicBezTo>
                  <a:cubicBezTo>
                    <a:pt x="269" y="227"/>
                    <a:pt x="269" y="227"/>
                    <a:pt x="269" y="227"/>
                  </a:cubicBezTo>
                  <a:cubicBezTo>
                    <a:pt x="266" y="229"/>
                    <a:pt x="262" y="229"/>
                    <a:pt x="259" y="229"/>
                  </a:cubicBezTo>
                  <a:cubicBezTo>
                    <a:pt x="249" y="229"/>
                    <a:pt x="245" y="222"/>
                    <a:pt x="245" y="212"/>
                  </a:cubicBezTo>
                  <a:cubicBezTo>
                    <a:pt x="245" y="202"/>
                    <a:pt x="249" y="194"/>
                    <a:pt x="259" y="194"/>
                  </a:cubicBezTo>
                  <a:cubicBezTo>
                    <a:pt x="263" y="194"/>
                    <a:pt x="267" y="196"/>
                    <a:pt x="269" y="198"/>
                  </a:cubicBezTo>
                  <a:cubicBezTo>
                    <a:pt x="270" y="198"/>
                    <a:pt x="270" y="198"/>
                    <a:pt x="271" y="198"/>
                  </a:cubicBezTo>
                  <a:cubicBezTo>
                    <a:pt x="272" y="196"/>
                    <a:pt x="272" y="196"/>
                    <a:pt x="272" y="196"/>
                  </a:cubicBezTo>
                  <a:cubicBezTo>
                    <a:pt x="273" y="195"/>
                    <a:pt x="273" y="195"/>
                    <a:pt x="272" y="194"/>
                  </a:cubicBezTo>
                  <a:cubicBezTo>
                    <a:pt x="269" y="191"/>
                    <a:pt x="264" y="190"/>
                    <a:pt x="259" y="190"/>
                  </a:cubicBezTo>
                  <a:cubicBezTo>
                    <a:pt x="245" y="190"/>
                    <a:pt x="239" y="200"/>
                    <a:pt x="239" y="212"/>
                  </a:cubicBezTo>
                  <a:cubicBezTo>
                    <a:pt x="239" y="224"/>
                    <a:pt x="245" y="234"/>
                    <a:pt x="259" y="234"/>
                  </a:cubicBezTo>
                  <a:cubicBezTo>
                    <a:pt x="264" y="234"/>
                    <a:pt x="269" y="233"/>
                    <a:pt x="273" y="230"/>
                  </a:cubicBezTo>
                  <a:cubicBezTo>
                    <a:pt x="274" y="230"/>
                    <a:pt x="274" y="229"/>
                    <a:pt x="274" y="228"/>
                  </a:cubicBezTo>
                  <a:cubicBezTo>
                    <a:pt x="274" y="211"/>
                    <a:pt x="274" y="211"/>
                    <a:pt x="274" y="211"/>
                  </a:cubicBezTo>
                  <a:cubicBezTo>
                    <a:pt x="274" y="211"/>
                    <a:pt x="274" y="210"/>
                    <a:pt x="273" y="210"/>
                  </a:cubicBezTo>
                  <a:close/>
                  <a:moveTo>
                    <a:pt x="307" y="190"/>
                  </a:moveTo>
                  <a:cubicBezTo>
                    <a:pt x="284" y="190"/>
                    <a:pt x="284" y="190"/>
                    <a:pt x="284" y="190"/>
                  </a:cubicBezTo>
                  <a:cubicBezTo>
                    <a:pt x="283" y="190"/>
                    <a:pt x="283" y="190"/>
                    <a:pt x="283" y="191"/>
                  </a:cubicBezTo>
                  <a:cubicBezTo>
                    <a:pt x="283" y="232"/>
                    <a:pt x="283" y="232"/>
                    <a:pt x="283" y="232"/>
                  </a:cubicBezTo>
                  <a:cubicBezTo>
                    <a:pt x="283" y="233"/>
                    <a:pt x="283" y="233"/>
                    <a:pt x="284" y="233"/>
                  </a:cubicBezTo>
                  <a:cubicBezTo>
                    <a:pt x="307" y="233"/>
                    <a:pt x="307" y="233"/>
                    <a:pt x="307" y="233"/>
                  </a:cubicBezTo>
                  <a:cubicBezTo>
                    <a:pt x="308" y="233"/>
                    <a:pt x="308" y="233"/>
                    <a:pt x="308" y="232"/>
                  </a:cubicBezTo>
                  <a:cubicBezTo>
                    <a:pt x="308" y="230"/>
                    <a:pt x="308" y="230"/>
                    <a:pt x="308" y="230"/>
                  </a:cubicBezTo>
                  <a:cubicBezTo>
                    <a:pt x="308" y="229"/>
                    <a:pt x="308" y="229"/>
                    <a:pt x="307" y="229"/>
                  </a:cubicBezTo>
                  <a:cubicBezTo>
                    <a:pt x="288" y="229"/>
                    <a:pt x="288" y="229"/>
                    <a:pt x="288" y="229"/>
                  </a:cubicBezTo>
                  <a:cubicBezTo>
                    <a:pt x="288" y="213"/>
                    <a:pt x="288" y="213"/>
                    <a:pt x="288" y="213"/>
                  </a:cubicBezTo>
                  <a:cubicBezTo>
                    <a:pt x="305" y="213"/>
                    <a:pt x="305" y="213"/>
                    <a:pt x="305" y="213"/>
                  </a:cubicBezTo>
                  <a:cubicBezTo>
                    <a:pt x="306" y="213"/>
                    <a:pt x="306" y="213"/>
                    <a:pt x="306" y="212"/>
                  </a:cubicBezTo>
                  <a:cubicBezTo>
                    <a:pt x="306" y="210"/>
                    <a:pt x="306" y="210"/>
                    <a:pt x="306" y="210"/>
                  </a:cubicBezTo>
                  <a:cubicBezTo>
                    <a:pt x="306" y="209"/>
                    <a:pt x="306" y="209"/>
                    <a:pt x="305" y="209"/>
                  </a:cubicBezTo>
                  <a:cubicBezTo>
                    <a:pt x="288" y="209"/>
                    <a:pt x="288" y="209"/>
                    <a:pt x="288" y="209"/>
                  </a:cubicBezTo>
                  <a:cubicBezTo>
                    <a:pt x="288" y="195"/>
                    <a:pt x="288" y="195"/>
                    <a:pt x="288" y="195"/>
                  </a:cubicBezTo>
                  <a:cubicBezTo>
                    <a:pt x="307" y="195"/>
                    <a:pt x="307" y="195"/>
                    <a:pt x="307" y="195"/>
                  </a:cubicBezTo>
                  <a:cubicBezTo>
                    <a:pt x="308" y="195"/>
                    <a:pt x="308" y="194"/>
                    <a:pt x="308" y="193"/>
                  </a:cubicBezTo>
                  <a:cubicBezTo>
                    <a:pt x="308" y="191"/>
                    <a:pt x="308" y="191"/>
                    <a:pt x="308" y="191"/>
                  </a:cubicBezTo>
                  <a:cubicBezTo>
                    <a:pt x="308" y="190"/>
                    <a:pt x="308" y="190"/>
                    <a:pt x="307" y="190"/>
                  </a:cubicBezTo>
                  <a:close/>
                  <a:moveTo>
                    <a:pt x="336" y="206"/>
                  </a:moveTo>
                  <a:cubicBezTo>
                    <a:pt x="339" y="206"/>
                    <a:pt x="341" y="206"/>
                    <a:pt x="342" y="208"/>
                  </a:cubicBezTo>
                  <a:cubicBezTo>
                    <a:pt x="343" y="208"/>
                    <a:pt x="344" y="208"/>
                    <a:pt x="344" y="208"/>
                  </a:cubicBezTo>
                  <a:cubicBezTo>
                    <a:pt x="345" y="206"/>
                    <a:pt x="345" y="206"/>
                    <a:pt x="345" y="206"/>
                  </a:cubicBezTo>
                  <a:cubicBezTo>
                    <a:pt x="346" y="205"/>
                    <a:pt x="346" y="204"/>
                    <a:pt x="345" y="204"/>
                  </a:cubicBezTo>
                  <a:cubicBezTo>
                    <a:pt x="343" y="202"/>
                    <a:pt x="340" y="201"/>
                    <a:pt x="336" y="201"/>
                  </a:cubicBezTo>
                  <a:cubicBezTo>
                    <a:pt x="327" y="201"/>
                    <a:pt x="322" y="209"/>
                    <a:pt x="322" y="218"/>
                  </a:cubicBezTo>
                  <a:cubicBezTo>
                    <a:pt x="322" y="227"/>
                    <a:pt x="327" y="234"/>
                    <a:pt x="336" y="234"/>
                  </a:cubicBezTo>
                  <a:cubicBezTo>
                    <a:pt x="339" y="234"/>
                    <a:pt x="342" y="233"/>
                    <a:pt x="345" y="231"/>
                  </a:cubicBezTo>
                  <a:cubicBezTo>
                    <a:pt x="345" y="230"/>
                    <a:pt x="346" y="230"/>
                    <a:pt x="345" y="229"/>
                  </a:cubicBezTo>
                  <a:cubicBezTo>
                    <a:pt x="344" y="227"/>
                    <a:pt x="344" y="227"/>
                    <a:pt x="344" y="227"/>
                  </a:cubicBezTo>
                  <a:cubicBezTo>
                    <a:pt x="344" y="227"/>
                    <a:pt x="343" y="227"/>
                    <a:pt x="343" y="227"/>
                  </a:cubicBezTo>
                  <a:cubicBezTo>
                    <a:pt x="341" y="229"/>
                    <a:pt x="338" y="229"/>
                    <a:pt x="336" y="229"/>
                  </a:cubicBezTo>
                  <a:cubicBezTo>
                    <a:pt x="330" y="229"/>
                    <a:pt x="327" y="225"/>
                    <a:pt x="327" y="218"/>
                  </a:cubicBezTo>
                  <a:cubicBezTo>
                    <a:pt x="327" y="211"/>
                    <a:pt x="330" y="206"/>
                    <a:pt x="336" y="206"/>
                  </a:cubicBezTo>
                  <a:close/>
                  <a:moveTo>
                    <a:pt x="363" y="201"/>
                  </a:moveTo>
                  <a:cubicBezTo>
                    <a:pt x="353" y="201"/>
                    <a:pt x="348" y="209"/>
                    <a:pt x="348" y="218"/>
                  </a:cubicBezTo>
                  <a:cubicBezTo>
                    <a:pt x="348" y="226"/>
                    <a:pt x="352" y="234"/>
                    <a:pt x="363" y="234"/>
                  </a:cubicBezTo>
                  <a:cubicBezTo>
                    <a:pt x="373" y="234"/>
                    <a:pt x="377" y="226"/>
                    <a:pt x="377" y="218"/>
                  </a:cubicBezTo>
                  <a:cubicBezTo>
                    <a:pt x="377" y="209"/>
                    <a:pt x="373" y="201"/>
                    <a:pt x="363" y="201"/>
                  </a:cubicBezTo>
                  <a:close/>
                  <a:moveTo>
                    <a:pt x="363" y="230"/>
                  </a:moveTo>
                  <a:cubicBezTo>
                    <a:pt x="356" y="230"/>
                    <a:pt x="354" y="224"/>
                    <a:pt x="354" y="218"/>
                  </a:cubicBezTo>
                  <a:cubicBezTo>
                    <a:pt x="354" y="211"/>
                    <a:pt x="356" y="205"/>
                    <a:pt x="363" y="205"/>
                  </a:cubicBezTo>
                  <a:cubicBezTo>
                    <a:pt x="369" y="205"/>
                    <a:pt x="372" y="211"/>
                    <a:pt x="372" y="218"/>
                  </a:cubicBezTo>
                  <a:cubicBezTo>
                    <a:pt x="372" y="224"/>
                    <a:pt x="369" y="230"/>
                    <a:pt x="363" y="230"/>
                  </a:cubicBezTo>
                  <a:close/>
                  <a:moveTo>
                    <a:pt x="416" y="201"/>
                  </a:moveTo>
                  <a:cubicBezTo>
                    <a:pt x="412" y="201"/>
                    <a:pt x="409" y="203"/>
                    <a:pt x="406" y="206"/>
                  </a:cubicBezTo>
                  <a:cubicBezTo>
                    <a:pt x="404" y="203"/>
                    <a:pt x="402" y="201"/>
                    <a:pt x="397" y="201"/>
                  </a:cubicBezTo>
                  <a:cubicBezTo>
                    <a:pt x="393" y="201"/>
                    <a:pt x="390" y="203"/>
                    <a:pt x="388" y="206"/>
                  </a:cubicBezTo>
                  <a:cubicBezTo>
                    <a:pt x="388" y="203"/>
                    <a:pt x="388" y="203"/>
                    <a:pt x="388" y="203"/>
                  </a:cubicBezTo>
                  <a:cubicBezTo>
                    <a:pt x="388" y="202"/>
                    <a:pt x="388" y="202"/>
                    <a:pt x="387" y="202"/>
                  </a:cubicBezTo>
                  <a:cubicBezTo>
                    <a:pt x="384" y="202"/>
                    <a:pt x="384" y="202"/>
                    <a:pt x="384" y="202"/>
                  </a:cubicBezTo>
                  <a:cubicBezTo>
                    <a:pt x="383" y="202"/>
                    <a:pt x="383" y="202"/>
                    <a:pt x="383" y="203"/>
                  </a:cubicBezTo>
                  <a:cubicBezTo>
                    <a:pt x="383" y="232"/>
                    <a:pt x="383" y="232"/>
                    <a:pt x="383" y="232"/>
                  </a:cubicBezTo>
                  <a:cubicBezTo>
                    <a:pt x="383" y="233"/>
                    <a:pt x="383" y="233"/>
                    <a:pt x="384" y="233"/>
                  </a:cubicBezTo>
                  <a:cubicBezTo>
                    <a:pt x="387" y="233"/>
                    <a:pt x="387" y="233"/>
                    <a:pt x="387" y="233"/>
                  </a:cubicBezTo>
                  <a:cubicBezTo>
                    <a:pt x="388" y="233"/>
                    <a:pt x="388" y="233"/>
                    <a:pt x="388" y="232"/>
                  </a:cubicBezTo>
                  <a:cubicBezTo>
                    <a:pt x="388" y="210"/>
                    <a:pt x="388" y="210"/>
                    <a:pt x="388" y="210"/>
                  </a:cubicBezTo>
                  <a:cubicBezTo>
                    <a:pt x="391" y="207"/>
                    <a:pt x="393" y="206"/>
                    <a:pt x="396" y="206"/>
                  </a:cubicBezTo>
                  <a:cubicBezTo>
                    <a:pt x="401" y="206"/>
                    <a:pt x="402" y="209"/>
                    <a:pt x="402" y="213"/>
                  </a:cubicBezTo>
                  <a:cubicBezTo>
                    <a:pt x="402" y="232"/>
                    <a:pt x="402" y="232"/>
                    <a:pt x="402" y="232"/>
                  </a:cubicBezTo>
                  <a:cubicBezTo>
                    <a:pt x="402" y="233"/>
                    <a:pt x="403" y="233"/>
                    <a:pt x="404" y="233"/>
                  </a:cubicBezTo>
                  <a:cubicBezTo>
                    <a:pt x="406" y="233"/>
                    <a:pt x="406" y="233"/>
                    <a:pt x="406" y="233"/>
                  </a:cubicBezTo>
                  <a:cubicBezTo>
                    <a:pt x="407" y="233"/>
                    <a:pt x="408" y="233"/>
                    <a:pt x="408" y="232"/>
                  </a:cubicBezTo>
                  <a:cubicBezTo>
                    <a:pt x="408" y="209"/>
                    <a:pt x="408" y="209"/>
                    <a:pt x="408" y="209"/>
                  </a:cubicBezTo>
                  <a:cubicBezTo>
                    <a:pt x="410" y="207"/>
                    <a:pt x="412" y="206"/>
                    <a:pt x="415" y="206"/>
                  </a:cubicBezTo>
                  <a:cubicBezTo>
                    <a:pt x="420" y="206"/>
                    <a:pt x="422" y="209"/>
                    <a:pt x="422" y="213"/>
                  </a:cubicBezTo>
                  <a:cubicBezTo>
                    <a:pt x="422" y="232"/>
                    <a:pt x="422" y="232"/>
                    <a:pt x="422" y="232"/>
                  </a:cubicBezTo>
                  <a:cubicBezTo>
                    <a:pt x="422" y="233"/>
                    <a:pt x="422" y="233"/>
                    <a:pt x="423" y="233"/>
                  </a:cubicBezTo>
                  <a:cubicBezTo>
                    <a:pt x="426" y="233"/>
                    <a:pt x="426" y="233"/>
                    <a:pt x="426" y="233"/>
                  </a:cubicBezTo>
                  <a:cubicBezTo>
                    <a:pt x="427" y="233"/>
                    <a:pt x="427" y="233"/>
                    <a:pt x="427" y="232"/>
                  </a:cubicBezTo>
                  <a:cubicBezTo>
                    <a:pt x="427" y="213"/>
                    <a:pt x="427" y="213"/>
                    <a:pt x="427" y="213"/>
                  </a:cubicBezTo>
                  <a:cubicBezTo>
                    <a:pt x="427" y="207"/>
                    <a:pt x="424" y="201"/>
                    <a:pt x="416" y="201"/>
                  </a:cubicBezTo>
                  <a:close/>
                  <a:moveTo>
                    <a:pt x="449" y="201"/>
                  </a:moveTo>
                  <a:cubicBezTo>
                    <a:pt x="444" y="201"/>
                    <a:pt x="442" y="203"/>
                    <a:pt x="439" y="206"/>
                  </a:cubicBezTo>
                  <a:cubicBezTo>
                    <a:pt x="439" y="203"/>
                    <a:pt x="439" y="203"/>
                    <a:pt x="439" y="203"/>
                  </a:cubicBezTo>
                  <a:cubicBezTo>
                    <a:pt x="439" y="202"/>
                    <a:pt x="439" y="202"/>
                    <a:pt x="438" y="202"/>
                  </a:cubicBezTo>
                  <a:cubicBezTo>
                    <a:pt x="436" y="202"/>
                    <a:pt x="436" y="202"/>
                    <a:pt x="436" y="202"/>
                  </a:cubicBezTo>
                  <a:cubicBezTo>
                    <a:pt x="435" y="202"/>
                    <a:pt x="435" y="202"/>
                    <a:pt x="435" y="203"/>
                  </a:cubicBezTo>
                  <a:cubicBezTo>
                    <a:pt x="435" y="245"/>
                    <a:pt x="435" y="245"/>
                    <a:pt x="435" y="245"/>
                  </a:cubicBezTo>
                  <a:cubicBezTo>
                    <a:pt x="435" y="246"/>
                    <a:pt x="435" y="246"/>
                    <a:pt x="436" y="246"/>
                  </a:cubicBezTo>
                  <a:cubicBezTo>
                    <a:pt x="439" y="246"/>
                    <a:pt x="439" y="246"/>
                    <a:pt x="439" y="246"/>
                  </a:cubicBezTo>
                  <a:cubicBezTo>
                    <a:pt x="439" y="246"/>
                    <a:pt x="440" y="246"/>
                    <a:pt x="440" y="245"/>
                  </a:cubicBezTo>
                  <a:cubicBezTo>
                    <a:pt x="440" y="230"/>
                    <a:pt x="440" y="230"/>
                    <a:pt x="440" y="230"/>
                  </a:cubicBezTo>
                  <a:cubicBezTo>
                    <a:pt x="442" y="232"/>
                    <a:pt x="444" y="234"/>
                    <a:pt x="448" y="234"/>
                  </a:cubicBezTo>
                  <a:cubicBezTo>
                    <a:pt x="456" y="234"/>
                    <a:pt x="462" y="227"/>
                    <a:pt x="462" y="217"/>
                  </a:cubicBezTo>
                  <a:cubicBezTo>
                    <a:pt x="462" y="207"/>
                    <a:pt x="457" y="201"/>
                    <a:pt x="449" y="201"/>
                  </a:cubicBezTo>
                  <a:close/>
                  <a:moveTo>
                    <a:pt x="448" y="230"/>
                  </a:moveTo>
                  <a:cubicBezTo>
                    <a:pt x="444" y="230"/>
                    <a:pt x="442" y="228"/>
                    <a:pt x="440" y="226"/>
                  </a:cubicBezTo>
                  <a:cubicBezTo>
                    <a:pt x="440" y="210"/>
                    <a:pt x="440" y="210"/>
                    <a:pt x="440" y="210"/>
                  </a:cubicBezTo>
                  <a:cubicBezTo>
                    <a:pt x="442" y="207"/>
                    <a:pt x="445" y="205"/>
                    <a:pt x="448" y="205"/>
                  </a:cubicBezTo>
                  <a:cubicBezTo>
                    <a:pt x="453" y="205"/>
                    <a:pt x="456" y="209"/>
                    <a:pt x="456" y="217"/>
                  </a:cubicBezTo>
                  <a:cubicBezTo>
                    <a:pt x="456" y="226"/>
                    <a:pt x="453" y="230"/>
                    <a:pt x="448" y="230"/>
                  </a:cubicBezTo>
                  <a:close/>
                  <a:moveTo>
                    <a:pt x="479" y="201"/>
                  </a:moveTo>
                  <a:cubicBezTo>
                    <a:pt x="474" y="201"/>
                    <a:pt x="470" y="203"/>
                    <a:pt x="468" y="205"/>
                  </a:cubicBezTo>
                  <a:cubicBezTo>
                    <a:pt x="467" y="205"/>
                    <a:pt x="467" y="206"/>
                    <a:pt x="467" y="206"/>
                  </a:cubicBezTo>
                  <a:cubicBezTo>
                    <a:pt x="468" y="208"/>
                    <a:pt x="468" y="208"/>
                    <a:pt x="468" y="208"/>
                  </a:cubicBezTo>
                  <a:cubicBezTo>
                    <a:pt x="469" y="209"/>
                    <a:pt x="469" y="209"/>
                    <a:pt x="470" y="208"/>
                  </a:cubicBezTo>
                  <a:cubicBezTo>
                    <a:pt x="472" y="206"/>
                    <a:pt x="475" y="206"/>
                    <a:pt x="478" y="206"/>
                  </a:cubicBezTo>
                  <a:cubicBezTo>
                    <a:pt x="484" y="206"/>
                    <a:pt x="486" y="210"/>
                    <a:pt x="486" y="213"/>
                  </a:cubicBezTo>
                  <a:cubicBezTo>
                    <a:pt x="486" y="216"/>
                    <a:pt x="486" y="216"/>
                    <a:pt x="486" y="216"/>
                  </a:cubicBezTo>
                  <a:cubicBezTo>
                    <a:pt x="483" y="215"/>
                    <a:pt x="481" y="215"/>
                    <a:pt x="478" y="215"/>
                  </a:cubicBezTo>
                  <a:cubicBezTo>
                    <a:pt x="470" y="215"/>
                    <a:pt x="466" y="219"/>
                    <a:pt x="466" y="224"/>
                  </a:cubicBezTo>
                  <a:cubicBezTo>
                    <a:pt x="466" y="230"/>
                    <a:pt x="469" y="234"/>
                    <a:pt x="476" y="234"/>
                  </a:cubicBezTo>
                  <a:cubicBezTo>
                    <a:pt x="481" y="234"/>
                    <a:pt x="484" y="232"/>
                    <a:pt x="486" y="229"/>
                  </a:cubicBezTo>
                  <a:cubicBezTo>
                    <a:pt x="486" y="232"/>
                    <a:pt x="486" y="232"/>
                    <a:pt x="486" y="232"/>
                  </a:cubicBezTo>
                  <a:cubicBezTo>
                    <a:pt x="486" y="233"/>
                    <a:pt x="486" y="233"/>
                    <a:pt x="487" y="233"/>
                  </a:cubicBezTo>
                  <a:cubicBezTo>
                    <a:pt x="489" y="233"/>
                    <a:pt x="489" y="233"/>
                    <a:pt x="489" y="233"/>
                  </a:cubicBezTo>
                  <a:cubicBezTo>
                    <a:pt x="490" y="233"/>
                    <a:pt x="491" y="233"/>
                    <a:pt x="491" y="232"/>
                  </a:cubicBezTo>
                  <a:cubicBezTo>
                    <a:pt x="491" y="213"/>
                    <a:pt x="491" y="213"/>
                    <a:pt x="491" y="213"/>
                  </a:cubicBezTo>
                  <a:cubicBezTo>
                    <a:pt x="491" y="206"/>
                    <a:pt x="487" y="201"/>
                    <a:pt x="479" y="201"/>
                  </a:cubicBezTo>
                  <a:close/>
                  <a:moveTo>
                    <a:pt x="486" y="225"/>
                  </a:moveTo>
                  <a:cubicBezTo>
                    <a:pt x="483" y="229"/>
                    <a:pt x="480" y="230"/>
                    <a:pt x="477" y="230"/>
                  </a:cubicBezTo>
                  <a:cubicBezTo>
                    <a:pt x="472" y="230"/>
                    <a:pt x="471" y="227"/>
                    <a:pt x="471" y="224"/>
                  </a:cubicBezTo>
                  <a:cubicBezTo>
                    <a:pt x="471" y="221"/>
                    <a:pt x="473" y="219"/>
                    <a:pt x="479" y="219"/>
                  </a:cubicBezTo>
                  <a:cubicBezTo>
                    <a:pt x="481" y="219"/>
                    <a:pt x="484" y="219"/>
                    <a:pt x="486" y="220"/>
                  </a:cubicBezTo>
                  <a:lnTo>
                    <a:pt x="486" y="225"/>
                  </a:lnTo>
                  <a:close/>
                  <a:moveTo>
                    <a:pt x="513" y="201"/>
                  </a:moveTo>
                  <a:cubicBezTo>
                    <a:pt x="509" y="201"/>
                    <a:pt x="506" y="203"/>
                    <a:pt x="503" y="206"/>
                  </a:cubicBezTo>
                  <a:cubicBezTo>
                    <a:pt x="503" y="203"/>
                    <a:pt x="503" y="203"/>
                    <a:pt x="503" y="203"/>
                  </a:cubicBezTo>
                  <a:cubicBezTo>
                    <a:pt x="503" y="202"/>
                    <a:pt x="503" y="202"/>
                    <a:pt x="502" y="202"/>
                  </a:cubicBezTo>
                  <a:cubicBezTo>
                    <a:pt x="500" y="202"/>
                    <a:pt x="500" y="202"/>
                    <a:pt x="500" y="202"/>
                  </a:cubicBezTo>
                  <a:cubicBezTo>
                    <a:pt x="499" y="202"/>
                    <a:pt x="498" y="202"/>
                    <a:pt x="498" y="203"/>
                  </a:cubicBezTo>
                  <a:cubicBezTo>
                    <a:pt x="498" y="232"/>
                    <a:pt x="498" y="232"/>
                    <a:pt x="498" y="232"/>
                  </a:cubicBezTo>
                  <a:cubicBezTo>
                    <a:pt x="498" y="233"/>
                    <a:pt x="499" y="233"/>
                    <a:pt x="500" y="233"/>
                  </a:cubicBezTo>
                  <a:cubicBezTo>
                    <a:pt x="502" y="233"/>
                    <a:pt x="502" y="233"/>
                    <a:pt x="502" y="233"/>
                  </a:cubicBezTo>
                  <a:cubicBezTo>
                    <a:pt x="503" y="233"/>
                    <a:pt x="503" y="233"/>
                    <a:pt x="503" y="232"/>
                  </a:cubicBezTo>
                  <a:cubicBezTo>
                    <a:pt x="503" y="210"/>
                    <a:pt x="503" y="210"/>
                    <a:pt x="503" y="210"/>
                  </a:cubicBezTo>
                  <a:cubicBezTo>
                    <a:pt x="506" y="207"/>
                    <a:pt x="509" y="206"/>
                    <a:pt x="512" y="206"/>
                  </a:cubicBezTo>
                  <a:cubicBezTo>
                    <a:pt x="517" y="206"/>
                    <a:pt x="518" y="209"/>
                    <a:pt x="518" y="213"/>
                  </a:cubicBezTo>
                  <a:cubicBezTo>
                    <a:pt x="518" y="232"/>
                    <a:pt x="518" y="232"/>
                    <a:pt x="518" y="232"/>
                  </a:cubicBezTo>
                  <a:cubicBezTo>
                    <a:pt x="518" y="233"/>
                    <a:pt x="519" y="233"/>
                    <a:pt x="520" y="233"/>
                  </a:cubicBezTo>
                  <a:cubicBezTo>
                    <a:pt x="522" y="233"/>
                    <a:pt x="522" y="233"/>
                    <a:pt x="522" y="233"/>
                  </a:cubicBezTo>
                  <a:cubicBezTo>
                    <a:pt x="523" y="233"/>
                    <a:pt x="524" y="233"/>
                    <a:pt x="524" y="232"/>
                  </a:cubicBezTo>
                  <a:cubicBezTo>
                    <a:pt x="524" y="213"/>
                    <a:pt x="524" y="213"/>
                    <a:pt x="524" y="213"/>
                  </a:cubicBezTo>
                  <a:cubicBezTo>
                    <a:pt x="524" y="207"/>
                    <a:pt x="520" y="201"/>
                    <a:pt x="513" y="201"/>
                  </a:cubicBezTo>
                  <a:close/>
                  <a:moveTo>
                    <a:pt x="553" y="202"/>
                  </a:moveTo>
                  <a:cubicBezTo>
                    <a:pt x="550" y="202"/>
                    <a:pt x="550" y="202"/>
                    <a:pt x="550" y="202"/>
                  </a:cubicBezTo>
                  <a:cubicBezTo>
                    <a:pt x="550" y="202"/>
                    <a:pt x="549" y="202"/>
                    <a:pt x="549" y="203"/>
                  </a:cubicBezTo>
                  <a:cubicBezTo>
                    <a:pt x="547" y="211"/>
                    <a:pt x="545" y="219"/>
                    <a:pt x="541" y="227"/>
                  </a:cubicBezTo>
                  <a:cubicBezTo>
                    <a:pt x="537" y="220"/>
                    <a:pt x="534" y="211"/>
                    <a:pt x="533" y="203"/>
                  </a:cubicBezTo>
                  <a:cubicBezTo>
                    <a:pt x="533" y="202"/>
                    <a:pt x="532" y="202"/>
                    <a:pt x="531" y="202"/>
                  </a:cubicBezTo>
                  <a:cubicBezTo>
                    <a:pt x="528" y="202"/>
                    <a:pt x="528" y="202"/>
                    <a:pt x="528" y="202"/>
                  </a:cubicBezTo>
                  <a:cubicBezTo>
                    <a:pt x="528" y="202"/>
                    <a:pt x="527" y="202"/>
                    <a:pt x="527" y="203"/>
                  </a:cubicBezTo>
                  <a:cubicBezTo>
                    <a:pt x="527" y="203"/>
                    <a:pt x="527" y="204"/>
                    <a:pt x="527" y="204"/>
                  </a:cubicBezTo>
                  <a:cubicBezTo>
                    <a:pt x="530" y="213"/>
                    <a:pt x="533" y="224"/>
                    <a:pt x="538" y="232"/>
                  </a:cubicBezTo>
                  <a:cubicBezTo>
                    <a:pt x="535" y="238"/>
                    <a:pt x="532" y="240"/>
                    <a:pt x="529" y="242"/>
                  </a:cubicBezTo>
                  <a:cubicBezTo>
                    <a:pt x="528" y="242"/>
                    <a:pt x="528" y="243"/>
                    <a:pt x="528" y="243"/>
                  </a:cubicBezTo>
                  <a:cubicBezTo>
                    <a:pt x="528" y="243"/>
                    <a:pt x="528" y="244"/>
                    <a:pt x="528" y="244"/>
                  </a:cubicBezTo>
                  <a:cubicBezTo>
                    <a:pt x="530" y="246"/>
                    <a:pt x="530" y="246"/>
                    <a:pt x="530" y="246"/>
                  </a:cubicBezTo>
                  <a:cubicBezTo>
                    <a:pt x="530" y="246"/>
                    <a:pt x="530" y="246"/>
                    <a:pt x="531" y="246"/>
                  </a:cubicBezTo>
                  <a:cubicBezTo>
                    <a:pt x="531" y="246"/>
                    <a:pt x="531" y="246"/>
                    <a:pt x="531" y="246"/>
                  </a:cubicBezTo>
                  <a:cubicBezTo>
                    <a:pt x="539" y="241"/>
                    <a:pt x="544" y="232"/>
                    <a:pt x="548" y="222"/>
                  </a:cubicBezTo>
                  <a:cubicBezTo>
                    <a:pt x="551" y="216"/>
                    <a:pt x="553" y="210"/>
                    <a:pt x="554" y="204"/>
                  </a:cubicBezTo>
                  <a:cubicBezTo>
                    <a:pt x="554" y="203"/>
                    <a:pt x="554" y="203"/>
                    <a:pt x="554" y="203"/>
                  </a:cubicBezTo>
                  <a:cubicBezTo>
                    <a:pt x="554" y="202"/>
                    <a:pt x="554" y="202"/>
                    <a:pt x="553" y="202"/>
                  </a:cubicBezTo>
                  <a:close/>
                  <a:moveTo>
                    <a:pt x="294" y="66"/>
                  </a:moveTo>
                  <a:cubicBezTo>
                    <a:pt x="251" y="66"/>
                    <a:pt x="251" y="66"/>
                    <a:pt x="251" y="66"/>
                  </a:cubicBezTo>
                  <a:cubicBezTo>
                    <a:pt x="251" y="48"/>
                    <a:pt x="251" y="48"/>
                    <a:pt x="251" y="48"/>
                  </a:cubicBezTo>
                  <a:cubicBezTo>
                    <a:pt x="284" y="48"/>
                    <a:pt x="284" y="48"/>
                    <a:pt x="284" y="48"/>
                  </a:cubicBezTo>
                  <a:cubicBezTo>
                    <a:pt x="284" y="32"/>
                    <a:pt x="284" y="32"/>
                    <a:pt x="284" y="32"/>
                  </a:cubicBezTo>
                  <a:cubicBezTo>
                    <a:pt x="251" y="32"/>
                    <a:pt x="251" y="32"/>
                    <a:pt x="251" y="32"/>
                  </a:cubicBezTo>
                  <a:cubicBezTo>
                    <a:pt x="251" y="16"/>
                    <a:pt x="251" y="16"/>
                    <a:pt x="251" y="16"/>
                  </a:cubicBezTo>
                  <a:cubicBezTo>
                    <a:pt x="292" y="16"/>
                    <a:pt x="292" y="16"/>
                    <a:pt x="292" y="16"/>
                  </a:cubicBezTo>
                  <a:cubicBezTo>
                    <a:pt x="292" y="0"/>
                    <a:pt x="292" y="0"/>
                    <a:pt x="292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32" y="82"/>
                    <a:pt x="232" y="82"/>
                    <a:pt x="232" y="82"/>
                  </a:cubicBezTo>
                  <a:cubicBezTo>
                    <a:pt x="294" y="82"/>
                    <a:pt x="294" y="82"/>
                    <a:pt x="294" y="82"/>
                  </a:cubicBezTo>
                  <a:lnTo>
                    <a:pt x="294" y="66"/>
                  </a:lnTo>
                  <a:close/>
                  <a:moveTo>
                    <a:pt x="129" y="82"/>
                  </a:moveTo>
                  <a:cubicBezTo>
                    <a:pt x="150" y="82"/>
                    <a:pt x="150" y="82"/>
                    <a:pt x="150" y="82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123" y="63"/>
                    <a:pt x="123" y="63"/>
                    <a:pt x="123" y="63"/>
                  </a:cubicBezTo>
                  <a:lnTo>
                    <a:pt x="129" y="82"/>
                  </a:lnTo>
                  <a:close/>
                  <a:moveTo>
                    <a:pt x="98" y="48"/>
                  </a:moveTo>
                  <a:cubicBezTo>
                    <a:pt x="102" y="35"/>
                    <a:pt x="106" y="29"/>
                    <a:pt x="109" y="19"/>
                  </a:cubicBezTo>
                  <a:cubicBezTo>
                    <a:pt x="112" y="29"/>
                    <a:pt x="115" y="35"/>
                    <a:pt x="119" y="48"/>
                  </a:cubicBezTo>
                  <a:lnTo>
                    <a:pt x="98" y="48"/>
                  </a:lnTo>
                  <a:close/>
                  <a:moveTo>
                    <a:pt x="52" y="39"/>
                  </a:moveTo>
                  <a:cubicBezTo>
                    <a:pt x="61" y="35"/>
                    <a:pt x="66" y="29"/>
                    <a:pt x="66" y="21"/>
                  </a:cubicBezTo>
                  <a:cubicBezTo>
                    <a:pt x="66" y="12"/>
                    <a:pt x="62" y="6"/>
                    <a:pt x="56" y="3"/>
                  </a:cubicBezTo>
                  <a:cubicBezTo>
                    <a:pt x="52" y="0"/>
                    <a:pt x="46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35" y="82"/>
                    <a:pt x="35" y="82"/>
                    <a:pt x="35" y="82"/>
                  </a:cubicBezTo>
                  <a:cubicBezTo>
                    <a:pt x="47" y="82"/>
                    <a:pt x="53" y="81"/>
                    <a:pt x="59" y="78"/>
                  </a:cubicBezTo>
                  <a:cubicBezTo>
                    <a:pt x="65" y="74"/>
                    <a:pt x="69" y="67"/>
                    <a:pt x="69" y="59"/>
                  </a:cubicBezTo>
                  <a:cubicBezTo>
                    <a:pt x="69" y="48"/>
                    <a:pt x="63" y="41"/>
                    <a:pt x="52" y="39"/>
                  </a:cubicBezTo>
                  <a:close/>
                  <a:moveTo>
                    <a:pt x="19" y="16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44" y="16"/>
                    <a:pt x="46" y="19"/>
                    <a:pt x="46" y="24"/>
                  </a:cubicBezTo>
                  <a:cubicBezTo>
                    <a:pt x="46" y="29"/>
                    <a:pt x="43" y="32"/>
                    <a:pt x="34" y="32"/>
                  </a:cubicBezTo>
                  <a:cubicBezTo>
                    <a:pt x="19" y="32"/>
                    <a:pt x="19" y="32"/>
                    <a:pt x="19" y="32"/>
                  </a:cubicBezTo>
                  <a:lnTo>
                    <a:pt x="19" y="16"/>
                  </a:lnTo>
                  <a:close/>
                  <a:moveTo>
                    <a:pt x="34" y="66"/>
                  </a:moveTo>
                  <a:cubicBezTo>
                    <a:pt x="19" y="66"/>
                    <a:pt x="19" y="66"/>
                    <a:pt x="19" y="66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6" y="48"/>
                    <a:pt x="48" y="51"/>
                    <a:pt x="48" y="57"/>
                  </a:cubicBezTo>
                  <a:cubicBezTo>
                    <a:pt x="48" y="63"/>
                    <a:pt x="45" y="66"/>
                    <a:pt x="34" y="66"/>
                  </a:cubicBezTo>
                  <a:close/>
                  <a:moveTo>
                    <a:pt x="349" y="82"/>
                  </a:moveTo>
                  <a:cubicBezTo>
                    <a:pt x="372" y="82"/>
                    <a:pt x="372" y="82"/>
                    <a:pt x="372" y="82"/>
                  </a:cubicBezTo>
                  <a:cubicBezTo>
                    <a:pt x="350" y="48"/>
                    <a:pt x="350" y="48"/>
                    <a:pt x="350" y="48"/>
                  </a:cubicBezTo>
                  <a:cubicBezTo>
                    <a:pt x="361" y="45"/>
                    <a:pt x="369" y="38"/>
                    <a:pt x="369" y="25"/>
                  </a:cubicBezTo>
                  <a:cubicBezTo>
                    <a:pt x="369" y="19"/>
                    <a:pt x="367" y="13"/>
                    <a:pt x="364" y="9"/>
                  </a:cubicBezTo>
                  <a:cubicBezTo>
                    <a:pt x="359" y="3"/>
                    <a:pt x="352" y="0"/>
                    <a:pt x="339" y="0"/>
                  </a:cubicBezTo>
                  <a:cubicBezTo>
                    <a:pt x="301" y="0"/>
                    <a:pt x="301" y="0"/>
                    <a:pt x="301" y="0"/>
                  </a:cubicBezTo>
                  <a:cubicBezTo>
                    <a:pt x="301" y="82"/>
                    <a:pt x="301" y="82"/>
                    <a:pt x="301" y="82"/>
                  </a:cubicBezTo>
                  <a:cubicBezTo>
                    <a:pt x="321" y="82"/>
                    <a:pt x="321" y="82"/>
                    <a:pt x="321" y="82"/>
                  </a:cubicBezTo>
                  <a:cubicBezTo>
                    <a:pt x="321" y="48"/>
                    <a:pt x="321" y="48"/>
                    <a:pt x="321" y="48"/>
                  </a:cubicBezTo>
                  <a:cubicBezTo>
                    <a:pt x="331" y="48"/>
                    <a:pt x="331" y="48"/>
                    <a:pt x="331" y="48"/>
                  </a:cubicBezTo>
                  <a:lnTo>
                    <a:pt x="349" y="82"/>
                  </a:lnTo>
                  <a:close/>
                  <a:moveTo>
                    <a:pt x="321" y="32"/>
                  </a:moveTo>
                  <a:cubicBezTo>
                    <a:pt x="321" y="16"/>
                    <a:pt x="321" y="16"/>
                    <a:pt x="321" y="16"/>
                  </a:cubicBezTo>
                  <a:cubicBezTo>
                    <a:pt x="336" y="16"/>
                    <a:pt x="336" y="16"/>
                    <a:pt x="336" y="16"/>
                  </a:cubicBezTo>
                  <a:cubicBezTo>
                    <a:pt x="346" y="16"/>
                    <a:pt x="348" y="19"/>
                    <a:pt x="348" y="24"/>
                  </a:cubicBezTo>
                  <a:cubicBezTo>
                    <a:pt x="348" y="29"/>
                    <a:pt x="345" y="32"/>
                    <a:pt x="336" y="32"/>
                  </a:cubicBezTo>
                  <a:lnTo>
                    <a:pt x="321" y="32"/>
                  </a:lnTo>
                  <a:close/>
                  <a:moveTo>
                    <a:pt x="365" y="141"/>
                  </a:moveTo>
                  <a:cubicBezTo>
                    <a:pt x="396" y="141"/>
                    <a:pt x="396" y="141"/>
                    <a:pt x="396" y="141"/>
                  </a:cubicBezTo>
                  <a:cubicBezTo>
                    <a:pt x="396" y="175"/>
                    <a:pt x="396" y="175"/>
                    <a:pt x="396" y="175"/>
                  </a:cubicBezTo>
                  <a:cubicBezTo>
                    <a:pt x="416" y="175"/>
                    <a:pt x="416" y="175"/>
                    <a:pt x="416" y="175"/>
                  </a:cubicBezTo>
                  <a:cubicBezTo>
                    <a:pt x="416" y="93"/>
                    <a:pt x="416" y="93"/>
                    <a:pt x="416" y="93"/>
                  </a:cubicBezTo>
                  <a:cubicBezTo>
                    <a:pt x="396" y="93"/>
                    <a:pt x="396" y="93"/>
                    <a:pt x="396" y="93"/>
                  </a:cubicBezTo>
                  <a:cubicBezTo>
                    <a:pt x="396" y="124"/>
                    <a:pt x="396" y="124"/>
                    <a:pt x="396" y="124"/>
                  </a:cubicBezTo>
                  <a:cubicBezTo>
                    <a:pt x="365" y="124"/>
                    <a:pt x="365" y="124"/>
                    <a:pt x="365" y="124"/>
                  </a:cubicBezTo>
                  <a:cubicBezTo>
                    <a:pt x="365" y="93"/>
                    <a:pt x="365" y="93"/>
                    <a:pt x="365" y="93"/>
                  </a:cubicBezTo>
                  <a:cubicBezTo>
                    <a:pt x="345" y="93"/>
                    <a:pt x="345" y="93"/>
                    <a:pt x="345" y="93"/>
                  </a:cubicBezTo>
                  <a:cubicBezTo>
                    <a:pt x="345" y="175"/>
                    <a:pt x="345" y="175"/>
                    <a:pt x="345" y="175"/>
                  </a:cubicBezTo>
                  <a:cubicBezTo>
                    <a:pt x="365" y="175"/>
                    <a:pt x="365" y="175"/>
                    <a:pt x="365" y="175"/>
                  </a:cubicBezTo>
                  <a:lnTo>
                    <a:pt x="365" y="141"/>
                  </a:lnTo>
                  <a:close/>
                  <a:moveTo>
                    <a:pt x="153" y="124"/>
                  </a:moveTo>
                  <a:cubicBezTo>
                    <a:pt x="122" y="124"/>
                    <a:pt x="122" y="124"/>
                    <a:pt x="122" y="12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02" y="93"/>
                    <a:pt x="102" y="93"/>
                    <a:pt x="102" y="93"/>
                  </a:cubicBezTo>
                  <a:cubicBezTo>
                    <a:pt x="102" y="175"/>
                    <a:pt x="102" y="175"/>
                    <a:pt x="102" y="175"/>
                  </a:cubicBezTo>
                  <a:cubicBezTo>
                    <a:pt x="122" y="175"/>
                    <a:pt x="122" y="175"/>
                    <a:pt x="122" y="175"/>
                  </a:cubicBezTo>
                  <a:cubicBezTo>
                    <a:pt x="122" y="141"/>
                    <a:pt x="122" y="141"/>
                    <a:pt x="122" y="141"/>
                  </a:cubicBezTo>
                  <a:cubicBezTo>
                    <a:pt x="153" y="141"/>
                    <a:pt x="153" y="141"/>
                    <a:pt x="153" y="141"/>
                  </a:cubicBezTo>
                  <a:cubicBezTo>
                    <a:pt x="153" y="233"/>
                    <a:pt x="153" y="233"/>
                    <a:pt x="153" y="233"/>
                  </a:cubicBezTo>
                  <a:cubicBezTo>
                    <a:pt x="173" y="233"/>
                    <a:pt x="173" y="233"/>
                    <a:pt x="173" y="233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153" y="124"/>
                  </a:lnTo>
                  <a:close/>
                  <a:moveTo>
                    <a:pt x="227" y="82"/>
                  </a:moveTo>
                  <a:cubicBezTo>
                    <a:pt x="198" y="40"/>
                    <a:pt x="198" y="40"/>
                    <a:pt x="198" y="4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173" y="40"/>
                    <a:pt x="173" y="40"/>
                    <a:pt x="173" y="40"/>
                  </a:cubicBezTo>
                  <a:cubicBezTo>
                    <a:pt x="204" y="82"/>
                    <a:pt x="204" y="82"/>
                    <a:pt x="204" y="82"/>
                  </a:cubicBezTo>
                  <a:lnTo>
                    <a:pt x="227" y="82"/>
                  </a:lnTo>
                  <a:close/>
                  <a:moveTo>
                    <a:pt x="251" y="140"/>
                  </a:moveTo>
                  <a:cubicBezTo>
                    <a:pt x="251" y="93"/>
                    <a:pt x="251" y="93"/>
                    <a:pt x="251" y="93"/>
                  </a:cubicBezTo>
                  <a:cubicBezTo>
                    <a:pt x="232" y="93"/>
                    <a:pt x="232" y="93"/>
                    <a:pt x="232" y="93"/>
                  </a:cubicBezTo>
                  <a:cubicBezTo>
                    <a:pt x="232" y="140"/>
                    <a:pt x="232" y="140"/>
                    <a:pt x="232" y="140"/>
                  </a:cubicBezTo>
                  <a:cubicBezTo>
                    <a:pt x="232" y="155"/>
                    <a:pt x="226" y="160"/>
                    <a:pt x="217" y="160"/>
                  </a:cubicBezTo>
                  <a:cubicBezTo>
                    <a:pt x="208" y="160"/>
                    <a:pt x="202" y="155"/>
                    <a:pt x="202" y="140"/>
                  </a:cubicBezTo>
                  <a:cubicBezTo>
                    <a:pt x="202" y="93"/>
                    <a:pt x="202" y="93"/>
                    <a:pt x="202" y="93"/>
                  </a:cubicBezTo>
                  <a:cubicBezTo>
                    <a:pt x="182" y="93"/>
                    <a:pt x="182" y="93"/>
                    <a:pt x="182" y="93"/>
                  </a:cubicBezTo>
                  <a:cubicBezTo>
                    <a:pt x="182" y="139"/>
                    <a:pt x="182" y="139"/>
                    <a:pt x="182" y="139"/>
                  </a:cubicBezTo>
                  <a:cubicBezTo>
                    <a:pt x="182" y="164"/>
                    <a:pt x="191" y="177"/>
                    <a:pt x="216" y="177"/>
                  </a:cubicBezTo>
                  <a:cubicBezTo>
                    <a:pt x="240" y="177"/>
                    <a:pt x="251" y="165"/>
                    <a:pt x="251" y="140"/>
                  </a:cubicBezTo>
                  <a:close/>
                  <a:moveTo>
                    <a:pt x="488" y="159"/>
                  </a:moveTo>
                  <a:cubicBezTo>
                    <a:pt x="445" y="159"/>
                    <a:pt x="445" y="159"/>
                    <a:pt x="445" y="159"/>
                  </a:cubicBezTo>
                  <a:cubicBezTo>
                    <a:pt x="445" y="141"/>
                    <a:pt x="445" y="141"/>
                    <a:pt x="445" y="141"/>
                  </a:cubicBezTo>
                  <a:cubicBezTo>
                    <a:pt x="478" y="141"/>
                    <a:pt x="478" y="141"/>
                    <a:pt x="478" y="141"/>
                  </a:cubicBezTo>
                  <a:cubicBezTo>
                    <a:pt x="478" y="125"/>
                    <a:pt x="478" y="125"/>
                    <a:pt x="478" y="125"/>
                  </a:cubicBezTo>
                  <a:cubicBezTo>
                    <a:pt x="445" y="125"/>
                    <a:pt x="445" y="125"/>
                    <a:pt x="445" y="125"/>
                  </a:cubicBezTo>
                  <a:cubicBezTo>
                    <a:pt x="445" y="109"/>
                    <a:pt x="445" y="109"/>
                    <a:pt x="445" y="109"/>
                  </a:cubicBezTo>
                  <a:cubicBezTo>
                    <a:pt x="486" y="109"/>
                    <a:pt x="486" y="109"/>
                    <a:pt x="486" y="109"/>
                  </a:cubicBezTo>
                  <a:cubicBezTo>
                    <a:pt x="486" y="93"/>
                    <a:pt x="486" y="93"/>
                    <a:pt x="486" y="93"/>
                  </a:cubicBezTo>
                  <a:cubicBezTo>
                    <a:pt x="425" y="93"/>
                    <a:pt x="425" y="93"/>
                    <a:pt x="425" y="93"/>
                  </a:cubicBezTo>
                  <a:cubicBezTo>
                    <a:pt x="425" y="175"/>
                    <a:pt x="425" y="175"/>
                    <a:pt x="425" y="175"/>
                  </a:cubicBezTo>
                  <a:cubicBezTo>
                    <a:pt x="488" y="175"/>
                    <a:pt x="488" y="175"/>
                    <a:pt x="488" y="175"/>
                  </a:cubicBezTo>
                  <a:lnTo>
                    <a:pt x="488" y="159"/>
                  </a:lnTo>
                  <a:close/>
                  <a:moveTo>
                    <a:pt x="536" y="126"/>
                  </a:moveTo>
                  <a:cubicBezTo>
                    <a:pt x="524" y="122"/>
                    <a:pt x="524" y="122"/>
                    <a:pt x="524" y="122"/>
                  </a:cubicBezTo>
                  <a:cubicBezTo>
                    <a:pt x="516" y="119"/>
                    <a:pt x="514" y="117"/>
                    <a:pt x="514" y="114"/>
                  </a:cubicBezTo>
                  <a:cubicBezTo>
                    <a:pt x="514" y="110"/>
                    <a:pt x="517" y="107"/>
                    <a:pt x="523" y="107"/>
                  </a:cubicBezTo>
                  <a:cubicBezTo>
                    <a:pt x="530" y="107"/>
                    <a:pt x="537" y="110"/>
                    <a:pt x="544" y="118"/>
                  </a:cubicBezTo>
                  <a:cubicBezTo>
                    <a:pt x="559" y="106"/>
                    <a:pt x="559" y="106"/>
                    <a:pt x="559" y="106"/>
                  </a:cubicBezTo>
                  <a:cubicBezTo>
                    <a:pt x="551" y="97"/>
                    <a:pt x="540" y="91"/>
                    <a:pt x="526" y="91"/>
                  </a:cubicBezTo>
                  <a:cubicBezTo>
                    <a:pt x="507" y="91"/>
                    <a:pt x="494" y="101"/>
                    <a:pt x="494" y="116"/>
                  </a:cubicBezTo>
                  <a:cubicBezTo>
                    <a:pt x="494" y="128"/>
                    <a:pt x="500" y="135"/>
                    <a:pt x="513" y="139"/>
                  </a:cubicBezTo>
                  <a:cubicBezTo>
                    <a:pt x="523" y="143"/>
                    <a:pt x="523" y="143"/>
                    <a:pt x="523" y="143"/>
                  </a:cubicBezTo>
                  <a:cubicBezTo>
                    <a:pt x="534" y="148"/>
                    <a:pt x="537" y="149"/>
                    <a:pt x="537" y="153"/>
                  </a:cubicBezTo>
                  <a:cubicBezTo>
                    <a:pt x="537" y="157"/>
                    <a:pt x="534" y="160"/>
                    <a:pt x="525" y="160"/>
                  </a:cubicBezTo>
                  <a:cubicBezTo>
                    <a:pt x="519" y="160"/>
                    <a:pt x="510" y="156"/>
                    <a:pt x="505" y="148"/>
                  </a:cubicBezTo>
                  <a:cubicBezTo>
                    <a:pt x="490" y="162"/>
                    <a:pt x="490" y="162"/>
                    <a:pt x="490" y="162"/>
                  </a:cubicBezTo>
                  <a:cubicBezTo>
                    <a:pt x="498" y="172"/>
                    <a:pt x="512" y="177"/>
                    <a:pt x="525" y="177"/>
                  </a:cubicBezTo>
                  <a:cubicBezTo>
                    <a:pt x="546" y="177"/>
                    <a:pt x="558" y="166"/>
                    <a:pt x="558" y="151"/>
                  </a:cubicBezTo>
                  <a:cubicBezTo>
                    <a:pt x="558" y="138"/>
                    <a:pt x="551" y="132"/>
                    <a:pt x="536" y="126"/>
                  </a:cubicBezTo>
                  <a:close/>
                </a:path>
              </a:pathLst>
            </a:custGeom>
            <a:gradFill>
              <a:gsLst>
                <a:gs pos="0">
                  <a:srgbClr val="00B5E2"/>
                </a:gs>
                <a:gs pos="62000">
                  <a:srgbClr val="005EB8"/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dirty="0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2712945" y="307352"/>
              <a:ext cx="521321" cy="521322"/>
            </a:xfrm>
            <a:custGeom>
              <a:avLst/>
              <a:gdLst>
                <a:gd name="T0" fmla="*/ 70 w 141"/>
                <a:gd name="T1" fmla="*/ 0 h 141"/>
                <a:gd name="T2" fmla="*/ 70 w 141"/>
                <a:gd name="T3" fmla="*/ 141 h 141"/>
                <a:gd name="T4" fmla="*/ 141 w 141"/>
                <a:gd name="T5" fmla="*/ 70 h 141"/>
                <a:gd name="T6" fmla="*/ 70 w 141"/>
                <a:gd name="T7" fmla="*/ 137 h 141"/>
                <a:gd name="T8" fmla="*/ 70 w 141"/>
                <a:gd name="T9" fmla="*/ 4 h 141"/>
                <a:gd name="T10" fmla="*/ 137 w 141"/>
                <a:gd name="T11" fmla="*/ 70 h 141"/>
                <a:gd name="T12" fmla="*/ 97 w 141"/>
                <a:gd name="T13" fmla="*/ 18 h 141"/>
                <a:gd name="T14" fmla="*/ 66 w 141"/>
                <a:gd name="T15" fmla="*/ 22 h 141"/>
                <a:gd name="T16" fmla="*/ 75 w 141"/>
                <a:gd name="T17" fmla="*/ 9 h 141"/>
                <a:gd name="T18" fmla="*/ 90 w 141"/>
                <a:gd name="T19" fmla="*/ 11 h 141"/>
                <a:gd name="T20" fmla="*/ 18 w 141"/>
                <a:gd name="T21" fmla="*/ 43 h 141"/>
                <a:gd name="T22" fmla="*/ 22 w 141"/>
                <a:gd name="T23" fmla="*/ 75 h 141"/>
                <a:gd name="T24" fmla="*/ 9 w 141"/>
                <a:gd name="T25" fmla="*/ 66 h 141"/>
                <a:gd name="T26" fmla="*/ 11 w 141"/>
                <a:gd name="T27" fmla="*/ 51 h 141"/>
                <a:gd name="T28" fmla="*/ 43 w 141"/>
                <a:gd name="T29" fmla="*/ 123 h 141"/>
                <a:gd name="T30" fmla="*/ 75 w 141"/>
                <a:gd name="T31" fmla="*/ 119 h 141"/>
                <a:gd name="T32" fmla="*/ 66 w 141"/>
                <a:gd name="T33" fmla="*/ 132 h 141"/>
                <a:gd name="T34" fmla="*/ 51 w 141"/>
                <a:gd name="T35" fmla="*/ 130 h 141"/>
                <a:gd name="T36" fmla="*/ 123 w 141"/>
                <a:gd name="T37" fmla="*/ 97 h 141"/>
                <a:gd name="T38" fmla="*/ 119 w 141"/>
                <a:gd name="T39" fmla="*/ 66 h 141"/>
                <a:gd name="T40" fmla="*/ 132 w 141"/>
                <a:gd name="T41" fmla="*/ 75 h 141"/>
                <a:gd name="T42" fmla="*/ 130 w 141"/>
                <a:gd name="T43" fmla="*/ 90 h 141"/>
                <a:gd name="T44" fmla="*/ 133 w 141"/>
                <a:gd name="T45" fmla="*/ 70 h 141"/>
                <a:gd name="T46" fmla="*/ 91 w 141"/>
                <a:gd name="T47" fmla="*/ 107 h 141"/>
                <a:gd name="T48" fmla="*/ 84 w 141"/>
                <a:gd name="T49" fmla="*/ 63 h 141"/>
                <a:gd name="T50" fmla="*/ 65 w 141"/>
                <a:gd name="T51" fmla="*/ 72 h 141"/>
                <a:gd name="T52" fmla="*/ 43 w 141"/>
                <a:gd name="T53" fmla="*/ 107 h 141"/>
                <a:gd name="T54" fmla="*/ 39 w 141"/>
                <a:gd name="T55" fmla="*/ 82 h 141"/>
                <a:gd name="T56" fmla="*/ 60 w 141"/>
                <a:gd name="T57" fmla="*/ 66 h 141"/>
                <a:gd name="T58" fmla="*/ 44 w 141"/>
                <a:gd name="T59" fmla="*/ 61 h 141"/>
                <a:gd name="T60" fmla="*/ 39 w 141"/>
                <a:gd name="T61" fmla="*/ 42 h 141"/>
                <a:gd name="T62" fmla="*/ 39 w 141"/>
                <a:gd name="T63" fmla="*/ 50 h 141"/>
                <a:gd name="T64" fmla="*/ 60 w 141"/>
                <a:gd name="T65" fmla="*/ 33 h 141"/>
                <a:gd name="T66" fmla="*/ 50 w 141"/>
                <a:gd name="T67" fmla="*/ 61 h 141"/>
                <a:gd name="T68" fmla="*/ 61 w 141"/>
                <a:gd name="T69" fmla="*/ 59 h 141"/>
                <a:gd name="T70" fmla="*/ 71 w 141"/>
                <a:gd name="T71" fmla="*/ 51 h 141"/>
                <a:gd name="T72" fmla="*/ 65 w 141"/>
                <a:gd name="T73" fmla="*/ 66 h 141"/>
                <a:gd name="T74" fmla="*/ 80 w 141"/>
                <a:gd name="T75" fmla="*/ 52 h 141"/>
                <a:gd name="T76" fmla="*/ 101 w 141"/>
                <a:gd name="T77" fmla="*/ 39 h 141"/>
                <a:gd name="T78" fmla="*/ 90 w 141"/>
                <a:gd name="T79" fmla="*/ 61 h 141"/>
                <a:gd name="T80" fmla="*/ 101 w 141"/>
                <a:gd name="T81" fmla="*/ 63 h 141"/>
                <a:gd name="T82" fmla="*/ 90 w 141"/>
                <a:gd name="T83" fmla="*/ 66 h 141"/>
                <a:gd name="T84" fmla="*/ 91 w 141"/>
                <a:gd name="T85" fmla="*/ 101 h 141"/>
                <a:gd name="T86" fmla="*/ 96 w 141"/>
                <a:gd name="T87" fmla="*/ 80 h 141"/>
                <a:gd name="T88" fmla="*/ 94 w 141"/>
                <a:gd name="T89" fmla="*/ 91 h 141"/>
                <a:gd name="T90" fmla="*/ 85 w 141"/>
                <a:gd name="T91" fmla="*/ 84 h 141"/>
                <a:gd name="T92" fmla="*/ 110 w 141"/>
                <a:gd name="T93" fmla="*/ 89 h 141"/>
                <a:gd name="T94" fmla="*/ 95 w 141"/>
                <a:gd name="T95" fmla="*/ 40 h 141"/>
                <a:gd name="T96" fmla="*/ 86 w 141"/>
                <a:gd name="T97" fmla="*/ 52 h 141"/>
                <a:gd name="T98" fmla="*/ 95 w 141"/>
                <a:gd name="T99" fmla="*/ 40 h 141"/>
                <a:gd name="T100" fmla="*/ 59 w 141"/>
                <a:gd name="T101" fmla="*/ 38 h 141"/>
                <a:gd name="T102" fmla="*/ 61 w 141"/>
                <a:gd name="T103" fmla="*/ 39 h 141"/>
                <a:gd name="T104" fmla="*/ 58 w 141"/>
                <a:gd name="T105" fmla="*/ 76 h 141"/>
                <a:gd name="T106" fmla="*/ 43 w 141"/>
                <a:gd name="T107" fmla="*/ 101 h 141"/>
                <a:gd name="T108" fmla="*/ 58 w 141"/>
                <a:gd name="T109" fmla="*/ 7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1" h="141">
                  <a:moveTo>
                    <a:pt x="141" y="70"/>
                  </a:moveTo>
                  <a:cubicBezTo>
                    <a:pt x="141" y="32"/>
                    <a:pt x="109" y="0"/>
                    <a:pt x="70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0" y="141"/>
                  </a:cubicBezTo>
                  <a:cubicBezTo>
                    <a:pt x="109" y="141"/>
                    <a:pt x="141" y="109"/>
                    <a:pt x="141" y="70"/>
                  </a:cubicBezTo>
                  <a:cubicBezTo>
                    <a:pt x="141" y="70"/>
                    <a:pt x="141" y="70"/>
                    <a:pt x="141" y="70"/>
                  </a:cubicBezTo>
                  <a:close/>
                  <a:moveTo>
                    <a:pt x="137" y="70"/>
                  </a:moveTo>
                  <a:cubicBezTo>
                    <a:pt x="137" y="107"/>
                    <a:pt x="107" y="137"/>
                    <a:pt x="70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0" y="4"/>
                  </a:cubicBezTo>
                  <a:cubicBezTo>
                    <a:pt x="107" y="4"/>
                    <a:pt x="137" y="34"/>
                    <a:pt x="137" y="70"/>
                  </a:cubicBezTo>
                  <a:cubicBezTo>
                    <a:pt x="137" y="70"/>
                    <a:pt x="137" y="70"/>
                    <a:pt x="137" y="70"/>
                  </a:cubicBezTo>
                  <a:close/>
                  <a:moveTo>
                    <a:pt x="133" y="70"/>
                  </a:moveTo>
                  <a:cubicBezTo>
                    <a:pt x="133" y="48"/>
                    <a:pt x="122" y="25"/>
                    <a:pt x="97" y="18"/>
                  </a:cubicBezTo>
                  <a:cubicBezTo>
                    <a:pt x="92" y="16"/>
                    <a:pt x="88" y="15"/>
                    <a:pt x="83" y="15"/>
                  </a:cubicBezTo>
                  <a:cubicBezTo>
                    <a:pt x="72" y="15"/>
                    <a:pt x="72" y="22"/>
                    <a:pt x="66" y="22"/>
                  </a:cubicBezTo>
                  <a:cubicBezTo>
                    <a:pt x="64" y="22"/>
                    <a:pt x="62" y="20"/>
                    <a:pt x="62" y="17"/>
                  </a:cubicBezTo>
                  <a:cubicBezTo>
                    <a:pt x="62" y="13"/>
                    <a:pt x="67" y="9"/>
                    <a:pt x="75" y="9"/>
                  </a:cubicBezTo>
                  <a:cubicBezTo>
                    <a:pt x="83" y="9"/>
                    <a:pt x="89" y="11"/>
                    <a:pt x="90" y="12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88" y="10"/>
                    <a:pt x="81" y="8"/>
                    <a:pt x="70" y="8"/>
                  </a:cubicBezTo>
                  <a:cubicBezTo>
                    <a:pt x="48" y="8"/>
                    <a:pt x="25" y="19"/>
                    <a:pt x="18" y="43"/>
                  </a:cubicBezTo>
                  <a:cubicBezTo>
                    <a:pt x="16" y="48"/>
                    <a:pt x="15" y="53"/>
                    <a:pt x="15" y="58"/>
                  </a:cubicBezTo>
                  <a:cubicBezTo>
                    <a:pt x="15" y="69"/>
                    <a:pt x="22" y="69"/>
                    <a:pt x="22" y="75"/>
                  </a:cubicBezTo>
                  <a:cubicBezTo>
                    <a:pt x="22" y="77"/>
                    <a:pt x="20" y="79"/>
                    <a:pt x="17" y="79"/>
                  </a:cubicBezTo>
                  <a:cubicBezTo>
                    <a:pt x="13" y="79"/>
                    <a:pt x="9" y="74"/>
                    <a:pt x="9" y="66"/>
                  </a:cubicBezTo>
                  <a:cubicBezTo>
                    <a:pt x="9" y="58"/>
                    <a:pt x="11" y="52"/>
                    <a:pt x="12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0" y="53"/>
                    <a:pt x="8" y="60"/>
                    <a:pt x="8" y="70"/>
                  </a:cubicBezTo>
                  <a:cubicBezTo>
                    <a:pt x="8" y="93"/>
                    <a:pt x="19" y="116"/>
                    <a:pt x="43" y="123"/>
                  </a:cubicBezTo>
                  <a:cubicBezTo>
                    <a:pt x="49" y="125"/>
                    <a:pt x="53" y="126"/>
                    <a:pt x="58" y="126"/>
                  </a:cubicBezTo>
                  <a:cubicBezTo>
                    <a:pt x="69" y="126"/>
                    <a:pt x="69" y="119"/>
                    <a:pt x="75" y="119"/>
                  </a:cubicBezTo>
                  <a:cubicBezTo>
                    <a:pt x="77" y="119"/>
                    <a:pt x="79" y="121"/>
                    <a:pt x="79" y="124"/>
                  </a:cubicBezTo>
                  <a:cubicBezTo>
                    <a:pt x="79" y="128"/>
                    <a:pt x="74" y="132"/>
                    <a:pt x="66" y="132"/>
                  </a:cubicBezTo>
                  <a:cubicBezTo>
                    <a:pt x="58" y="132"/>
                    <a:pt x="52" y="130"/>
                    <a:pt x="51" y="129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53" y="131"/>
                    <a:pt x="60" y="133"/>
                    <a:pt x="70" y="133"/>
                  </a:cubicBezTo>
                  <a:cubicBezTo>
                    <a:pt x="93" y="133"/>
                    <a:pt x="116" y="122"/>
                    <a:pt x="123" y="97"/>
                  </a:cubicBezTo>
                  <a:cubicBezTo>
                    <a:pt x="125" y="93"/>
                    <a:pt x="125" y="88"/>
                    <a:pt x="125" y="83"/>
                  </a:cubicBezTo>
                  <a:cubicBezTo>
                    <a:pt x="125" y="72"/>
                    <a:pt x="119" y="72"/>
                    <a:pt x="119" y="66"/>
                  </a:cubicBezTo>
                  <a:cubicBezTo>
                    <a:pt x="119" y="63"/>
                    <a:pt x="121" y="62"/>
                    <a:pt x="124" y="62"/>
                  </a:cubicBezTo>
                  <a:cubicBezTo>
                    <a:pt x="128" y="62"/>
                    <a:pt x="132" y="67"/>
                    <a:pt x="132" y="75"/>
                  </a:cubicBezTo>
                  <a:cubicBezTo>
                    <a:pt x="132" y="83"/>
                    <a:pt x="130" y="89"/>
                    <a:pt x="129" y="90"/>
                  </a:cubicBezTo>
                  <a:cubicBezTo>
                    <a:pt x="130" y="90"/>
                    <a:pt x="130" y="90"/>
                    <a:pt x="130" y="90"/>
                  </a:cubicBezTo>
                  <a:cubicBezTo>
                    <a:pt x="131" y="88"/>
                    <a:pt x="133" y="81"/>
                    <a:pt x="133" y="70"/>
                  </a:cubicBezTo>
                  <a:cubicBezTo>
                    <a:pt x="133" y="70"/>
                    <a:pt x="133" y="70"/>
                    <a:pt x="133" y="70"/>
                  </a:cubicBezTo>
                  <a:close/>
                  <a:moveTo>
                    <a:pt x="110" y="89"/>
                  </a:moveTo>
                  <a:cubicBezTo>
                    <a:pt x="110" y="98"/>
                    <a:pt x="102" y="107"/>
                    <a:pt x="91" y="107"/>
                  </a:cubicBezTo>
                  <a:cubicBezTo>
                    <a:pt x="77" y="107"/>
                    <a:pt x="71" y="96"/>
                    <a:pt x="71" y="86"/>
                  </a:cubicBezTo>
                  <a:cubicBezTo>
                    <a:pt x="71" y="71"/>
                    <a:pt x="80" y="65"/>
                    <a:pt x="84" y="63"/>
                  </a:cubicBezTo>
                  <a:cubicBezTo>
                    <a:pt x="84" y="63"/>
                    <a:pt x="83" y="62"/>
                    <a:pt x="83" y="61"/>
                  </a:cubicBezTo>
                  <a:cubicBezTo>
                    <a:pt x="78" y="64"/>
                    <a:pt x="74" y="67"/>
                    <a:pt x="65" y="72"/>
                  </a:cubicBezTo>
                  <a:cubicBezTo>
                    <a:pt x="64" y="78"/>
                    <a:pt x="64" y="85"/>
                    <a:pt x="62" y="90"/>
                  </a:cubicBezTo>
                  <a:cubicBezTo>
                    <a:pt x="59" y="100"/>
                    <a:pt x="52" y="107"/>
                    <a:pt x="43" y="107"/>
                  </a:cubicBezTo>
                  <a:cubicBezTo>
                    <a:pt x="36" y="107"/>
                    <a:pt x="32" y="102"/>
                    <a:pt x="32" y="96"/>
                  </a:cubicBezTo>
                  <a:cubicBezTo>
                    <a:pt x="32" y="91"/>
                    <a:pt x="34" y="86"/>
                    <a:pt x="39" y="82"/>
                  </a:cubicBezTo>
                  <a:cubicBezTo>
                    <a:pt x="44" y="77"/>
                    <a:pt x="51" y="74"/>
                    <a:pt x="59" y="69"/>
                  </a:cubicBezTo>
                  <a:cubicBezTo>
                    <a:pt x="59" y="68"/>
                    <a:pt x="60" y="67"/>
                    <a:pt x="60" y="66"/>
                  </a:cubicBezTo>
                  <a:cubicBezTo>
                    <a:pt x="58" y="68"/>
                    <a:pt x="55" y="68"/>
                    <a:pt x="52" y="68"/>
                  </a:cubicBezTo>
                  <a:cubicBezTo>
                    <a:pt x="48" y="68"/>
                    <a:pt x="45" y="65"/>
                    <a:pt x="44" y="61"/>
                  </a:cubicBezTo>
                  <a:cubicBezTo>
                    <a:pt x="38" y="61"/>
                    <a:pt x="34" y="57"/>
                    <a:pt x="34" y="51"/>
                  </a:cubicBezTo>
                  <a:cubicBezTo>
                    <a:pt x="34" y="46"/>
                    <a:pt x="36" y="42"/>
                    <a:pt x="39" y="42"/>
                  </a:cubicBezTo>
                  <a:cubicBezTo>
                    <a:pt x="40" y="42"/>
                    <a:pt x="40" y="43"/>
                    <a:pt x="40" y="44"/>
                  </a:cubicBezTo>
                  <a:cubicBezTo>
                    <a:pt x="40" y="45"/>
                    <a:pt x="39" y="47"/>
                    <a:pt x="39" y="50"/>
                  </a:cubicBezTo>
                  <a:cubicBezTo>
                    <a:pt x="39" y="52"/>
                    <a:pt x="41" y="56"/>
                    <a:pt x="44" y="56"/>
                  </a:cubicBezTo>
                  <a:cubicBezTo>
                    <a:pt x="44" y="46"/>
                    <a:pt x="51" y="33"/>
                    <a:pt x="60" y="33"/>
                  </a:cubicBezTo>
                  <a:cubicBezTo>
                    <a:pt x="66" y="33"/>
                    <a:pt x="66" y="37"/>
                    <a:pt x="66" y="39"/>
                  </a:cubicBezTo>
                  <a:cubicBezTo>
                    <a:pt x="66" y="48"/>
                    <a:pt x="57" y="58"/>
                    <a:pt x="50" y="61"/>
                  </a:cubicBezTo>
                  <a:cubicBezTo>
                    <a:pt x="50" y="61"/>
                    <a:pt x="51" y="63"/>
                    <a:pt x="53" y="63"/>
                  </a:cubicBezTo>
                  <a:cubicBezTo>
                    <a:pt x="56" y="63"/>
                    <a:pt x="60" y="61"/>
                    <a:pt x="61" y="59"/>
                  </a:cubicBezTo>
                  <a:cubicBezTo>
                    <a:pt x="62" y="55"/>
                    <a:pt x="65" y="49"/>
                    <a:pt x="69" y="49"/>
                  </a:cubicBezTo>
                  <a:cubicBezTo>
                    <a:pt x="70" y="49"/>
                    <a:pt x="71" y="50"/>
                    <a:pt x="71" y="51"/>
                  </a:cubicBezTo>
                  <a:cubicBezTo>
                    <a:pt x="71" y="54"/>
                    <a:pt x="68" y="58"/>
                    <a:pt x="66" y="60"/>
                  </a:cubicBezTo>
                  <a:cubicBezTo>
                    <a:pt x="65" y="62"/>
                    <a:pt x="65" y="64"/>
                    <a:pt x="65" y="66"/>
                  </a:cubicBezTo>
                  <a:cubicBezTo>
                    <a:pt x="72" y="62"/>
                    <a:pt x="76" y="60"/>
                    <a:pt x="81" y="56"/>
                  </a:cubicBezTo>
                  <a:cubicBezTo>
                    <a:pt x="80" y="55"/>
                    <a:pt x="80" y="53"/>
                    <a:pt x="80" y="52"/>
                  </a:cubicBezTo>
                  <a:cubicBezTo>
                    <a:pt x="80" y="43"/>
                    <a:pt x="86" y="33"/>
                    <a:pt x="94" y="33"/>
                  </a:cubicBezTo>
                  <a:cubicBezTo>
                    <a:pt x="99" y="33"/>
                    <a:pt x="101" y="36"/>
                    <a:pt x="101" y="39"/>
                  </a:cubicBezTo>
                  <a:cubicBezTo>
                    <a:pt x="101" y="46"/>
                    <a:pt x="95" y="52"/>
                    <a:pt x="87" y="58"/>
                  </a:cubicBezTo>
                  <a:cubicBezTo>
                    <a:pt x="88" y="59"/>
                    <a:pt x="89" y="61"/>
                    <a:pt x="90" y="61"/>
                  </a:cubicBezTo>
                  <a:cubicBezTo>
                    <a:pt x="91" y="61"/>
                    <a:pt x="93" y="61"/>
                    <a:pt x="95" y="61"/>
                  </a:cubicBezTo>
                  <a:cubicBezTo>
                    <a:pt x="98" y="61"/>
                    <a:pt x="101" y="61"/>
                    <a:pt x="101" y="63"/>
                  </a:cubicBezTo>
                  <a:cubicBezTo>
                    <a:pt x="101" y="66"/>
                    <a:pt x="97" y="67"/>
                    <a:pt x="94" y="67"/>
                  </a:cubicBezTo>
                  <a:cubicBezTo>
                    <a:pt x="93" y="67"/>
                    <a:pt x="90" y="66"/>
                    <a:pt x="90" y="66"/>
                  </a:cubicBezTo>
                  <a:cubicBezTo>
                    <a:pt x="86" y="68"/>
                    <a:pt x="78" y="72"/>
                    <a:pt x="78" y="85"/>
                  </a:cubicBezTo>
                  <a:cubicBezTo>
                    <a:pt x="78" y="93"/>
                    <a:pt x="83" y="101"/>
                    <a:pt x="91" y="101"/>
                  </a:cubicBezTo>
                  <a:cubicBezTo>
                    <a:pt x="97" y="101"/>
                    <a:pt x="103" y="96"/>
                    <a:pt x="103" y="89"/>
                  </a:cubicBezTo>
                  <a:cubicBezTo>
                    <a:pt x="103" y="84"/>
                    <a:pt x="101" y="80"/>
                    <a:pt x="96" y="80"/>
                  </a:cubicBezTo>
                  <a:cubicBezTo>
                    <a:pt x="94" y="80"/>
                    <a:pt x="92" y="81"/>
                    <a:pt x="92" y="84"/>
                  </a:cubicBezTo>
                  <a:cubicBezTo>
                    <a:pt x="91" y="88"/>
                    <a:pt x="94" y="88"/>
                    <a:pt x="94" y="91"/>
                  </a:cubicBezTo>
                  <a:cubicBezTo>
                    <a:pt x="94" y="92"/>
                    <a:pt x="93" y="93"/>
                    <a:pt x="92" y="93"/>
                  </a:cubicBezTo>
                  <a:cubicBezTo>
                    <a:pt x="88" y="93"/>
                    <a:pt x="85" y="89"/>
                    <a:pt x="85" y="84"/>
                  </a:cubicBezTo>
                  <a:cubicBezTo>
                    <a:pt x="85" y="79"/>
                    <a:pt x="90" y="74"/>
                    <a:pt x="97" y="74"/>
                  </a:cubicBezTo>
                  <a:cubicBezTo>
                    <a:pt x="105" y="74"/>
                    <a:pt x="110" y="81"/>
                    <a:pt x="110" y="89"/>
                  </a:cubicBezTo>
                  <a:cubicBezTo>
                    <a:pt x="110" y="89"/>
                    <a:pt x="110" y="89"/>
                    <a:pt x="110" y="89"/>
                  </a:cubicBezTo>
                  <a:close/>
                  <a:moveTo>
                    <a:pt x="95" y="40"/>
                  </a:moveTo>
                  <a:cubicBezTo>
                    <a:pt x="95" y="39"/>
                    <a:pt x="95" y="38"/>
                    <a:pt x="94" y="38"/>
                  </a:cubicBezTo>
                  <a:cubicBezTo>
                    <a:pt x="91" y="38"/>
                    <a:pt x="86" y="44"/>
                    <a:pt x="86" y="52"/>
                  </a:cubicBezTo>
                  <a:cubicBezTo>
                    <a:pt x="92" y="47"/>
                    <a:pt x="95" y="43"/>
                    <a:pt x="95" y="40"/>
                  </a:cubicBezTo>
                  <a:cubicBezTo>
                    <a:pt x="95" y="40"/>
                    <a:pt x="95" y="40"/>
                    <a:pt x="95" y="40"/>
                  </a:cubicBezTo>
                  <a:close/>
                  <a:moveTo>
                    <a:pt x="61" y="39"/>
                  </a:moveTo>
                  <a:cubicBezTo>
                    <a:pt x="61" y="38"/>
                    <a:pt x="60" y="38"/>
                    <a:pt x="59" y="38"/>
                  </a:cubicBezTo>
                  <a:cubicBezTo>
                    <a:pt x="55" y="38"/>
                    <a:pt x="50" y="49"/>
                    <a:pt x="50" y="55"/>
                  </a:cubicBezTo>
                  <a:cubicBezTo>
                    <a:pt x="56" y="52"/>
                    <a:pt x="61" y="44"/>
                    <a:pt x="61" y="39"/>
                  </a:cubicBezTo>
                  <a:cubicBezTo>
                    <a:pt x="61" y="39"/>
                    <a:pt x="61" y="39"/>
                    <a:pt x="61" y="39"/>
                  </a:cubicBezTo>
                  <a:close/>
                  <a:moveTo>
                    <a:pt x="58" y="76"/>
                  </a:moveTo>
                  <a:cubicBezTo>
                    <a:pt x="50" y="80"/>
                    <a:pt x="39" y="88"/>
                    <a:pt x="39" y="96"/>
                  </a:cubicBezTo>
                  <a:cubicBezTo>
                    <a:pt x="39" y="99"/>
                    <a:pt x="40" y="101"/>
                    <a:pt x="43" y="101"/>
                  </a:cubicBezTo>
                  <a:cubicBezTo>
                    <a:pt x="52" y="101"/>
                    <a:pt x="57" y="87"/>
                    <a:pt x="58" y="76"/>
                  </a:cubicBezTo>
                  <a:cubicBezTo>
                    <a:pt x="58" y="76"/>
                    <a:pt x="58" y="76"/>
                    <a:pt x="58" y="76"/>
                  </a:cubicBezTo>
                  <a:close/>
                </a:path>
              </a:pathLst>
            </a:custGeom>
            <a:solidFill>
              <a:srgbClr val="005EB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cxnSp>
        <p:nvCxnSpPr>
          <p:cNvPr id="15" name="Straight Connector 14"/>
          <p:cNvCxnSpPr/>
          <p:nvPr userDrawn="1"/>
        </p:nvCxnSpPr>
        <p:spPr>
          <a:xfrm>
            <a:off x="988978" y="0"/>
            <a:ext cx="0" cy="6858000"/>
          </a:xfrm>
          <a:prstGeom prst="line">
            <a:avLst/>
          </a:prstGeom>
          <a:ln w="82550" cmpd="sng">
            <a:gradFill flip="none" rotWithShape="1">
              <a:gsLst>
                <a:gs pos="85000">
                  <a:srgbClr val="005EB8"/>
                </a:gs>
                <a:gs pos="95000">
                  <a:srgbClr val="00B5E2"/>
                </a:gs>
              </a:gsLst>
              <a:lin ang="16200000" scaled="0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5797577" y="6496603"/>
            <a:ext cx="300689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CA" sz="900" dirty="0">
                <a:solidFill>
                  <a:schemeClr val="accent2"/>
                </a:solidFill>
              </a:rPr>
              <a:t>© 2017 Baker Hughes, a GE company, LLC - All rights reserved.</a:t>
            </a:r>
            <a:endParaRPr lang="en-CA" sz="11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94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blue gradient)">
    <p:bg>
      <p:bgPr>
        <a:gradFill flip="none" rotWithShape="1">
          <a:gsLst>
            <a:gs pos="0">
              <a:srgbClr val="005EB8"/>
            </a:gs>
            <a:gs pos="100000">
              <a:srgbClr val="00B5E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867102" y="2450012"/>
            <a:ext cx="6750701" cy="1554480"/>
          </a:xfrm>
        </p:spPr>
        <p:txBody>
          <a:bodyPr anchor="t" anchorCtr="0">
            <a:noAutofit/>
          </a:bodyPr>
          <a:lstStyle>
            <a:lvl1pPr algn="l">
              <a:lnSpc>
                <a:spcPct val="70000"/>
              </a:lnSpc>
              <a:defRPr sz="6000" b="1" spc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CA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864578" y="6261845"/>
            <a:ext cx="3350466" cy="254013"/>
          </a:xfrm>
        </p:spPr>
        <p:txBody>
          <a:bodyPr>
            <a:noAutofit/>
          </a:bodyPr>
          <a:lstStyle>
            <a:lvl1pPr algn="l">
              <a:defRPr sz="1200" b="1">
                <a:solidFill>
                  <a:srgbClr val="FFFFFF"/>
                </a:solidFill>
              </a:defRPr>
            </a:lvl1pPr>
          </a:lstStyle>
          <a:p>
            <a:fld id="{6050E0BC-091B-4F46-A64B-EF4A39477016}" type="datetime4">
              <a:rPr lang="en-US" smtClean="0"/>
              <a:pPr/>
              <a:t>November 30, 2017</a:t>
            </a:fld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866293" y="6453111"/>
            <a:ext cx="674727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1000" dirty="0">
                <a:solidFill>
                  <a:srgbClr val="FFFFFF"/>
                </a:solidFill>
              </a:rPr>
              <a:t>Confidential. Not to be copied, distributed, or reproduced without prior approval.</a:t>
            </a:r>
            <a:r>
              <a:rPr lang="en-CA" sz="1200" dirty="0">
                <a:solidFill>
                  <a:srgbClr val="FFFFFF"/>
                </a:solidFill>
              </a:rPr>
              <a:t> 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89468" y="307352"/>
            <a:ext cx="2844798" cy="1022131"/>
            <a:chOff x="389468" y="307352"/>
            <a:chExt cx="2844798" cy="1022131"/>
          </a:xfrm>
        </p:grpSpPr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389468" y="416791"/>
              <a:ext cx="2069462" cy="912692"/>
            </a:xfrm>
            <a:custGeom>
              <a:avLst/>
              <a:gdLst>
                <a:gd name="T0" fmla="*/ 323 w 559"/>
                <a:gd name="T1" fmla="*/ 116 h 246"/>
                <a:gd name="T2" fmla="*/ 320 w 559"/>
                <a:gd name="T3" fmla="*/ 143 h 246"/>
                <a:gd name="T4" fmla="*/ 211 w 559"/>
                <a:gd name="T5" fmla="*/ 201 h 246"/>
                <a:gd name="T6" fmla="*/ 218 w 559"/>
                <a:gd name="T7" fmla="*/ 213 h 246"/>
                <a:gd name="T8" fmla="*/ 218 w 559"/>
                <a:gd name="T9" fmla="*/ 232 h 246"/>
                <a:gd name="T10" fmla="*/ 218 w 559"/>
                <a:gd name="T11" fmla="*/ 225 h 246"/>
                <a:gd name="T12" fmla="*/ 273 w 559"/>
                <a:gd name="T13" fmla="*/ 210 h 246"/>
                <a:gd name="T14" fmla="*/ 269 w 559"/>
                <a:gd name="T15" fmla="*/ 227 h 246"/>
                <a:gd name="T16" fmla="*/ 272 w 559"/>
                <a:gd name="T17" fmla="*/ 196 h 246"/>
                <a:gd name="T18" fmla="*/ 274 w 559"/>
                <a:gd name="T19" fmla="*/ 228 h 246"/>
                <a:gd name="T20" fmla="*/ 283 w 559"/>
                <a:gd name="T21" fmla="*/ 232 h 246"/>
                <a:gd name="T22" fmla="*/ 288 w 559"/>
                <a:gd name="T23" fmla="*/ 229 h 246"/>
                <a:gd name="T24" fmla="*/ 288 w 559"/>
                <a:gd name="T25" fmla="*/ 209 h 246"/>
                <a:gd name="T26" fmla="*/ 336 w 559"/>
                <a:gd name="T27" fmla="*/ 206 h 246"/>
                <a:gd name="T28" fmla="*/ 322 w 559"/>
                <a:gd name="T29" fmla="*/ 218 h 246"/>
                <a:gd name="T30" fmla="*/ 336 w 559"/>
                <a:gd name="T31" fmla="*/ 229 h 246"/>
                <a:gd name="T32" fmla="*/ 377 w 559"/>
                <a:gd name="T33" fmla="*/ 218 h 246"/>
                <a:gd name="T34" fmla="*/ 363 w 559"/>
                <a:gd name="T35" fmla="*/ 230 h 246"/>
                <a:gd name="T36" fmla="*/ 387 w 559"/>
                <a:gd name="T37" fmla="*/ 202 h 246"/>
                <a:gd name="T38" fmla="*/ 388 w 559"/>
                <a:gd name="T39" fmla="*/ 232 h 246"/>
                <a:gd name="T40" fmla="*/ 406 w 559"/>
                <a:gd name="T41" fmla="*/ 233 h 246"/>
                <a:gd name="T42" fmla="*/ 423 w 559"/>
                <a:gd name="T43" fmla="*/ 233 h 246"/>
                <a:gd name="T44" fmla="*/ 439 w 559"/>
                <a:gd name="T45" fmla="*/ 206 h 246"/>
                <a:gd name="T46" fmla="*/ 436 w 559"/>
                <a:gd name="T47" fmla="*/ 246 h 246"/>
                <a:gd name="T48" fmla="*/ 449 w 559"/>
                <a:gd name="T49" fmla="*/ 201 h 246"/>
                <a:gd name="T50" fmla="*/ 448 w 559"/>
                <a:gd name="T51" fmla="*/ 230 h 246"/>
                <a:gd name="T52" fmla="*/ 478 w 559"/>
                <a:gd name="T53" fmla="*/ 206 h 246"/>
                <a:gd name="T54" fmla="*/ 486 w 559"/>
                <a:gd name="T55" fmla="*/ 229 h 246"/>
                <a:gd name="T56" fmla="*/ 479 w 559"/>
                <a:gd name="T57" fmla="*/ 201 h 246"/>
                <a:gd name="T58" fmla="*/ 486 w 559"/>
                <a:gd name="T59" fmla="*/ 225 h 246"/>
                <a:gd name="T60" fmla="*/ 498 w 559"/>
                <a:gd name="T61" fmla="*/ 203 h 246"/>
                <a:gd name="T62" fmla="*/ 512 w 559"/>
                <a:gd name="T63" fmla="*/ 206 h 246"/>
                <a:gd name="T64" fmla="*/ 524 w 559"/>
                <a:gd name="T65" fmla="*/ 213 h 246"/>
                <a:gd name="T66" fmla="*/ 533 w 559"/>
                <a:gd name="T67" fmla="*/ 203 h 246"/>
                <a:gd name="T68" fmla="*/ 529 w 559"/>
                <a:gd name="T69" fmla="*/ 242 h 246"/>
                <a:gd name="T70" fmla="*/ 548 w 559"/>
                <a:gd name="T71" fmla="*/ 222 h 246"/>
                <a:gd name="T72" fmla="*/ 251 w 559"/>
                <a:gd name="T73" fmla="*/ 48 h 246"/>
                <a:gd name="T74" fmla="*/ 292 w 559"/>
                <a:gd name="T75" fmla="*/ 0 h 246"/>
                <a:gd name="T76" fmla="*/ 150 w 559"/>
                <a:gd name="T77" fmla="*/ 82 h 246"/>
                <a:gd name="T78" fmla="*/ 123 w 559"/>
                <a:gd name="T79" fmla="*/ 63 h 246"/>
                <a:gd name="T80" fmla="*/ 52 w 559"/>
                <a:gd name="T81" fmla="*/ 39 h 246"/>
                <a:gd name="T82" fmla="*/ 35 w 559"/>
                <a:gd name="T83" fmla="*/ 82 h 246"/>
                <a:gd name="T84" fmla="*/ 46 w 559"/>
                <a:gd name="T85" fmla="*/ 24 h 246"/>
                <a:gd name="T86" fmla="*/ 19 w 559"/>
                <a:gd name="T87" fmla="*/ 48 h 246"/>
                <a:gd name="T88" fmla="*/ 350 w 559"/>
                <a:gd name="T89" fmla="*/ 48 h 246"/>
                <a:gd name="T90" fmla="*/ 321 w 559"/>
                <a:gd name="T91" fmla="*/ 82 h 246"/>
                <a:gd name="T92" fmla="*/ 336 w 559"/>
                <a:gd name="T93" fmla="*/ 16 h 246"/>
                <a:gd name="T94" fmla="*/ 396 w 559"/>
                <a:gd name="T95" fmla="*/ 175 h 246"/>
                <a:gd name="T96" fmla="*/ 365 w 559"/>
                <a:gd name="T97" fmla="*/ 93 h 246"/>
                <a:gd name="T98" fmla="*/ 122 w 559"/>
                <a:gd name="T99" fmla="*/ 124 h 246"/>
                <a:gd name="T100" fmla="*/ 153 w 559"/>
                <a:gd name="T101" fmla="*/ 141 h 246"/>
                <a:gd name="T102" fmla="*/ 227 w 559"/>
                <a:gd name="T103" fmla="*/ 82 h 246"/>
                <a:gd name="T104" fmla="*/ 227 w 559"/>
                <a:gd name="T105" fmla="*/ 82 h 246"/>
                <a:gd name="T106" fmla="*/ 202 w 559"/>
                <a:gd name="T107" fmla="*/ 140 h 246"/>
                <a:gd name="T108" fmla="*/ 488 w 559"/>
                <a:gd name="T109" fmla="*/ 159 h 246"/>
                <a:gd name="T110" fmla="*/ 445 w 559"/>
                <a:gd name="T111" fmla="*/ 109 h 246"/>
                <a:gd name="T112" fmla="*/ 488 w 559"/>
                <a:gd name="T113" fmla="*/ 159 h 246"/>
                <a:gd name="T114" fmla="*/ 559 w 559"/>
                <a:gd name="T115" fmla="*/ 106 h 246"/>
                <a:gd name="T116" fmla="*/ 525 w 559"/>
                <a:gd name="T117" fmla="*/ 16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9" h="246">
                  <a:moveTo>
                    <a:pt x="302" y="177"/>
                  </a:moveTo>
                  <a:cubicBezTo>
                    <a:pt x="276" y="177"/>
                    <a:pt x="258" y="159"/>
                    <a:pt x="258" y="134"/>
                  </a:cubicBezTo>
                  <a:cubicBezTo>
                    <a:pt x="258" y="134"/>
                    <a:pt x="258" y="134"/>
                    <a:pt x="258" y="134"/>
                  </a:cubicBezTo>
                  <a:cubicBezTo>
                    <a:pt x="258" y="110"/>
                    <a:pt x="276" y="91"/>
                    <a:pt x="302" y="91"/>
                  </a:cubicBezTo>
                  <a:cubicBezTo>
                    <a:pt x="317" y="91"/>
                    <a:pt x="327" y="95"/>
                    <a:pt x="336" y="104"/>
                  </a:cubicBezTo>
                  <a:cubicBezTo>
                    <a:pt x="323" y="116"/>
                    <a:pt x="323" y="116"/>
                    <a:pt x="323" y="116"/>
                  </a:cubicBezTo>
                  <a:cubicBezTo>
                    <a:pt x="319" y="113"/>
                    <a:pt x="313" y="108"/>
                    <a:pt x="301" y="108"/>
                  </a:cubicBezTo>
                  <a:cubicBezTo>
                    <a:pt x="288" y="108"/>
                    <a:pt x="278" y="119"/>
                    <a:pt x="278" y="134"/>
                  </a:cubicBezTo>
                  <a:cubicBezTo>
                    <a:pt x="278" y="134"/>
                    <a:pt x="278" y="134"/>
                    <a:pt x="278" y="134"/>
                  </a:cubicBezTo>
                  <a:cubicBezTo>
                    <a:pt x="278" y="149"/>
                    <a:pt x="288" y="160"/>
                    <a:pt x="302" y="160"/>
                  </a:cubicBezTo>
                  <a:cubicBezTo>
                    <a:pt x="309" y="160"/>
                    <a:pt x="315" y="159"/>
                    <a:pt x="320" y="155"/>
                  </a:cubicBezTo>
                  <a:cubicBezTo>
                    <a:pt x="320" y="143"/>
                    <a:pt x="320" y="143"/>
                    <a:pt x="320" y="143"/>
                  </a:cubicBezTo>
                  <a:cubicBezTo>
                    <a:pt x="301" y="143"/>
                    <a:pt x="301" y="143"/>
                    <a:pt x="301" y="143"/>
                  </a:cubicBezTo>
                  <a:cubicBezTo>
                    <a:pt x="301" y="128"/>
                    <a:pt x="301" y="128"/>
                    <a:pt x="301" y="128"/>
                  </a:cubicBezTo>
                  <a:cubicBezTo>
                    <a:pt x="337" y="128"/>
                    <a:pt x="337" y="128"/>
                    <a:pt x="337" y="128"/>
                  </a:cubicBezTo>
                  <a:cubicBezTo>
                    <a:pt x="337" y="164"/>
                    <a:pt x="337" y="164"/>
                    <a:pt x="337" y="164"/>
                  </a:cubicBezTo>
                  <a:cubicBezTo>
                    <a:pt x="329" y="171"/>
                    <a:pt x="317" y="177"/>
                    <a:pt x="302" y="177"/>
                  </a:cubicBezTo>
                  <a:close/>
                  <a:moveTo>
                    <a:pt x="211" y="201"/>
                  </a:moveTo>
                  <a:cubicBezTo>
                    <a:pt x="207" y="201"/>
                    <a:pt x="203" y="203"/>
                    <a:pt x="200" y="205"/>
                  </a:cubicBezTo>
                  <a:cubicBezTo>
                    <a:pt x="200" y="205"/>
                    <a:pt x="200" y="206"/>
                    <a:pt x="200" y="206"/>
                  </a:cubicBezTo>
                  <a:cubicBezTo>
                    <a:pt x="201" y="208"/>
                    <a:pt x="201" y="208"/>
                    <a:pt x="201" y="208"/>
                  </a:cubicBezTo>
                  <a:cubicBezTo>
                    <a:pt x="202" y="209"/>
                    <a:pt x="202" y="209"/>
                    <a:pt x="203" y="208"/>
                  </a:cubicBezTo>
                  <a:cubicBezTo>
                    <a:pt x="205" y="206"/>
                    <a:pt x="208" y="206"/>
                    <a:pt x="211" y="206"/>
                  </a:cubicBezTo>
                  <a:cubicBezTo>
                    <a:pt x="217" y="206"/>
                    <a:pt x="218" y="210"/>
                    <a:pt x="218" y="213"/>
                  </a:cubicBezTo>
                  <a:cubicBezTo>
                    <a:pt x="218" y="216"/>
                    <a:pt x="218" y="216"/>
                    <a:pt x="218" y="216"/>
                  </a:cubicBezTo>
                  <a:cubicBezTo>
                    <a:pt x="216" y="215"/>
                    <a:pt x="213" y="215"/>
                    <a:pt x="211" y="215"/>
                  </a:cubicBezTo>
                  <a:cubicBezTo>
                    <a:pt x="202" y="215"/>
                    <a:pt x="198" y="219"/>
                    <a:pt x="198" y="224"/>
                  </a:cubicBezTo>
                  <a:cubicBezTo>
                    <a:pt x="198" y="230"/>
                    <a:pt x="202" y="234"/>
                    <a:pt x="209" y="234"/>
                  </a:cubicBezTo>
                  <a:cubicBezTo>
                    <a:pt x="213" y="234"/>
                    <a:pt x="216" y="232"/>
                    <a:pt x="218" y="229"/>
                  </a:cubicBezTo>
                  <a:cubicBezTo>
                    <a:pt x="218" y="232"/>
                    <a:pt x="218" y="232"/>
                    <a:pt x="218" y="232"/>
                  </a:cubicBezTo>
                  <a:cubicBezTo>
                    <a:pt x="218" y="233"/>
                    <a:pt x="219" y="233"/>
                    <a:pt x="220" y="233"/>
                  </a:cubicBezTo>
                  <a:cubicBezTo>
                    <a:pt x="222" y="233"/>
                    <a:pt x="222" y="233"/>
                    <a:pt x="222" y="233"/>
                  </a:cubicBezTo>
                  <a:cubicBezTo>
                    <a:pt x="223" y="233"/>
                    <a:pt x="223" y="233"/>
                    <a:pt x="223" y="232"/>
                  </a:cubicBezTo>
                  <a:cubicBezTo>
                    <a:pt x="223" y="213"/>
                    <a:pt x="223" y="213"/>
                    <a:pt x="223" y="213"/>
                  </a:cubicBezTo>
                  <a:cubicBezTo>
                    <a:pt x="223" y="206"/>
                    <a:pt x="220" y="201"/>
                    <a:pt x="211" y="201"/>
                  </a:cubicBezTo>
                  <a:close/>
                  <a:moveTo>
                    <a:pt x="218" y="225"/>
                  </a:moveTo>
                  <a:cubicBezTo>
                    <a:pt x="216" y="229"/>
                    <a:pt x="213" y="230"/>
                    <a:pt x="210" y="230"/>
                  </a:cubicBezTo>
                  <a:cubicBezTo>
                    <a:pt x="205" y="230"/>
                    <a:pt x="204" y="227"/>
                    <a:pt x="204" y="224"/>
                  </a:cubicBezTo>
                  <a:cubicBezTo>
                    <a:pt x="204" y="221"/>
                    <a:pt x="206" y="219"/>
                    <a:pt x="211" y="219"/>
                  </a:cubicBezTo>
                  <a:cubicBezTo>
                    <a:pt x="214" y="219"/>
                    <a:pt x="216" y="219"/>
                    <a:pt x="218" y="220"/>
                  </a:cubicBezTo>
                  <a:lnTo>
                    <a:pt x="218" y="225"/>
                  </a:lnTo>
                  <a:close/>
                  <a:moveTo>
                    <a:pt x="273" y="210"/>
                  </a:moveTo>
                  <a:cubicBezTo>
                    <a:pt x="260" y="210"/>
                    <a:pt x="260" y="210"/>
                    <a:pt x="260" y="210"/>
                  </a:cubicBezTo>
                  <a:cubicBezTo>
                    <a:pt x="259" y="210"/>
                    <a:pt x="259" y="211"/>
                    <a:pt x="259" y="211"/>
                  </a:cubicBezTo>
                  <a:cubicBezTo>
                    <a:pt x="259" y="213"/>
                    <a:pt x="259" y="213"/>
                    <a:pt x="259" y="213"/>
                  </a:cubicBezTo>
                  <a:cubicBezTo>
                    <a:pt x="259" y="214"/>
                    <a:pt x="259" y="215"/>
                    <a:pt x="260" y="215"/>
                  </a:cubicBezTo>
                  <a:cubicBezTo>
                    <a:pt x="269" y="215"/>
                    <a:pt x="269" y="215"/>
                    <a:pt x="269" y="215"/>
                  </a:cubicBezTo>
                  <a:cubicBezTo>
                    <a:pt x="269" y="227"/>
                    <a:pt x="269" y="227"/>
                    <a:pt x="269" y="227"/>
                  </a:cubicBezTo>
                  <a:cubicBezTo>
                    <a:pt x="266" y="229"/>
                    <a:pt x="262" y="229"/>
                    <a:pt x="259" y="229"/>
                  </a:cubicBezTo>
                  <a:cubicBezTo>
                    <a:pt x="249" y="229"/>
                    <a:pt x="245" y="222"/>
                    <a:pt x="245" y="212"/>
                  </a:cubicBezTo>
                  <a:cubicBezTo>
                    <a:pt x="245" y="202"/>
                    <a:pt x="249" y="194"/>
                    <a:pt x="259" y="194"/>
                  </a:cubicBezTo>
                  <a:cubicBezTo>
                    <a:pt x="263" y="194"/>
                    <a:pt x="267" y="196"/>
                    <a:pt x="269" y="198"/>
                  </a:cubicBezTo>
                  <a:cubicBezTo>
                    <a:pt x="270" y="198"/>
                    <a:pt x="270" y="198"/>
                    <a:pt x="271" y="198"/>
                  </a:cubicBezTo>
                  <a:cubicBezTo>
                    <a:pt x="272" y="196"/>
                    <a:pt x="272" y="196"/>
                    <a:pt x="272" y="196"/>
                  </a:cubicBezTo>
                  <a:cubicBezTo>
                    <a:pt x="273" y="195"/>
                    <a:pt x="273" y="195"/>
                    <a:pt x="272" y="194"/>
                  </a:cubicBezTo>
                  <a:cubicBezTo>
                    <a:pt x="269" y="191"/>
                    <a:pt x="264" y="190"/>
                    <a:pt x="259" y="190"/>
                  </a:cubicBezTo>
                  <a:cubicBezTo>
                    <a:pt x="245" y="190"/>
                    <a:pt x="239" y="200"/>
                    <a:pt x="239" y="212"/>
                  </a:cubicBezTo>
                  <a:cubicBezTo>
                    <a:pt x="239" y="224"/>
                    <a:pt x="245" y="234"/>
                    <a:pt x="259" y="234"/>
                  </a:cubicBezTo>
                  <a:cubicBezTo>
                    <a:pt x="264" y="234"/>
                    <a:pt x="269" y="233"/>
                    <a:pt x="273" y="230"/>
                  </a:cubicBezTo>
                  <a:cubicBezTo>
                    <a:pt x="274" y="230"/>
                    <a:pt x="274" y="229"/>
                    <a:pt x="274" y="228"/>
                  </a:cubicBezTo>
                  <a:cubicBezTo>
                    <a:pt x="274" y="211"/>
                    <a:pt x="274" y="211"/>
                    <a:pt x="274" y="211"/>
                  </a:cubicBezTo>
                  <a:cubicBezTo>
                    <a:pt x="274" y="211"/>
                    <a:pt x="274" y="210"/>
                    <a:pt x="273" y="210"/>
                  </a:cubicBezTo>
                  <a:close/>
                  <a:moveTo>
                    <a:pt x="307" y="190"/>
                  </a:moveTo>
                  <a:cubicBezTo>
                    <a:pt x="284" y="190"/>
                    <a:pt x="284" y="190"/>
                    <a:pt x="284" y="190"/>
                  </a:cubicBezTo>
                  <a:cubicBezTo>
                    <a:pt x="283" y="190"/>
                    <a:pt x="283" y="190"/>
                    <a:pt x="283" y="191"/>
                  </a:cubicBezTo>
                  <a:cubicBezTo>
                    <a:pt x="283" y="232"/>
                    <a:pt x="283" y="232"/>
                    <a:pt x="283" y="232"/>
                  </a:cubicBezTo>
                  <a:cubicBezTo>
                    <a:pt x="283" y="233"/>
                    <a:pt x="283" y="233"/>
                    <a:pt x="284" y="233"/>
                  </a:cubicBezTo>
                  <a:cubicBezTo>
                    <a:pt x="307" y="233"/>
                    <a:pt x="307" y="233"/>
                    <a:pt x="307" y="233"/>
                  </a:cubicBezTo>
                  <a:cubicBezTo>
                    <a:pt x="308" y="233"/>
                    <a:pt x="308" y="233"/>
                    <a:pt x="308" y="232"/>
                  </a:cubicBezTo>
                  <a:cubicBezTo>
                    <a:pt x="308" y="230"/>
                    <a:pt x="308" y="230"/>
                    <a:pt x="308" y="230"/>
                  </a:cubicBezTo>
                  <a:cubicBezTo>
                    <a:pt x="308" y="229"/>
                    <a:pt x="308" y="229"/>
                    <a:pt x="307" y="229"/>
                  </a:cubicBezTo>
                  <a:cubicBezTo>
                    <a:pt x="288" y="229"/>
                    <a:pt x="288" y="229"/>
                    <a:pt x="288" y="229"/>
                  </a:cubicBezTo>
                  <a:cubicBezTo>
                    <a:pt x="288" y="213"/>
                    <a:pt x="288" y="213"/>
                    <a:pt x="288" y="213"/>
                  </a:cubicBezTo>
                  <a:cubicBezTo>
                    <a:pt x="305" y="213"/>
                    <a:pt x="305" y="213"/>
                    <a:pt x="305" y="213"/>
                  </a:cubicBezTo>
                  <a:cubicBezTo>
                    <a:pt x="306" y="213"/>
                    <a:pt x="306" y="213"/>
                    <a:pt x="306" y="212"/>
                  </a:cubicBezTo>
                  <a:cubicBezTo>
                    <a:pt x="306" y="210"/>
                    <a:pt x="306" y="210"/>
                    <a:pt x="306" y="210"/>
                  </a:cubicBezTo>
                  <a:cubicBezTo>
                    <a:pt x="306" y="209"/>
                    <a:pt x="306" y="209"/>
                    <a:pt x="305" y="209"/>
                  </a:cubicBezTo>
                  <a:cubicBezTo>
                    <a:pt x="288" y="209"/>
                    <a:pt x="288" y="209"/>
                    <a:pt x="288" y="209"/>
                  </a:cubicBezTo>
                  <a:cubicBezTo>
                    <a:pt x="288" y="195"/>
                    <a:pt x="288" y="195"/>
                    <a:pt x="288" y="195"/>
                  </a:cubicBezTo>
                  <a:cubicBezTo>
                    <a:pt x="307" y="195"/>
                    <a:pt x="307" y="195"/>
                    <a:pt x="307" y="195"/>
                  </a:cubicBezTo>
                  <a:cubicBezTo>
                    <a:pt x="308" y="195"/>
                    <a:pt x="308" y="194"/>
                    <a:pt x="308" y="193"/>
                  </a:cubicBezTo>
                  <a:cubicBezTo>
                    <a:pt x="308" y="191"/>
                    <a:pt x="308" y="191"/>
                    <a:pt x="308" y="191"/>
                  </a:cubicBezTo>
                  <a:cubicBezTo>
                    <a:pt x="308" y="190"/>
                    <a:pt x="308" y="190"/>
                    <a:pt x="307" y="190"/>
                  </a:cubicBezTo>
                  <a:close/>
                  <a:moveTo>
                    <a:pt x="336" y="206"/>
                  </a:moveTo>
                  <a:cubicBezTo>
                    <a:pt x="339" y="206"/>
                    <a:pt x="341" y="206"/>
                    <a:pt x="342" y="208"/>
                  </a:cubicBezTo>
                  <a:cubicBezTo>
                    <a:pt x="343" y="208"/>
                    <a:pt x="344" y="208"/>
                    <a:pt x="344" y="208"/>
                  </a:cubicBezTo>
                  <a:cubicBezTo>
                    <a:pt x="345" y="206"/>
                    <a:pt x="345" y="206"/>
                    <a:pt x="345" y="206"/>
                  </a:cubicBezTo>
                  <a:cubicBezTo>
                    <a:pt x="346" y="205"/>
                    <a:pt x="346" y="204"/>
                    <a:pt x="345" y="204"/>
                  </a:cubicBezTo>
                  <a:cubicBezTo>
                    <a:pt x="343" y="202"/>
                    <a:pt x="340" y="201"/>
                    <a:pt x="336" y="201"/>
                  </a:cubicBezTo>
                  <a:cubicBezTo>
                    <a:pt x="327" y="201"/>
                    <a:pt x="322" y="209"/>
                    <a:pt x="322" y="218"/>
                  </a:cubicBezTo>
                  <a:cubicBezTo>
                    <a:pt x="322" y="227"/>
                    <a:pt x="327" y="234"/>
                    <a:pt x="336" y="234"/>
                  </a:cubicBezTo>
                  <a:cubicBezTo>
                    <a:pt x="339" y="234"/>
                    <a:pt x="342" y="233"/>
                    <a:pt x="345" y="231"/>
                  </a:cubicBezTo>
                  <a:cubicBezTo>
                    <a:pt x="345" y="230"/>
                    <a:pt x="346" y="230"/>
                    <a:pt x="345" y="229"/>
                  </a:cubicBezTo>
                  <a:cubicBezTo>
                    <a:pt x="344" y="227"/>
                    <a:pt x="344" y="227"/>
                    <a:pt x="344" y="227"/>
                  </a:cubicBezTo>
                  <a:cubicBezTo>
                    <a:pt x="344" y="227"/>
                    <a:pt x="343" y="227"/>
                    <a:pt x="343" y="227"/>
                  </a:cubicBezTo>
                  <a:cubicBezTo>
                    <a:pt x="341" y="229"/>
                    <a:pt x="338" y="229"/>
                    <a:pt x="336" y="229"/>
                  </a:cubicBezTo>
                  <a:cubicBezTo>
                    <a:pt x="330" y="229"/>
                    <a:pt x="327" y="225"/>
                    <a:pt x="327" y="218"/>
                  </a:cubicBezTo>
                  <a:cubicBezTo>
                    <a:pt x="327" y="211"/>
                    <a:pt x="330" y="206"/>
                    <a:pt x="336" y="206"/>
                  </a:cubicBezTo>
                  <a:close/>
                  <a:moveTo>
                    <a:pt x="363" y="201"/>
                  </a:moveTo>
                  <a:cubicBezTo>
                    <a:pt x="353" y="201"/>
                    <a:pt x="348" y="209"/>
                    <a:pt x="348" y="218"/>
                  </a:cubicBezTo>
                  <a:cubicBezTo>
                    <a:pt x="348" y="226"/>
                    <a:pt x="352" y="234"/>
                    <a:pt x="363" y="234"/>
                  </a:cubicBezTo>
                  <a:cubicBezTo>
                    <a:pt x="373" y="234"/>
                    <a:pt x="377" y="226"/>
                    <a:pt x="377" y="218"/>
                  </a:cubicBezTo>
                  <a:cubicBezTo>
                    <a:pt x="377" y="209"/>
                    <a:pt x="373" y="201"/>
                    <a:pt x="363" y="201"/>
                  </a:cubicBezTo>
                  <a:close/>
                  <a:moveTo>
                    <a:pt x="363" y="230"/>
                  </a:moveTo>
                  <a:cubicBezTo>
                    <a:pt x="356" y="230"/>
                    <a:pt x="354" y="224"/>
                    <a:pt x="354" y="218"/>
                  </a:cubicBezTo>
                  <a:cubicBezTo>
                    <a:pt x="354" y="211"/>
                    <a:pt x="356" y="205"/>
                    <a:pt x="363" y="205"/>
                  </a:cubicBezTo>
                  <a:cubicBezTo>
                    <a:pt x="369" y="205"/>
                    <a:pt x="372" y="211"/>
                    <a:pt x="372" y="218"/>
                  </a:cubicBezTo>
                  <a:cubicBezTo>
                    <a:pt x="372" y="224"/>
                    <a:pt x="369" y="230"/>
                    <a:pt x="363" y="230"/>
                  </a:cubicBezTo>
                  <a:close/>
                  <a:moveTo>
                    <a:pt x="416" y="201"/>
                  </a:moveTo>
                  <a:cubicBezTo>
                    <a:pt x="412" y="201"/>
                    <a:pt x="409" y="203"/>
                    <a:pt x="406" y="206"/>
                  </a:cubicBezTo>
                  <a:cubicBezTo>
                    <a:pt x="404" y="203"/>
                    <a:pt x="402" y="201"/>
                    <a:pt x="397" y="201"/>
                  </a:cubicBezTo>
                  <a:cubicBezTo>
                    <a:pt x="393" y="201"/>
                    <a:pt x="390" y="203"/>
                    <a:pt x="388" y="206"/>
                  </a:cubicBezTo>
                  <a:cubicBezTo>
                    <a:pt x="388" y="203"/>
                    <a:pt x="388" y="203"/>
                    <a:pt x="388" y="203"/>
                  </a:cubicBezTo>
                  <a:cubicBezTo>
                    <a:pt x="388" y="202"/>
                    <a:pt x="388" y="202"/>
                    <a:pt x="387" y="202"/>
                  </a:cubicBezTo>
                  <a:cubicBezTo>
                    <a:pt x="384" y="202"/>
                    <a:pt x="384" y="202"/>
                    <a:pt x="384" y="202"/>
                  </a:cubicBezTo>
                  <a:cubicBezTo>
                    <a:pt x="383" y="202"/>
                    <a:pt x="383" y="202"/>
                    <a:pt x="383" y="203"/>
                  </a:cubicBezTo>
                  <a:cubicBezTo>
                    <a:pt x="383" y="232"/>
                    <a:pt x="383" y="232"/>
                    <a:pt x="383" y="232"/>
                  </a:cubicBezTo>
                  <a:cubicBezTo>
                    <a:pt x="383" y="233"/>
                    <a:pt x="383" y="233"/>
                    <a:pt x="384" y="233"/>
                  </a:cubicBezTo>
                  <a:cubicBezTo>
                    <a:pt x="387" y="233"/>
                    <a:pt x="387" y="233"/>
                    <a:pt x="387" y="233"/>
                  </a:cubicBezTo>
                  <a:cubicBezTo>
                    <a:pt x="388" y="233"/>
                    <a:pt x="388" y="233"/>
                    <a:pt x="388" y="232"/>
                  </a:cubicBezTo>
                  <a:cubicBezTo>
                    <a:pt x="388" y="210"/>
                    <a:pt x="388" y="210"/>
                    <a:pt x="388" y="210"/>
                  </a:cubicBezTo>
                  <a:cubicBezTo>
                    <a:pt x="391" y="207"/>
                    <a:pt x="393" y="206"/>
                    <a:pt x="396" y="206"/>
                  </a:cubicBezTo>
                  <a:cubicBezTo>
                    <a:pt x="401" y="206"/>
                    <a:pt x="402" y="209"/>
                    <a:pt x="402" y="213"/>
                  </a:cubicBezTo>
                  <a:cubicBezTo>
                    <a:pt x="402" y="232"/>
                    <a:pt x="402" y="232"/>
                    <a:pt x="402" y="232"/>
                  </a:cubicBezTo>
                  <a:cubicBezTo>
                    <a:pt x="402" y="233"/>
                    <a:pt x="403" y="233"/>
                    <a:pt x="404" y="233"/>
                  </a:cubicBezTo>
                  <a:cubicBezTo>
                    <a:pt x="406" y="233"/>
                    <a:pt x="406" y="233"/>
                    <a:pt x="406" y="233"/>
                  </a:cubicBezTo>
                  <a:cubicBezTo>
                    <a:pt x="407" y="233"/>
                    <a:pt x="408" y="233"/>
                    <a:pt x="408" y="232"/>
                  </a:cubicBezTo>
                  <a:cubicBezTo>
                    <a:pt x="408" y="209"/>
                    <a:pt x="408" y="209"/>
                    <a:pt x="408" y="209"/>
                  </a:cubicBezTo>
                  <a:cubicBezTo>
                    <a:pt x="410" y="207"/>
                    <a:pt x="412" y="206"/>
                    <a:pt x="415" y="206"/>
                  </a:cubicBezTo>
                  <a:cubicBezTo>
                    <a:pt x="420" y="206"/>
                    <a:pt x="422" y="209"/>
                    <a:pt x="422" y="213"/>
                  </a:cubicBezTo>
                  <a:cubicBezTo>
                    <a:pt x="422" y="232"/>
                    <a:pt x="422" y="232"/>
                    <a:pt x="422" y="232"/>
                  </a:cubicBezTo>
                  <a:cubicBezTo>
                    <a:pt x="422" y="233"/>
                    <a:pt x="422" y="233"/>
                    <a:pt x="423" y="233"/>
                  </a:cubicBezTo>
                  <a:cubicBezTo>
                    <a:pt x="426" y="233"/>
                    <a:pt x="426" y="233"/>
                    <a:pt x="426" y="233"/>
                  </a:cubicBezTo>
                  <a:cubicBezTo>
                    <a:pt x="427" y="233"/>
                    <a:pt x="427" y="233"/>
                    <a:pt x="427" y="232"/>
                  </a:cubicBezTo>
                  <a:cubicBezTo>
                    <a:pt x="427" y="213"/>
                    <a:pt x="427" y="213"/>
                    <a:pt x="427" y="213"/>
                  </a:cubicBezTo>
                  <a:cubicBezTo>
                    <a:pt x="427" y="207"/>
                    <a:pt x="424" y="201"/>
                    <a:pt x="416" y="201"/>
                  </a:cubicBezTo>
                  <a:close/>
                  <a:moveTo>
                    <a:pt x="449" y="201"/>
                  </a:moveTo>
                  <a:cubicBezTo>
                    <a:pt x="444" y="201"/>
                    <a:pt x="442" y="203"/>
                    <a:pt x="439" y="206"/>
                  </a:cubicBezTo>
                  <a:cubicBezTo>
                    <a:pt x="439" y="203"/>
                    <a:pt x="439" y="203"/>
                    <a:pt x="439" y="203"/>
                  </a:cubicBezTo>
                  <a:cubicBezTo>
                    <a:pt x="439" y="202"/>
                    <a:pt x="439" y="202"/>
                    <a:pt x="438" y="202"/>
                  </a:cubicBezTo>
                  <a:cubicBezTo>
                    <a:pt x="436" y="202"/>
                    <a:pt x="436" y="202"/>
                    <a:pt x="436" y="202"/>
                  </a:cubicBezTo>
                  <a:cubicBezTo>
                    <a:pt x="435" y="202"/>
                    <a:pt x="435" y="202"/>
                    <a:pt x="435" y="203"/>
                  </a:cubicBezTo>
                  <a:cubicBezTo>
                    <a:pt x="435" y="245"/>
                    <a:pt x="435" y="245"/>
                    <a:pt x="435" y="245"/>
                  </a:cubicBezTo>
                  <a:cubicBezTo>
                    <a:pt x="435" y="246"/>
                    <a:pt x="435" y="246"/>
                    <a:pt x="436" y="246"/>
                  </a:cubicBezTo>
                  <a:cubicBezTo>
                    <a:pt x="439" y="246"/>
                    <a:pt x="439" y="246"/>
                    <a:pt x="439" y="246"/>
                  </a:cubicBezTo>
                  <a:cubicBezTo>
                    <a:pt x="439" y="246"/>
                    <a:pt x="440" y="246"/>
                    <a:pt x="440" y="245"/>
                  </a:cubicBezTo>
                  <a:cubicBezTo>
                    <a:pt x="440" y="230"/>
                    <a:pt x="440" y="230"/>
                    <a:pt x="440" y="230"/>
                  </a:cubicBezTo>
                  <a:cubicBezTo>
                    <a:pt x="442" y="232"/>
                    <a:pt x="444" y="234"/>
                    <a:pt x="448" y="234"/>
                  </a:cubicBezTo>
                  <a:cubicBezTo>
                    <a:pt x="456" y="234"/>
                    <a:pt x="462" y="227"/>
                    <a:pt x="462" y="217"/>
                  </a:cubicBezTo>
                  <a:cubicBezTo>
                    <a:pt x="462" y="207"/>
                    <a:pt x="457" y="201"/>
                    <a:pt x="449" y="201"/>
                  </a:cubicBezTo>
                  <a:close/>
                  <a:moveTo>
                    <a:pt x="448" y="230"/>
                  </a:moveTo>
                  <a:cubicBezTo>
                    <a:pt x="444" y="230"/>
                    <a:pt x="442" y="228"/>
                    <a:pt x="440" y="226"/>
                  </a:cubicBezTo>
                  <a:cubicBezTo>
                    <a:pt x="440" y="210"/>
                    <a:pt x="440" y="210"/>
                    <a:pt x="440" y="210"/>
                  </a:cubicBezTo>
                  <a:cubicBezTo>
                    <a:pt x="442" y="207"/>
                    <a:pt x="445" y="205"/>
                    <a:pt x="448" y="205"/>
                  </a:cubicBezTo>
                  <a:cubicBezTo>
                    <a:pt x="453" y="205"/>
                    <a:pt x="456" y="209"/>
                    <a:pt x="456" y="217"/>
                  </a:cubicBezTo>
                  <a:cubicBezTo>
                    <a:pt x="456" y="226"/>
                    <a:pt x="453" y="230"/>
                    <a:pt x="448" y="230"/>
                  </a:cubicBezTo>
                  <a:close/>
                  <a:moveTo>
                    <a:pt x="479" y="201"/>
                  </a:moveTo>
                  <a:cubicBezTo>
                    <a:pt x="474" y="201"/>
                    <a:pt x="470" y="203"/>
                    <a:pt x="468" y="205"/>
                  </a:cubicBezTo>
                  <a:cubicBezTo>
                    <a:pt x="467" y="205"/>
                    <a:pt x="467" y="206"/>
                    <a:pt x="467" y="206"/>
                  </a:cubicBezTo>
                  <a:cubicBezTo>
                    <a:pt x="468" y="208"/>
                    <a:pt x="468" y="208"/>
                    <a:pt x="468" y="208"/>
                  </a:cubicBezTo>
                  <a:cubicBezTo>
                    <a:pt x="469" y="209"/>
                    <a:pt x="469" y="209"/>
                    <a:pt x="470" y="208"/>
                  </a:cubicBezTo>
                  <a:cubicBezTo>
                    <a:pt x="472" y="206"/>
                    <a:pt x="475" y="206"/>
                    <a:pt x="478" y="206"/>
                  </a:cubicBezTo>
                  <a:cubicBezTo>
                    <a:pt x="484" y="206"/>
                    <a:pt x="486" y="210"/>
                    <a:pt x="486" y="213"/>
                  </a:cubicBezTo>
                  <a:cubicBezTo>
                    <a:pt x="486" y="216"/>
                    <a:pt x="486" y="216"/>
                    <a:pt x="486" y="216"/>
                  </a:cubicBezTo>
                  <a:cubicBezTo>
                    <a:pt x="483" y="215"/>
                    <a:pt x="481" y="215"/>
                    <a:pt x="478" y="215"/>
                  </a:cubicBezTo>
                  <a:cubicBezTo>
                    <a:pt x="470" y="215"/>
                    <a:pt x="466" y="219"/>
                    <a:pt x="466" y="224"/>
                  </a:cubicBezTo>
                  <a:cubicBezTo>
                    <a:pt x="466" y="230"/>
                    <a:pt x="469" y="234"/>
                    <a:pt x="476" y="234"/>
                  </a:cubicBezTo>
                  <a:cubicBezTo>
                    <a:pt x="481" y="234"/>
                    <a:pt x="484" y="232"/>
                    <a:pt x="486" y="229"/>
                  </a:cubicBezTo>
                  <a:cubicBezTo>
                    <a:pt x="486" y="232"/>
                    <a:pt x="486" y="232"/>
                    <a:pt x="486" y="232"/>
                  </a:cubicBezTo>
                  <a:cubicBezTo>
                    <a:pt x="486" y="233"/>
                    <a:pt x="486" y="233"/>
                    <a:pt x="487" y="233"/>
                  </a:cubicBezTo>
                  <a:cubicBezTo>
                    <a:pt x="489" y="233"/>
                    <a:pt x="489" y="233"/>
                    <a:pt x="489" y="233"/>
                  </a:cubicBezTo>
                  <a:cubicBezTo>
                    <a:pt x="490" y="233"/>
                    <a:pt x="491" y="233"/>
                    <a:pt x="491" y="232"/>
                  </a:cubicBezTo>
                  <a:cubicBezTo>
                    <a:pt x="491" y="213"/>
                    <a:pt x="491" y="213"/>
                    <a:pt x="491" y="213"/>
                  </a:cubicBezTo>
                  <a:cubicBezTo>
                    <a:pt x="491" y="206"/>
                    <a:pt x="487" y="201"/>
                    <a:pt x="479" y="201"/>
                  </a:cubicBezTo>
                  <a:close/>
                  <a:moveTo>
                    <a:pt x="486" y="225"/>
                  </a:moveTo>
                  <a:cubicBezTo>
                    <a:pt x="483" y="229"/>
                    <a:pt x="480" y="230"/>
                    <a:pt x="477" y="230"/>
                  </a:cubicBezTo>
                  <a:cubicBezTo>
                    <a:pt x="472" y="230"/>
                    <a:pt x="471" y="227"/>
                    <a:pt x="471" y="224"/>
                  </a:cubicBezTo>
                  <a:cubicBezTo>
                    <a:pt x="471" y="221"/>
                    <a:pt x="473" y="219"/>
                    <a:pt x="479" y="219"/>
                  </a:cubicBezTo>
                  <a:cubicBezTo>
                    <a:pt x="481" y="219"/>
                    <a:pt x="484" y="219"/>
                    <a:pt x="486" y="220"/>
                  </a:cubicBezTo>
                  <a:lnTo>
                    <a:pt x="486" y="225"/>
                  </a:lnTo>
                  <a:close/>
                  <a:moveTo>
                    <a:pt x="513" y="201"/>
                  </a:moveTo>
                  <a:cubicBezTo>
                    <a:pt x="509" y="201"/>
                    <a:pt x="506" y="203"/>
                    <a:pt x="503" y="206"/>
                  </a:cubicBezTo>
                  <a:cubicBezTo>
                    <a:pt x="503" y="203"/>
                    <a:pt x="503" y="203"/>
                    <a:pt x="503" y="203"/>
                  </a:cubicBezTo>
                  <a:cubicBezTo>
                    <a:pt x="503" y="202"/>
                    <a:pt x="503" y="202"/>
                    <a:pt x="502" y="202"/>
                  </a:cubicBezTo>
                  <a:cubicBezTo>
                    <a:pt x="500" y="202"/>
                    <a:pt x="500" y="202"/>
                    <a:pt x="500" y="202"/>
                  </a:cubicBezTo>
                  <a:cubicBezTo>
                    <a:pt x="499" y="202"/>
                    <a:pt x="498" y="202"/>
                    <a:pt x="498" y="203"/>
                  </a:cubicBezTo>
                  <a:cubicBezTo>
                    <a:pt x="498" y="232"/>
                    <a:pt x="498" y="232"/>
                    <a:pt x="498" y="232"/>
                  </a:cubicBezTo>
                  <a:cubicBezTo>
                    <a:pt x="498" y="233"/>
                    <a:pt x="499" y="233"/>
                    <a:pt x="500" y="233"/>
                  </a:cubicBezTo>
                  <a:cubicBezTo>
                    <a:pt x="502" y="233"/>
                    <a:pt x="502" y="233"/>
                    <a:pt x="502" y="233"/>
                  </a:cubicBezTo>
                  <a:cubicBezTo>
                    <a:pt x="503" y="233"/>
                    <a:pt x="503" y="233"/>
                    <a:pt x="503" y="232"/>
                  </a:cubicBezTo>
                  <a:cubicBezTo>
                    <a:pt x="503" y="210"/>
                    <a:pt x="503" y="210"/>
                    <a:pt x="503" y="210"/>
                  </a:cubicBezTo>
                  <a:cubicBezTo>
                    <a:pt x="506" y="207"/>
                    <a:pt x="509" y="206"/>
                    <a:pt x="512" y="206"/>
                  </a:cubicBezTo>
                  <a:cubicBezTo>
                    <a:pt x="517" y="206"/>
                    <a:pt x="518" y="209"/>
                    <a:pt x="518" y="213"/>
                  </a:cubicBezTo>
                  <a:cubicBezTo>
                    <a:pt x="518" y="232"/>
                    <a:pt x="518" y="232"/>
                    <a:pt x="518" y="232"/>
                  </a:cubicBezTo>
                  <a:cubicBezTo>
                    <a:pt x="518" y="233"/>
                    <a:pt x="519" y="233"/>
                    <a:pt x="520" y="233"/>
                  </a:cubicBezTo>
                  <a:cubicBezTo>
                    <a:pt x="522" y="233"/>
                    <a:pt x="522" y="233"/>
                    <a:pt x="522" y="233"/>
                  </a:cubicBezTo>
                  <a:cubicBezTo>
                    <a:pt x="523" y="233"/>
                    <a:pt x="524" y="233"/>
                    <a:pt x="524" y="232"/>
                  </a:cubicBezTo>
                  <a:cubicBezTo>
                    <a:pt x="524" y="213"/>
                    <a:pt x="524" y="213"/>
                    <a:pt x="524" y="213"/>
                  </a:cubicBezTo>
                  <a:cubicBezTo>
                    <a:pt x="524" y="207"/>
                    <a:pt x="520" y="201"/>
                    <a:pt x="513" y="201"/>
                  </a:cubicBezTo>
                  <a:close/>
                  <a:moveTo>
                    <a:pt x="553" y="202"/>
                  </a:moveTo>
                  <a:cubicBezTo>
                    <a:pt x="550" y="202"/>
                    <a:pt x="550" y="202"/>
                    <a:pt x="550" y="202"/>
                  </a:cubicBezTo>
                  <a:cubicBezTo>
                    <a:pt x="550" y="202"/>
                    <a:pt x="549" y="202"/>
                    <a:pt x="549" y="203"/>
                  </a:cubicBezTo>
                  <a:cubicBezTo>
                    <a:pt x="547" y="211"/>
                    <a:pt x="545" y="219"/>
                    <a:pt x="541" y="227"/>
                  </a:cubicBezTo>
                  <a:cubicBezTo>
                    <a:pt x="537" y="220"/>
                    <a:pt x="534" y="211"/>
                    <a:pt x="533" y="203"/>
                  </a:cubicBezTo>
                  <a:cubicBezTo>
                    <a:pt x="533" y="202"/>
                    <a:pt x="532" y="202"/>
                    <a:pt x="531" y="202"/>
                  </a:cubicBezTo>
                  <a:cubicBezTo>
                    <a:pt x="528" y="202"/>
                    <a:pt x="528" y="202"/>
                    <a:pt x="528" y="202"/>
                  </a:cubicBezTo>
                  <a:cubicBezTo>
                    <a:pt x="528" y="202"/>
                    <a:pt x="527" y="202"/>
                    <a:pt x="527" y="203"/>
                  </a:cubicBezTo>
                  <a:cubicBezTo>
                    <a:pt x="527" y="203"/>
                    <a:pt x="527" y="204"/>
                    <a:pt x="527" y="204"/>
                  </a:cubicBezTo>
                  <a:cubicBezTo>
                    <a:pt x="530" y="213"/>
                    <a:pt x="533" y="224"/>
                    <a:pt x="538" y="232"/>
                  </a:cubicBezTo>
                  <a:cubicBezTo>
                    <a:pt x="535" y="238"/>
                    <a:pt x="532" y="240"/>
                    <a:pt x="529" y="242"/>
                  </a:cubicBezTo>
                  <a:cubicBezTo>
                    <a:pt x="528" y="242"/>
                    <a:pt x="528" y="243"/>
                    <a:pt x="528" y="243"/>
                  </a:cubicBezTo>
                  <a:cubicBezTo>
                    <a:pt x="528" y="243"/>
                    <a:pt x="528" y="244"/>
                    <a:pt x="528" y="244"/>
                  </a:cubicBezTo>
                  <a:cubicBezTo>
                    <a:pt x="530" y="246"/>
                    <a:pt x="530" y="246"/>
                    <a:pt x="530" y="246"/>
                  </a:cubicBezTo>
                  <a:cubicBezTo>
                    <a:pt x="530" y="246"/>
                    <a:pt x="530" y="246"/>
                    <a:pt x="531" y="246"/>
                  </a:cubicBezTo>
                  <a:cubicBezTo>
                    <a:pt x="531" y="246"/>
                    <a:pt x="531" y="246"/>
                    <a:pt x="531" y="246"/>
                  </a:cubicBezTo>
                  <a:cubicBezTo>
                    <a:pt x="539" y="241"/>
                    <a:pt x="544" y="232"/>
                    <a:pt x="548" y="222"/>
                  </a:cubicBezTo>
                  <a:cubicBezTo>
                    <a:pt x="551" y="216"/>
                    <a:pt x="553" y="210"/>
                    <a:pt x="554" y="204"/>
                  </a:cubicBezTo>
                  <a:cubicBezTo>
                    <a:pt x="554" y="203"/>
                    <a:pt x="554" y="203"/>
                    <a:pt x="554" y="203"/>
                  </a:cubicBezTo>
                  <a:cubicBezTo>
                    <a:pt x="554" y="202"/>
                    <a:pt x="554" y="202"/>
                    <a:pt x="553" y="202"/>
                  </a:cubicBezTo>
                  <a:close/>
                  <a:moveTo>
                    <a:pt x="294" y="66"/>
                  </a:moveTo>
                  <a:cubicBezTo>
                    <a:pt x="251" y="66"/>
                    <a:pt x="251" y="66"/>
                    <a:pt x="251" y="66"/>
                  </a:cubicBezTo>
                  <a:cubicBezTo>
                    <a:pt x="251" y="48"/>
                    <a:pt x="251" y="48"/>
                    <a:pt x="251" y="48"/>
                  </a:cubicBezTo>
                  <a:cubicBezTo>
                    <a:pt x="284" y="48"/>
                    <a:pt x="284" y="48"/>
                    <a:pt x="284" y="48"/>
                  </a:cubicBezTo>
                  <a:cubicBezTo>
                    <a:pt x="284" y="32"/>
                    <a:pt x="284" y="32"/>
                    <a:pt x="284" y="32"/>
                  </a:cubicBezTo>
                  <a:cubicBezTo>
                    <a:pt x="251" y="32"/>
                    <a:pt x="251" y="32"/>
                    <a:pt x="251" y="32"/>
                  </a:cubicBezTo>
                  <a:cubicBezTo>
                    <a:pt x="251" y="16"/>
                    <a:pt x="251" y="16"/>
                    <a:pt x="251" y="16"/>
                  </a:cubicBezTo>
                  <a:cubicBezTo>
                    <a:pt x="292" y="16"/>
                    <a:pt x="292" y="16"/>
                    <a:pt x="292" y="16"/>
                  </a:cubicBezTo>
                  <a:cubicBezTo>
                    <a:pt x="292" y="0"/>
                    <a:pt x="292" y="0"/>
                    <a:pt x="292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32" y="82"/>
                    <a:pt x="232" y="82"/>
                    <a:pt x="232" y="82"/>
                  </a:cubicBezTo>
                  <a:cubicBezTo>
                    <a:pt x="294" y="82"/>
                    <a:pt x="294" y="82"/>
                    <a:pt x="294" y="82"/>
                  </a:cubicBezTo>
                  <a:lnTo>
                    <a:pt x="294" y="66"/>
                  </a:lnTo>
                  <a:close/>
                  <a:moveTo>
                    <a:pt x="129" y="82"/>
                  </a:moveTo>
                  <a:cubicBezTo>
                    <a:pt x="150" y="82"/>
                    <a:pt x="150" y="82"/>
                    <a:pt x="150" y="82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123" y="63"/>
                    <a:pt x="123" y="63"/>
                    <a:pt x="123" y="63"/>
                  </a:cubicBezTo>
                  <a:lnTo>
                    <a:pt x="129" y="82"/>
                  </a:lnTo>
                  <a:close/>
                  <a:moveTo>
                    <a:pt x="98" y="48"/>
                  </a:moveTo>
                  <a:cubicBezTo>
                    <a:pt x="102" y="35"/>
                    <a:pt x="106" y="29"/>
                    <a:pt x="109" y="19"/>
                  </a:cubicBezTo>
                  <a:cubicBezTo>
                    <a:pt x="112" y="29"/>
                    <a:pt x="115" y="35"/>
                    <a:pt x="119" y="48"/>
                  </a:cubicBezTo>
                  <a:lnTo>
                    <a:pt x="98" y="48"/>
                  </a:lnTo>
                  <a:close/>
                  <a:moveTo>
                    <a:pt x="52" y="39"/>
                  </a:moveTo>
                  <a:cubicBezTo>
                    <a:pt x="61" y="35"/>
                    <a:pt x="66" y="29"/>
                    <a:pt x="66" y="21"/>
                  </a:cubicBezTo>
                  <a:cubicBezTo>
                    <a:pt x="66" y="12"/>
                    <a:pt x="62" y="6"/>
                    <a:pt x="56" y="3"/>
                  </a:cubicBezTo>
                  <a:cubicBezTo>
                    <a:pt x="52" y="0"/>
                    <a:pt x="46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35" y="82"/>
                    <a:pt x="35" y="82"/>
                    <a:pt x="35" y="82"/>
                  </a:cubicBezTo>
                  <a:cubicBezTo>
                    <a:pt x="47" y="82"/>
                    <a:pt x="53" y="81"/>
                    <a:pt x="59" y="78"/>
                  </a:cubicBezTo>
                  <a:cubicBezTo>
                    <a:pt x="65" y="74"/>
                    <a:pt x="69" y="67"/>
                    <a:pt x="69" y="59"/>
                  </a:cubicBezTo>
                  <a:cubicBezTo>
                    <a:pt x="69" y="48"/>
                    <a:pt x="63" y="41"/>
                    <a:pt x="52" y="39"/>
                  </a:cubicBezTo>
                  <a:close/>
                  <a:moveTo>
                    <a:pt x="19" y="16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44" y="16"/>
                    <a:pt x="46" y="19"/>
                    <a:pt x="46" y="24"/>
                  </a:cubicBezTo>
                  <a:cubicBezTo>
                    <a:pt x="46" y="29"/>
                    <a:pt x="43" y="32"/>
                    <a:pt x="34" y="32"/>
                  </a:cubicBezTo>
                  <a:cubicBezTo>
                    <a:pt x="19" y="32"/>
                    <a:pt x="19" y="32"/>
                    <a:pt x="19" y="32"/>
                  </a:cubicBezTo>
                  <a:lnTo>
                    <a:pt x="19" y="16"/>
                  </a:lnTo>
                  <a:close/>
                  <a:moveTo>
                    <a:pt x="34" y="66"/>
                  </a:moveTo>
                  <a:cubicBezTo>
                    <a:pt x="19" y="66"/>
                    <a:pt x="19" y="66"/>
                    <a:pt x="19" y="66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6" y="48"/>
                    <a:pt x="48" y="51"/>
                    <a:pt x="48" y="57"/>
                  </a:cubicBezTo>
                  <a:cubicBezTo>
                    <a:pt x="48" y="63"/>
                    <a:pt x="45" y="66"/>
                    <a:pt x="34" y="66"/>
                  </a:cubicBezTo>
                  <a:close/>
                  <a:moveTo>
                    <a:pt x="349" y="82"/>
                  </a:moveTo>
                  <a:cubicBezTo>
                    <a:pt x="372" y="82"/>
                    <a:pt x="372" y="82"/>
                    <a:pt x="372" y="82"/>
                  </a:cubicBezTo>
                  <a:cubicBezTo>
                    <a:pt x="350" y="48"/>
                    <a:pt x="350" y="48"/>
                    <a:pt x="350" y="48"/>
                  </a:cubicBezTo>
                  <a:cubicBezTo>
                    <a:pt x="361" y="45"/>
                    <a:pt x="369" y="38"/>
                    <a:pt x="369" y="25"/>
                  </a:cubicBezTo>
                  <a:cubicBezTo>
                    <a:pt x="369" y="19"/>
                    <a:pt x="367" y="13"/>
                    <a:pt x="364" y="9"/>
                  </a:cubicBezTo>
                  <a:cubicBezTo>
                    <a:pt x="359" y="3"/>
                    <a:pt x="352" y="0"/>
                    <a:pt x="339" y="0"/>
                  </a:cubicBezTo>
                  <a:cubicBezTo>
                    <a:pt x="301" y="0"/>
                    <a:pt x="301" y="0"/>
                    <a:pt x="301" y="0"/>
                  </a:cubicBezTo>
                  <a:cubicBezTo>
                    <a:pt x="301" y="82"/>
                    <a:pt x="301" y="82"/>
                    <a:pt x="301" y="82"/>
                  </a:cubicBezTo>
                  <a:cubicBezTo>
                    <a:pt x="321" y="82"/>
                    <a:pt x="321" y="82"/>
                    <a:pt x="321" y="82"/>
                  </a:cubicBezTo>
                  <a:cubicBezTo>
                    <a:pt x="321" y="48"/>
                    <a:pt x="321" y="48"/>
                    <a:pt x="321" y="48"/>
                  </a:cubicBezTo>
                  <a:cubicBezTo>
                    <a:pt x="331" y="48"/>
                    <a:pt x="331" y="48"/>
                    <a:pt x="331" y="48"/>
                  </a:cubicBezTo>
                  <a:lnTo>
                    <a:pt x="349" y="82"/>
                  </a:lnTo>
                  <a:close/>
                  <a:moveTo>
                    <a:pt x="321" y="32"/>
                  </a:moveTo>
                  <a:cubicBezTo>
                    <a:pt x="321" y="16"/>
                    <a:pt x="321" y="16"/>
                    <a:pt x="321" y="16"/>
                  </a:cubicBezTo>
                  <a:cubicBezTo>
                    <a:pt x="336" y="16"/>
                    <a:pt x="336" y="16"/>
                    <a:pt x="336" y="16"/>
                  </a:cubicBezTo>
                  <a:cubicBezTo>
                    <a:pt x="346" y="16"/>
                    <a:pt x="348" y="19"/>
                    <a:pt x="348" y="24"/>
                  </a:cubicBezTo>
                  <a:cubicBezTo>
                    <a:pt x="348" y="29"/>
                    <a:pt x="345" y="32"/>
                    <a:pt x="336" y="32"/>
                  </a:cubicBezTo>
                  <a:lnTo>
                    <a:pt x="321" y="32"/>
                  </a:lnTo>
                  <a:close/>
                  <a:moveTo>
                    <a:pt x="365" y="141"/>
                  </a:moveTo>
                  <a:cubicBezTo>
                    <a:pt x="396" y="141"/>
                    <a:pt x="396" y="141"/>
                    <a:pt x="396" y="141"/>
                  </a:cubicBezTo>
                  <a:cubicBezTo>
                    <a:pt x="396" y="175"/>
                    <a:pt x="396" y="175"/>
                    <a:pt x="396" y="175"/>
                  </a:cubicBezTo>
                  <a:cubicBezTo>
                    <a:pt x="416" y="175"/>
                    <a:pt x="416" y="175"/>
                    <a:pt x="416" y="175"/>
                  </a:cubicBezTo>
                  <a:cubicBezTo>
                    <a:pt x="416" y="93"/>
                    <a:pt x="416" y="93"/>
                    <a:pt x="416" y="93"/>
                  </a:cubicBezTo>
                  <a:cubicBezTo>
                    <a:pt x="396" y="93"/>
                    <a:pt x="396" y="93"/>
                    <a:pt x="396" y="93"/>
                  </a:cubicBezTo>
                  <a:cubicBezTo>
                    <a:pt x="396" y="124"/>
                    <a:pt x="396" y="124"/>
                    <a:pt x="396" y="124"/>
                  </a:cubicBezTo>
                  <a:cubicBezTo>
                    <a:pt x="365" y="124"/>
                    <a:pt x="365" y="124"/>
                    <a:pt x="365" y="124"/>
                  </a:cubicBezTo>
                  <a:cubicBezTo>
                    <a:pt x="365" y="93"/>
                    <a:pt x="365" y="93"/>
                    <a:pt x="365" y="93"/>
                  </a:cubicBezTo>
                  <a:cubicBezTo>
                    <a:pt x="345" y="93"/>
                    <a:pt x="345" y="93"/>
                    <a:pt x="345" y="93"/>
                  </a:cubicBezTo>
                  <a:cubicBezTo>
                    <a:pt x="345" y="175"/>
                    <a:pt x="345" y="175"/>
                    <a:pt x="345" y="175"/>
                  </a:cubicBezTo>
                  <a:cubicBezTo>
                    <a:pt x="365" y="175"/>
                    <a:pt x="365" y="175"/>
                    <a:pt x="365" y="175"/>
                  </a:cubicBezTo>
                  <a:lnTo>
                    <a:pt x="365" y="141"/>
                  </a:lnTo>
                  <a:close/>
                  <a:moveTo>
                    <a:pt x="153" y="124"/>
                  </a:moveTo>
                  <a:cubicBezTo>
                    <a:pt x="122" y="124"/>
                    <a:pt x="122" y="124"/>
                    <a:pt x="122" y="12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02" y="93"/>
                    <a:pt x="102" y="93"/>
                    <a:pt x="102" y="93"/>
                  </a:cubicBezTo>
                  <a:cubicBezTo>
                    <a:pt x="102" y="175"/>
                    <a:pt x="102" y="175"/>
                    <a:pt x="102" y="175"/>
                  </a:cubicBezTo>
                  <a:cubicBezTo>
                    <a:pt x="122" y="175"/>
                    <a:pt x="122" y="175"/>
                    <a:pt x="122" y="175"/>
                  </a:cubicBezTo>
                  <a:cubicBezTo>
                    <a:pt x="122" y="141"/>
                    <a:pt x="122" y="141"/>
                    <a:pt x="122" y="141"/>
                  </a:cubicBezTo>
                  <a:cubicBezTo>
                    <a:pt x="153" y="141"/>
                    <a:pt x="153" y="141"/>
                    <a:pt x="153" y="141"/>
                  </a:cubicBezTo>
                  <a:cubicBezTo>
                    <a:pt x="153" y="233"/>
                    <a:pt x="153" y="233"/>
                    <a:pt x="153" y="233"/>
                  </a:cubicBezTo>
                  <a:cubicBezTo>
                    <a:pt x="173" y="233"/>
                    <a:pt x="173" y="233"/>
                    <a:pt x="173" y="233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153" y="124"/>
                  </a:lnTo>
                  <a:close/>
                  <a:moveTo>
                    <a:pt x="227" y="82"/>
                  </a:moveTo>
                  <a:cubicBezTo>
                    <a:pt x="198" y="40"/>
                    <a:pt x="198" y="40"/>
                    <a:pt x="198" y="4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173" y="40"/>
                    <a:pt x="173" y="40"/>
                    <a:pt x="173" y="40"/>
                  </a:cubicBezTo>
                  <a:cubicBezTo>
                    <a:pt x="204" y="82"/>
                    <a:pt x="204" y="82"/>
                    <a:pt x="204" y="82"/>
                  </a:cubicBezTo>
                  <a:lnTo>
                    <a:pt x="227" y="82"/>
                  </a:lnTo>
                  <a:close/>
                  <a:moveTo>
                    <a:pt x="251" y="140"/>
                  </a:moveTo>
                  <a:cubicBezTo>
                    <a:pt x="251" y="93"/>
                    <a:pt x="251" y="93"/>
                    <a:pt x="251" y="93"/>
                  </a:cubicBezTo>
                  <a:cubicBezTo>
                    <a:pt x="232" y="93"/>
                    <a:pt x="232" y="93"/>
                    <a:pt x="232" y="93"/>
                  </a:cubicBezTo>
                  <a:cubicBezTo>
                    <a:pt x="232" y="140"/>
                    <a:pt x="232" y="140"/>
                    <a:pt x="232" y="140"/>
                  </a:cubicBezTo>
                  <a:cubicBezTo>
                    <a:pt x="232" y="155"/>
                    <a:pt x="226" y="160"/>
                    <a:pt x="217" y="160"/>
                  </a:cubicBezTo>
                  <a:cubicBezTo>
                    <a:pt x="208" y="160"/>
                    <a:pt x="202" y="155"/>
                    <a:pt x="202" y="140"/>
                  </a:cubicBezTo>
                  <a:cubicBezTo>
                    <a:pt x="202" y="93"/>
                    <a:pt x="202" y="93"/>
                    <a:pt x="202" y="93"/>
                  </a:cubicBezTo>
                  <a:cubicBezTo>
                    <a:pt x="182" y="93"/>
                    <a:pt x="182" y="93"/>
                    <a:pt x="182" y="93"/>
                  </a:cubicBezTo>
                  <a:cubicBezTo>
                    <a:pt x="182" y="139"/>
                    <a:pt x="182" y="139"/>
                    <a:pt x="182" y="139"/>
                  </a:cubicBezTo>
                  <a:cubicBezTo>
                    <a:pt x="182" y="164"/>
                    <a:pt x="191" y="177"/>
                    <a:pt x="216" y="177"/>
                  </a:cubicBezTo>
                  <a:cubicBezTo>
                    <a:pt x="240" y="177"/>
                    <a:pt x="251" y="165"/>
                    <a:pt x="251" y="140"/>
                  </a:cubicBezTo>
                  <a:close/>
                  <a:moveTo>
                    <a:pt x="488" y="159"/>
                  </a:moveTo>
                  <a:cubicBezTo>
                    <a:pt x="445" y="159"/>
                    <a:pt x="445" y="159"/>
                    <a:pt x="445" y="159"/>
                  </a:cubicBezTo>
                  <a:cubicBezTo>
                    <a:pt x="445" y="141"/>
                    <a:pt x="445" y="141"/>
                    <a:pt x="445" y="141"/>
                  </a:cubicBezTo>
                  <a:cubicBezTo>
                    <a:pt x="478" y="141"/>
                    <a:pt x="478" y="141"/>
                    <a:pt x="478" y="141"/>
                  </a:cubicBezTo>
                  <a:cubicBezTo>
                    <a:pt x="478" y="125"/>
                    <a:pt x="478" y="125"/>
                    <a:pt x="478" y="125"/>
                  </a:cubicBezTo>
                  <a:cubicBezTo>
                    <a:pt x="445" y="125"/>
                    <a:pt x="445" y="125"/>
                    <a:pt x="445" y="125"/>
                  </a:cubicBezTo>
                  <a:cubicBezTo>
                    <a:pt x="445" y="109"/>
                    <a:pt x="445" y="109"/>
                    <a:pt x="445" y="109"/>
                  </a:cubicBezTo>
                  <a:cubicBezTo>
                    <a:pt x="486" y="109"/>
                    <a:pt x="486" y="109"/>
                    <a:pt x="486" y="109"/>
                  </a:cubicBezTo>
                  <a:cubicBezTo>
                    <a:pt x="486" y="93"/>
                    <a:pt x="486" y="93"/>
                    <a:pt x="486" y="93"/>
                  </a:cubicBezTo>
                  <a:cubicBezTo>
                    <a:pt x="425" y="93"/>
                    <a:pt x="425" y="93"/>
                    <a:pt x="425" y="93"/>
                  </a:cubicBezTo>
                  <a:cubicBezTo>
                    <a:pt x="425" y="175"/>
                    <a:pt x="425" y="175"/>
                    <a:pt x="425" y="175"/>
                  </a:cubicBezTo>
                  <a:cubicBezTo>
                    <a:pt x="488" y="175"/>
                    <a:pt x="488" y="175"/>
                    <a:pt x="488" y="175"/>
                  </a:cubicBezTo>
                  <a:lnTo>
                    <a:pt x="488" y="159"/>
                  </a:lnTo>
                  <a:close/>
                  <a:moveTo>
                    <a:pt x="536" y="126"/>
                  </a:moveTo>
                  <a:cubicBezTo>
                    <a:pt x="524" y="122"/>
                    <a:pt x="524" y="122"/>
                    <a:pt x="524" y="122"/>
                  </a:cubicBezTo>
                  <a:cubicBezTo>
                    <a:pt x="516" y="119"/>
                    <a:pt x="514" y="117"/>
                    <a:pt x="514" y="114"/>
                  </a:cubicBezTo>
                  <a:cubicBezTo>
                    <a:pt x="514" y="110"/>
                    <a:pt x="517" y="107"/>
                    <a:pt x="523" y="107"/>
                  </a:cubicBezTo>
                  <a:cubicBezTo>
                    <a:pt x="530" y="107"/>
                    <a:pt x="537" y="110"/>
                    <a:pt x="544" y="118"/>
                  </a:cubicBezTo>
                  <a:cubicBezTo>
                    <a:pt x="559" y="106"/>
                    <a:pt x="559" y="106"/>
                    <a:pt x="559" y="106"/>
                  </a:cubicBezTo>
                  <a:cubicBezTo>
                    <a:pt x="551" y="97"/>
                    <a:pt x="540" y="91"/>
                    <a:pt x="526" y="91"/>
                  </a:cubicBezTo>
                  <a:cubicBezTo>
                    <a:pt x="507" y="91"/>
                    <a:pt x="494" y="101"/>
                    <a:pt x="494" y="116"/>
                  </a:cubicBezTo>
                  <a:cubicBezTo>
                    <a:pt x="494" y="128"/>
                    <a:pt x="500" y="135"/>
                    <a:pt x="513" y="139"/>
                  </a:cubicBezTo>
                  <a:cubicBezTo>
                    <a:pt x="523" y="143"/>
                    <a:pt x="523" y="143"/>
                    <a:pt x="523" y="143"/>
                  </a:cubicBezTo>
                  <a:cubicBezTo>
                    <a:pt x="534" y="148"/>
                    <a:pt x="537" y="149"/>
                    <a:pt x="537" y="153"/>
                  </a:cubicBezTo>
                  <a:cubicBezTo>
                    <a:pt x="537" y="157"/>
                    <a:pt x="534" y="160"/>
                    <a:pt x="525" y="160"/>
                  </a:cubicBezTo>
                  <a:cubicBezTo>
                    <a:pt x="519" y="160"/>
                    <a:pt x="510" y="156"/>
                    <a:pt x="505" y="148"/>
                  </a:cubicBezTo>
                  <a:cubicBezTo>
                    <a:pt x="490" y="162"/>
                    <a:pt x="490" y="162"/>
                    <a:pt x="490" y="162"/>
                  </a:cubicBezTo>
                  <a:cubicBezTo>
                    <a:pt x="498" y="172"/>
                    <a:pt x="512" y="177"/>
                    <a:pt x="525" y="177"/>
                  </a:cubicBezTo>
                  <a:cubicBezTo>
                    <a:pt x="546" y="177"/>
                    <a:pt x="558" y="166"/>
                    <a:pt x="558" y="151"/>
                  </a:cubicBezTo>
                  <a:cubicBezTo>
                    <a:pt x="558" y="138"/>
                    <a:pt x="551" y="132"/>
                    <a:pt x="536" y="1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dirty="0"/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2712945" y="307352"/>
              <a:ext cx="521321" cy="521322"/>
            </a:xfrm>
            <a:custGeom>
              <a:avLst/>
              <a:gdLst>
                <a:gd name="T0" fmla="*/ 70 w 141"/>
                <a:gd name="T1" fmla="*/ 0 h 141"/>
                <a:gd name="T2" fmla="*/ 70 w 141"/>
                <a:gd name="T3" fmla="*/ 141 h 141"/>
                <a:gd name="T4" fmla="*/ 141 w 141"/>
                <a:gd name="T5" fmla="*/ 70 h 141"/>
                <a:gd name="T6" fmla="*/ 70 w 141"/>
                <a:gd name="T7" fmla="*/ 137 h 141"/>
                <a:gd name="T8" fmla="*/ 70 w 141"/>
                <a:gd name="T9" fmla="*/ 4 h 141"/>
                <a:gd name="T10" fmla="*/ 137 w 141"/>
                <a:gd name="T11" fmla="*/ 70 h 141"/>
                <a:gd name="T12" fmla="*/ 97 w 141"/>
                <a:gd name="T13" fmla="*/ 18 h 141"/>
                <a:gd name="T14" fmla="*/ 66 w 141"/>
                <a:gd name="T15" fmla="*/ 22 h 141"/>
                <a:gd name="T16" fmla="*/ 75 w 141"/>
                <a:gd name="T17" fmla="*/ 9 h 141"/>
                <a:gd name="T18" fmla="*/ 90 w 141"/>
                <a:gd name="T19" fmla="*/ 11 h 141"/>
                <a:gd name="T20" fmla="*/ 18 w 141"/>
                <a:gd name="T21" fmla="*/ 43 h 141"/>
                <a:gd name="T22" fmla="*/ 22 w 141"/>
                <a:gd name="T23" fmla="*/ 75 h 141"/>
                <a:gd name="T24" fmla="*/ 9 w 141"/>
                <a:gd name="T25" fmla="*/ 66 h 141"/>
                <a:gd name="T26" fmla="*/ 11 w 141"/>
                <a:gd name="T27" fmla="*/ 51 h 141"/>
                <a:gd name="T28" fmla="*/ 43 w 141"/>
                <a:gd name="T29" fmla="*/ 123 h 141"/>
                <a:gd name="T30" fmla="*/ 75 w 141"/>
                <a:gd name="T31" fmla="*/ 119 h 141"/>
                <a:gd name="T32" fmla="*/ 66 w 141"/>
                <a:gd name="T33" fmla="*/ 132 h 141"/>
                <a:gd name="T34" fmla="*/ 51 w 141"/>
                <a:gd name="T35" fmla="*/ 130 h 141"/>
                <a:gd name="T36" fmla="*/ 123 w 141"/>
                <a:gd name="T37" fmla="*/ 97 h 141"/>
                <a:gd name="T38" fmla="*/ 119 w 141"/>
                <a:gd name="T39" fmla="*/ 66 h 141"/>
                <a:gd name="T40" fmla="*/ 132 w 141"/>
                <a:gd name="T41" fmla="*/ 75 h 141"/>
                <a:gd name="T42" fmla="*/ 130 w 141"/>
                <a:gd name="T43" fmla="*/ 90 h 141"/>
                <a:gd name="T44" fmla="*/ 133 w 141"/>
                <a:gd name="T45" fmla="*/ 70 h 141"/>
                <a:gd name="T46" fmla="*/ 91 w 141"/>
                <a:gd name="T47" fmla="*/ 107 h 141"/>
                <a:gd name="T48" fmla="*/ 84 w 141"/>
                <a:gd name="T49" fmla="*/ 63 h 141"/>
                <a:gd name="T50" fmla="*/ 65 w 141"/>
                <a:gd name="T51" fmla="*/ 72 h 141"/>
                <a:gd name="T52" fmla="*/ 43 w 141"/>
                <a:gd name="T53" fmla="*/ 107 h 141"/>
                <a:gd name="T54" fmla="*/ 39 w 141"/>
                <a:gd name="T55" fmla="*/ 82 h 141"/>
                <a:gd name="T56" fmla="*/ 60 w 141"/>
                <a:gd name="T57" fmla="*/ 66 h 141"/>
                <a:gd name="T58" fmla="*/ 44 w 141"/>
                <a:gd name="T59" fmla="*/ 61 h 141"/>
                <a:gd name="T60" fmla="*/ 39 w 141"/>
                <a:gd name="T61" fmla="*/ 42 h 141"/>
                <a:gd name="T62" fmla="*/ 39 w 141"/>
                <a:gd name="T63" fmla="*/ 50 h 141"/>
                <a:gd name="T64" fmla="*/ 60 w 141"/>
                <a:gd name="T65" fmla="*/ 33 h 141"/>
                <a:gd name="T66" fmla="*/ 50 w 141"/>
                <a:gd name="T67" fmla="*/ 61 h 141"/>
                <a:gd name="T68" fmla="*/ 61 w 141"/>
                <a:gd name="T69" fmla="*/ 59 h 141"/>
                <a:gd name="T70" fmla="*/ 71 w 141"/>
                <a:gd name="T71" fmla="*/ 51 h 141"/>
                <a:gd name="T72" fmla="*/ 65 w 141"/>
                <a:gd name="T73" fmla="*/ 66 h 141"/>
                <a:gd name="T74" fmla="*/ 80 w 141"/>
                <a:gd name="T75" fmla="*/ 52 h 141"/>
                <a:gd name="T76" fmla="*/ 101 w 141"/>
                <a:gd name="T77" fmla="*/ 39 h 141"/>
                <a:gd name="T78" fmla="*/ 90 w 141"/>
                <a:gd name="T79" fmla="*/ 61 h 141"/>
                <a:gd name="T80" fmla="*/ 101 w 141"/>
                <a:gd name="T81" fmla="*/ 63 h 141"/>
                <a:gd name="T82" fmla="*/ 90 w 141"/>
                <a:gd name="T83" fmla="*/ 66 h 141"/>
                <a:gd name="T84" fmla="*/ 91 w 141"/>
                <a:gd name="T85" fmla="*/ 101 h 141"/>
                <a:gd name="T86" fmla="*/ 96 w 141"/>
                <a:gd name="T87" fmla="*/ 80 h 141"/>
                <a:gd name="T88" fmla="*/ 94 w 141"/>
                <a:gd name="T89" fmla="*/ 91 h 141"/>
                <a:gd name="T90" fmla="*/ 85 w 141"/>
                <a:gd name="T91" fmla="*/ 84 h 141"/>
                <a:gd name="T92" fmla="*/ 110 w 141"/>
                <a:gd name="T93" fmla="*/ 89 h 141"/>
                <a:gd name="T94" fmla="*/ 95 w 141"/>
                <a:gd name="T95" fmla="*/ 40 h 141"/>
                <a:gd name="T96" fmla="*/ 86 w 141"/>
                <a:gd name="T97" fmla="*/ 52 h 141"/>
                <a:gd name="T98" fmla="*/ 95 w 141"/>
                <a:gd name="T99" fmla="*/ 40 h 141"/>
                <a:gd name="T100" fmla="*/ 59 w 141"/>
                <a:gd name="T101" fmla="*/ 38 h 141"/>
                <a:gd name="T102" fmla="*/ 61 w 141"/>
                <a:gd name="T103" fmla="*/ 39 h 141"/>
                <a:gd name="T104" fmla="*/ 58 w 141"/>
                <a:gd name="T105" fmla="*/ 76 h 141"/>
                <a:gd name="T106" fmla="*/ 43 w 141"/>
                <a:gd name="T107" fmla="*/ 101 h 141"/>
                <a:gd name="T108" fmla="*/ 58 w 141"/>
                <a:gd name="T109" fmla="*/ 7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1" h="141">
                  <a:moveTo>
                    <a:pt x="141" y="70"/>
                  </a:moveTo>
                  <a:cubicBezTo>
                    <a:pt x="141" y="32"/>
                    <a:pt x="109" y="0"/>
                    <a:pt x="70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0" y="141"/>
                  </a:cubicBezTo>
                  <a:cubicBezTo>
                    <a:pt x="109" y="141"/>
                    <a:pt x="141" y="109"/>
                    <a:pt x="141" y="70"/>
                  </a:cubicBezTo>
                  <a:cubicBezTo>
                    <a:pt x="141" y="70"/>
                    <a:pt x="141" y="70"/>
                    <a:pt x="141" y="70"/>
                  </a:cubicBezTo>
                  <a:close/>
                  <a:moveTo>
                    <a:pt x="137" y="70"/>
                  </a:moveTo>
                  <a:cubicBezTo>
                    <a:pt x="137" y="107"/>
                    <a:pt x="107" y="137"/>
                    <a:pt x="70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0" y="4"/>
                  </a:cubicBezTo>
                  <a:cubicBezTo>
                    <a:pt x="107" y="4"/>
                    <a:pt x="137" y="34"/>
                    <a:pt x="137" y="70"/>
                  </a:cubicBezTo>
                  <a:cubicBezTo>
                    <a:pt x="137" y="70"/>
                    <a:pt x="137" y="70"/>
                    <a:pt x="137" y="70"/>
                  </a:cubicBezTo>
                  <a:close/>
                  <a:moveTo>
                    <a:pt x="133" y="70"/>
                  </a:moveTo>
                  <a:cubicBezTo>
                    <a:pt x="133" y="48"/>
                    <a:pt x="122" y="25"/>
                    <a:pt x="97" y="18"/>
                  </a:cubicBezTo>
                  <a:cubicBezTo>
                    <a:pt x="92" y="16"/>
                    <a:pt x="88" y="15"/>
                    <a:pt x="83" y="15"/>
                  </a:cubicBezTo>
                  <a:cubicBezTo>
                    <a:pt x="72" y="15"/>
                    <a:pt x="72" y="22"/>
                    <a:pt x="66" y="22"/>
                  </a:cubicBezTo>
                  <a:cubicBezTo>
                    <a:pt x="64" y="22"/>
                    <a:pt x="62" y="20"/>
                    <a:pt x="62" y="17"/>
                  </a:cubicBezTo>
                  <a:cubicBezTo>
                    <a:pt x="62" y="13"/>
                    <a:pt x="67" y="9"/>
                    <a:pt x="75" y="9"/>
                  </a:cubicBezTo>
                  <a:cubicBezTo>
                    <a:pt x="83" y="9"/>
                    <a:pt x="89" y="11"/>
                    <a:pt x="90" y="12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88" y="10"/>
                    <a:pt x="81" y="8"/>
                    <a:pt x="70" y="8"/>
                  </a:cubicBezTo>
                  <a:cubicBezTo>
                    <a:pt x="48" y="8"/>
                    <a:pt x="25" y="19"/>
                    <a:pt x="18" y="43"/>
                  </a:cubicBezTo>
                  <a:cubicBezTo>
                    <a:pt x="16" y="48"/>
                    <a:pt x="15" y="53"/>
                    <a:pt x="15" y="58"/>
                  </a:cubicBezTo>
                  <a:cubicBezTo>
                    <a:pt x="15" y="69"/>
                    <a:pt x="22" y="69"/>
                    <a:pt x="22" y="75"/>
                  </a:cubicBezTo>
                  <a:cubicBezTo>
                    <a:pt x="22" y="77"/>
                    <a:pt x="20" y="79"/>
                    <a:pt x="17" y="79"/>
                  </a:cubicBezTo>
                  <a:cubicBezTo>
                    <a:pt x="13" y="79"/>
                    <a:pt x="9" y="74"/>
                    <a:pt x="9" y="66"/>
                  </a:cubicBezTo>
                  <a:cubicBezTo>
                    <a:pt x="9" y="58"/>
                    <a:pt x="11" y="52"/>
                    <a:pt x="12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0" y="53"/>
                    <a:pt x="8" y="60"/>
                    <a:pt x="8" y="70"/>
                  </a:cubicBezTo>
                  <a:cubicBezTo>
                    <a:pt x="8" y="93"/>
                    <a:pt x="19" y="116"/>
                    <a:pt x="43" y="123"/>
                  </a:cubicBezTo>
                  <a:cubicBezTo>
                    <a:pt x="49" y="125"/>
                    <a:pt x="53" y="126"/>
                    <a:pt x="58" y="126"/>
                  </a:cubicBezTo>
                  <a:cubicBezTo>
                    <a:pt x="69" y="126"/>
                    <a:pt x="69" y="119"/>
                    <a:pt x="75" y="119"/>
                  </a:cubicBezTo>
                  <a:cubicBezTo>
                    <a:pt x="77" y="119"/>
                    <a:pt x="79" y="121"/>
                    <a:pt x="79" y="124"/>
                  </a:cubicBezTo>
                  <a:cubicBezTo>
                    <a:pt x="79" y="128"/>
                    <a:pt x="74" y="132"/>
                    <a:pt x="66" y="132"/>
                  </a:cubicBezTo>
                  <a:cubicBezTo>
                    <a:pt x="58" y="132"/>
                    <a:pt x="52" y="130"/>
                    <a:pt x="51" y="129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53" y="131"/>
                    <a:pt x="60" y="133"/>
                    <a:pt x="70" y="133"/>
                  </a:cubicBezTo>
                  <a:cubicBezTo>
                    <a:pt x="93" y="133"/>
                    <a:pt x="116" y="122"/>
                    <a:pt x="123" y="97"/>
                  </a:cubicBezTo>
                  <a:cubicBezTo>
                    <a:pt x="125" y="93"/>
                    <a:pt x="125" y="88"/>
                    <a:pt x="125" y="83"/>
                  </a:cubicBezTo>
                  <a:cubicBezTo>
                    <a:pt x="125" y="72"/>
                    <a:pt x="119" y="72"/>
                    <a:pt x="119" y="66"/>
                  </a:cubicBezTo>
                  <a:cubicBezTo>
                    <a:pt x="119" y="63"/>
                    <a:pt x="121" y="62"/>
                    <a:pt x="124" y="62"/>
                  </a:cubicBezTo>
                  <a:cubicBezTo>
                    <a:pt x="128" y="62"/>
                    <a:pt x="132" y="67"/>
                    <a:pt x="132" y="75"/>
                  </a:cubicBezTo>
                  <a:cubicBezTo>
                    <a:pt x="132" y="83"/>
                    <a:pt x="130" y="89"/>
                    <a:pt x="129" y="90"/>
                  </a:cubicBezTo>
                  <a:cubicBezTo>
                    <a:pt x="130" y="90"/>
                    <a:pt x="130" y="90"/>
                    <a:pt x="130" y="90"/>
                  </a:cubicBezTo>
                  <a:cubicBezTo>
                    <a:pt x="131" y="88"/>
                    <a:pt x="133" y="81"/>
                    <a:pt x="133" y="70"/>
                  </a:cubicBezTo>
                  <a:cubicBezTo>
                    <a:pt x="133" y="70"/>
                    <a:pt x="133" y="70"/>
                    <a:pt x="133" y="70"/>
                  </a:cubicBezTo>
                  <a:close/>
                  <a:moveTo>
                    <a:pt x="110" y="89"/>
                  </a:moveTo>
                  <a:cubicBezTo>
                    <a:pt x="110" y="98"/>
                    <a:pt x="102" y="107"/>
                    <a:pt x="91" y="107"/>
                  </a:cubicBezTo>
                  <a:cubicBezTo>
                    <a:pt x="77" y="107"/>
                    <a:pt x="71" y="96"/>
                    <a:pt x="71" y="86"/>
                  </a:cubicBezTo>
                  <a:cubicBezTo>
                    <a:pt x="71" y="71"/>
                    <a:pt x="80" y="65"/>
                    <a:pt x="84" y="63"/>
                  </a:cubicBezTo>
                  <a:cubicBezTo>
                    <a:pt x="84" y="63"/>
                    <a:pt x="83" y="62"/>
                    <a:pt x="83" y="61"/>
                  </a:cubicBezTo>
                  <a:cubicBezTo>
                    <a:pt x="78" y="64"/>
                    <a:pt x="74" y="67"/>
                    <a:pt x="65" y="72"/>
                  </a:cubicBezTo>
                  <a:cubicBezTo>
                    <a:pt x="64" y="78"/>
                    <a:pt x="64" y="85"/>
                    <a:pt x="62" y="90"/>
                  </a:cubicBezTo>
                  <a:cubicBezTo>
                    <a:pt x="59" y="100"/>
                    <a:pt x="52" y="107"/>
                    <a:pt x="43" y="107"/>
                  </a:cubicBezTo>
                  <a:cubicBezTo>
                    <a:pt x="36" y="107"/>
                    <a:pt x="32" y="102"/>
                    <a:pt x="32" y="96"/>
                  </a:cubicBezTo>
                  <a:cubicBezTo>
                    <a:pt x="32" y="91"/>
                    <a:pt x="34" y="86"/>
                    <a:pt x="39" y="82"/>
                  </a:cubicBezTo>
                  <a:cubicBezTo>
                    <a:pt x="44" y="77"/>
                    <a:pt x="51" y="74"/>
                    <a:pt x="59" y="69"/>
                  </a:cubicBezTo>
                  <a:cubicBezTo>
                    <a:pt x="59" y="68"/>
                    <a:pt x="60" y="67"/>
                    <a:pt x="60" y="66"/>
                  </a:cubicBezTo>
                  <a:cubicBezTo>
                    <a:pt x="58" y="68"/>
                    <a:pt x="55" y="68"/>
                    <a:pt x="52" y="68"/>
                  </a:cubicBezTo>
                  <a:cubicBezTo>
                    <a:pt x="48" y="68"/>
                    <a:pt x="45" y="65"/>
                    <a:pt x="44" y="61"/>
                  </a:cubicBezTo>
                  <a:cubicBezTo>
                    <a:pt x="38" y="61"/>
                    <a:pt x="34" y="57"/>
                    <a:pt x="34" y="51"/>
                  </a:cubicBezTo>
                  <a:cubicBezTo>
                    <a:pt x="34" y="46"/>
                    <a:pt x="36" y="42"/>
                    <a:pt x="39" y="42"/>
                  </a:cubicBezTo>
                  <a:cubicBezTo>
                    <a:pt x="40" y="42"/>
                    <a:pt x="40" y="43"/>
                    <a:pt x="40" y="44"/>
                  </a:cubicBezTo>
                  <a:cubicBezTo>
                    <a:pt x="40" y="45"/>
                    <a:pt x="39" y="47"/>
                    <a:pt x="39" y="50"/>
                  </a:cubicBezTo>
                  <a:cubicBezTo>
                    <a:pt x="39" y="52"/>
                    <a:pt x="41" y="56"/>
                    <a:pt x="44" y="56"/>
                  </a:cubicBezTo>
                  <a:cubicBezTo>
                    <a:pt x="44" y="46"/>
                    <a:pt x="51" y="33"/>
                    <a:pt x="60" y="33"/>
                  </a:cubicBezTo>
                  <a:cubicBezTo>
                    <a:pt x="66" y="33"/>
                    <a:pt x="66" y="37"/>
                    <a:pt x="66" y="39"/>
                  </a:cubicBezTo>
                  <a:cubicBezTo>
                    <a:pt x="66" y="48"/>
                    <a:pt x="57" y="58"/>
                    <a:pt x="50" y="61"/>
                  </a:cubicBezTo>
                  <a:cubicBezTo>
                    <a:pt x="50" y="61"/>
                    <a:pt x="51" y="63"/>
                    <a:pt x="53" y="63"/>
                  </a:cubicBezTo>
                  <a:cubicBezTo>
                    <a:pt x="56" y="63"/>
                    <a:pt x="60" y="61"/>
                    <a:pt x="61" y="59"/>
                  </a:cubicBezTo>
                  <a:cubicBezTo>
                    <a:pt x="62" y="55"/>
                    <a:pt x="65" y="49"/>
                    <a:pt x="69" y="49"/>
                  </a:cubicBezTo>
                  <a:cubicBezTo>
                    <a:pt x="70" y="49"/>
                    <a:pt x="71" y="50"/>
                    <a:pt x="71" y="51"/>
                  </a:cubicBezTo>
                  <a:cubicBezTo>
                    <a:pt x="71" y="54"/>
                    <a:pt x="68" y="58"/>
                    <a:pt x="66" y="60"/>
                  </a:cubicBezTo>
                  <a:cubicBezTo>
                    <a:pt x="65" y="62"/>
                    <a:pt x="65" y="64"/>
                    <a:pt x="65" y="66"/>
                  </a:cubicBezTo>
                  <a:cubicBezTo>
                    <a:pt x="72" y="62"/>
                    <a:pt x="76" y="60"/>
                    <a:pt x="81" y="56"/>
                  </a:cubicBezTo>
                  <a:cubicBezTo>
                    <a:pt x="80" y="55"/>
                    <a:pt x="80" y="53"/>
                    <a:pt x="80" y="52"/>
                  </a:cubicBezTo>
                  <a:cubicBezTo>
                    <a:pt x="80" y="43"/>
                    <a:pt x="86" y="33"/>
                    <a:pt x="94" y="33"/>
                  </a:cubicBezTo>
                  <a:cubicBezTo>
                    <a:pt x="99" y="33"/>
                    <a:pt x="101" y="36"/>
                    <a:pt x="101" y="39"/>
                  </a:cubicBezTo>
                  <a:cubicBezTo>
                    <a:pt x="101" y="46"/>
                    <a:pt x="95" y="52"/>
                    <a:pt x="87" y="58"/>
                  </a:cubicBezTo>
                  <a:cubicBezTo>
                    <a:pt x="88" y="59"/>
                    <a:pt x="89" y="61"/>
                    <a:pt x="90" y="61"/>
                  </a:cubicBezTo>
                  <a:cubicBezTo>
                    <a:pt x="91" y="61"/>
                    <a:pt x="93" y="61"/>
                    <a:pt x="95" y="61"/>
                  </a:cubicBezTo>
                  <a:cubicBezTo>
                    <a:pt x="98" y="61"/>
                    <a:pt x="101" y="61"/>
                    <a:pt x="101" y="63"/>
                  </a:cubicBezTo>
                  <a:cubicBezTo>
                    <a:pt x="101" y="66"/>
                    <a:pt x="97" y="67"/>
                    <a:pt x="94" y="67"/>
                  </a:cubicBezTo>
                  <a:cubicBezTo>
                    <a:pt x="93" y="67"/>
                    <a:pt x="90" y="66"/>
                    <a:pt x="90" y="66"/>
                  </a:cubicBezTo>
                  <a:cubicBezTo>
                    <a:pt x="86" y="68"/>
                    <a:pt x="78" y="72"/>
                    <a:pt x="78" y="85"/>
                  </a:cubicBezTo>
                  <a:cubicBezTo>
                    <a:pt x="78" y="93"/>
                    <a:pt x="83" y="101"/>
                    <a:pt x="91" y="101"/>
                  </a:cubicBezTo>
                  <a:cubicBezTo>
                    <a:pt x="97" y="101"/>
                    <a:pt x="103" y="96"/>
                    <a:pt x="103" y="89"/>
                  </a:cubicBezTo>
                  <a:cubicBezTo>
                    <a:pt x="103" y="84"/>
                    <a:pt x="101" y="80"/>
                    <a:pt x="96" y="80"/>
                  </a:cubicBezTo>
                  <a:cubicBezTo>
                    <a:pt x="94" y="80"/>
                    <a:pt x="92" y="81"/>
                    <a:pt x="92" y="84"/>
                  </a:cubicBezTo>
                  <a:cubicBezTo>
                    <a:pt x="91" y="88"/>
                    <a:pt x="94" y="88"/>
                    <a:pt x="94" y="91"/>
                  </a:cubicBezTo>
                  <a:cubicBezTo>
                    <a:pt x="94" y="92"/>
                    <a:pt x="93" y="93"/>
                    <a:pt x="92" y="93"/>
                  </a:cubicBezTo>
                  <a:cubicBezTo>
                    <a:pt x="88" y="93"/>
                    <a:pt x="85" y="89"/>
                    <a:pt x="85" y="84"/>
                  </a:cubicBezTo>
                  <a:cubicBezTo>
                    <a:pt x="85" y="79"/>
                    <a:pt x="90" y="74"/>
                    <a:pt x="97" y="74"/>
                  </a:cubicBezTo>
                  <a:cubicBezTo>
                    <a:pt x="105" y="74"/>
                    <a:pt x="110" y="81"/>
                    <a:pt x="110" y="89"/>
                  </a:cubicBezTo>
                  <a:cubicBezTo>
                    <a:pt x="110" y="89"/>
                    <a:pt x="110" y="89"/>
                    <a:pt x="110" y="89"/>
                  </a:cubicBezTo>
                  <a:close/>
                  <a:moveTo>
                    <a:pt x="95" y="40"/>
                  </a:moveTo>
                  <a:cubicBezTo>
                    <a:pt x="95" y="39"/>
                    <a:pt x="95" y="38"/>
                    <a:pt x="94" y="38"/>
                  </a:cubicBezTo>
                  <a:cubicBezTo>
                    <a:pt x="91" y="38"/>
                    <a:pt x="86" y="44"/>
                    <a:pt x="86" y="52"/>
                  </a:cubicBezTo>
                  <a:cubicBezTo>
                    <a:pt x="92" y="47"/>
                    <a:pt x="95" y="43"/>
                    <a:pt x="95" y="40"/>
                  </a:cubicBezTo>
                  <a:cubicBezTo>
                    <a:pt x="95" y="40"/>
                    <a:pt x="95" y="40"/>
                    <a:pt x="95" y="40"/>
                  </a:cubicBezTo>
                  <a:close/>
                  <a:moveTo>
                    <a:pt x="61" y="39"/>
                  </a:moveTo>
                  <a:cubicBezTo>
                    <a:pt x="61" y="38"/>
                    <a:pt x="60" y="38"/>
                    <a:pt x="59" y="38"/>
                  </a:cubicBezTo>
                  <a:cubicBezTo>
                    <a:pt x="55" y="38"/>
                    <a:pt x="50" y="49"/>
                    <a:pt x="50" y="55"/>
                  </a:cubicBezTo>
                  <a:cubicBezTo>
                    <a:pt x="56" y="52"/>
                    <a:pt x="61" y="44"/>
                    <a:pt x="61" y="39"/>
                  </a:cubicBezTo>
                  <a:cubicBezTo>
                    <a:pt x="61" y="39"/>
                    <a:pt x="61" y="39"/>
                    <a:pt x="61" y="39"/>
                  </a:cubicBezTo>
                  <a:close/>
                  <a:moveTo>
                    <a:pt x="58" y="76"/>
                  </a:moveTo>
                  <a:cubicBezTo>
                    <a:pt x="50" y="80"/>
                    <a:pt x="39" y="88"/>
                    <a:pt x="39" y="96"/>
                  </a:cubicBezTo>
                  <a:cubicBezTo>
                    <a:pt x="39" y="99"/>
                    <a:pt x="40" y="101"/>
                    <a:pt x="43" y="101"/>
                  </a:cubicBezTo>
                  <a:cubicBezTo>
                    <a:pt x="52" y="101"/>
                    <a:pt x="57" y="87"/>
                    <a:pt x="58" y="76"/>
                  </a:cubicBezTo>
                  <a:cubicBezTo>
                    <a:pt x="58" y="76"/>
                    <a:pt x="58" y="76"/>
                    <a:pt x="58" y="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16" name="Rectangle 15"/>
          <p:cNvSpPr/>
          <p:nvPr userDrawn="1"/>
        </p:nvSpPr>
        <p:spPr>
          <a:xfrm rot="16200000">
            <a:off x="-2437580" y="3387724"/>
            <a:ext cx="6858000" cy="82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6840166" y="6375890"/>
            <a:ext cx="196430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CA" sz="900" dirty="0">
                <a:solidFill>
                  <a:srgbClr val="FFFFFF"/>
                </a:solidFill>
              </a:rPr>
              <a:t>© 2017 Baker Hughes, a GE company, LLC - All rights reserved.</a:t>
            </a:r>
            <a:endParaRPr lang="en-CA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58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ubheads (blue gradient)">
    <p:bg>
      <p:bgPr>
        <a:gradFill flip="none" rotWithShape="1">
          <a:gsLst>
            <a:gs pos="0">
              <a:srgbClr val="005EB8"/>
            </a:gs>
            <a:gs pos="100000">
              <a:srgbClr val="00B5E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867102" y="2450012"/>
            <a:ext cx="6750701" cy="762787"/>
          </a:xfrm>
        </p:spPr>
        <p:txBody>
          <a:bodyPr anchor="t" anchorCtr="0">
            <a:noAutofit/>
          </a:bodyPr>
          <a:lstStyle>
            <a:lvl1pPr algn="l">
              <a:lnSpc>
                <a:spcPct val="70000"/>
              </a:lnSpc>
              <a:defRPr sz="6000" b="1" spc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CA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864578" y="6261845"/>
            <a:ext cx="3350466" cy="254013"/>
          </a:xfrm>
        </p:spPr>
        <p:txBody>
          <a:bodyPr>
            <a:noAutofit/>
          </a:bodyPr>
          <a:lstStyle>
            <a:lvl1pPr algn="l">
              <a:defRPr sz="1200" b="1">
                <a:solidFill>
                  <a:srgbClr val="FFFFFF"/>
                </a:solidFill>
              </a:defRPr>
            </a:lvl1pPr>
          </a:lstStyle>
          <a:p>
            <a:fld id="{6050E0BC-091B-4F46-A64B-EF4A39477016}" type="datetime4">
              <a:rPr lang="en-US" smtClean="0"/>
              <a:pPr/>
              <a:t>November 30, 2017</a:t>
            </a:fld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866293" y="6453111"/>
            <a:ext cx="674727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1000" dirty="0">
                <a:solidFill>
                  <a:srgbClr val="FFFFFF"/>
                </a:solidFill>
              </a:rPr>
              <a:t>Confidential. Not to be copied, distributed, or reproduced without prior approval.</a:t>
            </a:r>
            <a:r>
              <a:rPr lang="en-CA" sz="12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866900" y="3155950"/>
            <a:ext cx="6103938" cy="540191"/>
          </a:xfrm>
        </p:spPr>
        <p:txBody>
          <a:bodyPr/>
          <a:lstStyle>
            <a:lvl1pPr marL="0" indent="0">
              <a:buNone/>
              <a:defRPr sz="3600" b="0">
                <a:solidFill>
                  <a:schemeClr val="bg1"/>
                </a:solidFill>
              </a:defRPr>
            </a:lvl1pPr>
            <a:lvl2pPr marL="192024" indent="0">
              <a:buFont typeface="Arial"/>
              <a:buNone/>
              <a:defRPr sz="3600"/>
            </a:lvl2pPr>
            <a:lvl3pPr marL="0" indent="0">
              <a:buNone/>
              <a:defRPr sz="3600"/>
            </a:lvl3pPr>
            <a:lvl4pPr marL="192024" indent="0">
              <a:buFont typeface="Arial"/>
              <a:buNone/>
              <a:defRPr sz="3600"/>
            </a:lvl4pPr>
            <a:lvl5pPr marL="0" indent="0">
              <a:buNone/>
              <a:defRPr sz="3600"/>
            </a:lvl5pPr>
          </a:lstStyle>
          <a:p>
            <a:pPr lvl="0"/>
            <a:r>
              <a:rPr lang="en-CA" dirty="0"/>
              <a:t>Subhead 1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866900" y="3999429"/>
            <a:ext cx="6103938" cy="540191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192024" indent="0">
              <a:buFont typeface="Arial"/>
              <a:buNone/>
              <a:defRPr sz="3600"/>
            </a:lvl2pPr>
            <a:lvl3pPr marL="0" indent="0">
              <a:buNone/>
              <a:defRPr sz="3600"/>
            </a:lvl3pPr>
            <a:lvl4pPr marL="192024" indent="0">
              <a:buFont typeface="Arial"/>
              <a:buNone/>
              <a:defRPr sz="3600"/>
            </a:lvl4pPr>
            <a:lvl5pPr marL="0" indent="0">
              <a:buNone/>
              <a:defRPr sz="3600"/>
            </a:lvl5pPr>
          </a:lstStyle>
          <a:p>
            <a:pPr lvl="0"/>
            <a:r>
              <a:rPr lang="en-CA" dirty="0"/>
              <a:t>Subhead 2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89468" y="307352"/>
            <a:ext cx="2844798" cy="1022131"/>
            <a:chOff x="389468" y="307352"/>
            <a:chExt cx="2844798" cy="1022131"/>
          </a:xfrm>
        </p:grpSpPr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389468" y="416791"/>
              <a:ext cx="2069462" cy="912692"/>
            </a:xfrm>
            <a:custGeom>
              <a:avLst/>
              <a:gdLst>
                <a:gd name="T0" fmla="*/ 323 w 559"/>
                <a:gd name="T1" fmla="*/ 116 h 246"/>
                <a:gd name="T2" fmla="*/ 320 w 559"/>
                <a:gd name="T3" fmla="*/ 143 h 246"/>
                <a:gd name="T4" fmla="*/ 211 w 559"/>
                <a:gd name="T5" fmla="*/ 201 h 246"/>
                <a:gd name="T6" fmla="*/ 218 w 559"/>
                <a:gd name="T7" fmla="*/ 213 h 246"/>
                <a:gd name="T8" fmla="*/ 218 w 559"/>
                <a:gd name="T9" fmla="*/ 232 h 246"/>
                <a:gd name="T10" fmla="*/ 218 w 559"/>
                <a:gd name="T11" fmla="*/ 225 h 246"/>
                <a:gd name="T12" fmla="*/ 273 w 559"/>
                <a:gd name="T13" fmla="*/ 210 h 246"/>
                <a:gd name="T14" fmla="*/ 269 w 559"/>
                <a:gd name="T15" fmla="*/ 227 h 246"/>
                <a:gd name="T16" fmla="*/ 272 w 559"/>
                <a:gd name="T17" fmla="*/ 196 h 246"/>
                <a:gd name="T18" fmla="*/ 274 w 559"/>
                <a:gd name="T19" fmla="*/ 228 h 246"/>
                <a:gd name="T20" fmla="*/ 283 w 559"/>
                <a:gd name="T21" fmla="*/ 232 h 246"/>
                <a:gd name="T22" fmla="*/ 288 w 559"/>
                <a:gd name="T23" fmla="*/ 229 h 246"/>
                <a:gd name="T24" fmla="*/ 288 w 559"/>
                <a:gd name="T25" fmla="*/ 209 h 246"/>
                <a:gd name="T26" fmla="*/ 336 w 559"/>
                <a:gd name="T27" fmla="*/ 206 h 246"/>
                <a:gd name="T28" fmla="*/ 322 w 559"/>
                <a:gd name="T29" fmla="*/ 218 h 246"/>
                <a:gd name="T30" fmla="*/ 336 w 559"/>
                <a:gd name="T31" fmla="*/ 229 h 246"/>
                <a:gd name="T32" fmla="*/ 377 w 559"/>
                <a:gd name="T33" fmla="*/ 218 h 246"/>
                <a:gd name="T34" fmla="*/ 363 w 559"/>
                <a:gd name="T35" fmla="*/ 230 h 246"/>
                <a:gd name="T36" fmla="*/ 387 w 559"/>
                <a:gd name="T37" fmla="*/ 202 h 246"/>
                <a:gd name="T38" fmla="*/ 388 w 559"/>
                <a:gd name="T39" fmla="*/ 232 h 246"/>
                <a:gd name="T40" fmla="*/ 406 w 559"/>
                <a:gd name="T41" fmla="*/ 233 h 246"/>
                <a:gd name="T42" fmla="*/ 423 w 559"/>
                <a:gd name="T43" fmla="*/ 233 h 246"/>
                <a:gd name="T44" fmla="*/ 439 w 559"/>
                <a:gd name="T45" fmla="*/ 206 h 246"/>
                <a:gd name="T46" fmla="*/ 436 w 559"/>
                <a:gd name="T47" fmla="*/ 246 h 246"/>
                <a:gd name="T48" fmla="*/ 449 w 559"/>
                <a:gd name="T49" fmla="*/ 201 h 246"/>
                <a:gd name="T50" fmla="*/ 448 w 559"/>
                <a:gd name="T51" fmla="*/ 230 h 246"/>
                <a:gd name="T52" fmla="*/ 478 w 559"/>
                <a:gd name="T53" fmla="*/ 206 h 246"/>
                <a:gd name="T54" fmla="*/ 486 w 559"/>
                <a:gd name="T55" fmla="*/ 229 h 246"/>
                <a:gd name="T56" fmla="*/ 479 w 559"/>
                <a:gd name="T57" fmla="*/ 201 h 246"/>
                <a:gd name="T58" fmla="*/ 486 w 559"/>
                <a:gd name="T59" fmla="*/ 225 h 246"/>
                <a:gd name="T60" fmla="*/ 498 w 559"/>
                <a:gd name="T61" fmla="*/ 203 h 246"/>
                <a:gd name="T62" fmla="*/ 512 w 559"/>
                <a:gd name="T63" fmla="*/ 206 h 246"/>
                <a:gd name="T64" fmla="*/ 524 w 559"/>
                <a:gd name="T65" fmla="*/ 213 h 246"/>
                <a:gd name="T66" fmla="*/ 533 w 559"/>
                <a:gd name="T67" fmla="*/ 203 h 246"/>
                <a:gd name="T68" fmla="*/ 529 w 559"/>
                <a:gd name="T69" fmla="*/ 242 h 246"/>
                <a:gd name="T70" fmla="*/ 548 w 559"/>
                <a:gd name="T71" fmla="*/ 222 h 246"/>
                <a:gd name="T72" fmla="*/ 251 w 559"/>
                <a:gd name="T73" fmla="*/ 48 h 246"/>
                <a:gd name="T74" fmla="*/ 292 w 559"/>
                <a:gd name="T75" fmla="*/ 0 h 246"/>
                <a:gd name="T76" fmla="*/ 150 w 559"/>
                <a:gd name="T77" fmla="*/ 82 h 246"/>
                <a:gd name="T78" fmla="*/ 123 w 559"/>
                <a:gd name="T79" fmla="*/ 63 h 246"/>
                <a:gd name="T80" fmla="*/ 52 w 559"/>
                <a:gd name="T81" fmla="*/ 39 h 246"/>
                <a:gd name="T82" fmla="*/ 35 w 559"/>
                <a:gd name="T83" fmla="*/ 82 h 246"/>
                <a:gd name="T84" fmla="*/ 46 w 559"/>
                <a:gd name="T85" fmla="*/ 24 h 246"/>
                <a:gd name="T86" fmla="*/ 19 w 559"/>
                <a:gd name="T87" fmla="*/ 48 h 246"/>
                <a:gd name="T88" fmla="*/ 350 w 559"/>
                <a:gd name="T89" fmla="*/ 48 h 246"/>
                <a:gd name="T90" fmla="*/ 321 w 559"/>
                <a:gd name="T91" fmla="*/ 82 h 246"/>
                <a:gd name="T92" fmla="*/ 336 w 559"/>
                <a:gd name="T93" fmla="*/ 16 h 246"/>
                <a:gd name="T94" fmla="*/ 396 w 559"/>
                <a:gd name="T95" fmla="*/ 175 h 246"/>
                <a:gd name="T96" fmla="*/ 365 w 559"/>
                <a:gd name="T97" fmla="*/ 93 h 246"/>
                <a:gd name="T98" fmla="*/ 122 w 559"/>
                <a:gd name="T99" fmla="*/ 124 h 246"/>
                <a:gd name="T100" fmla="*/ 153 w 559"/>
                <a:gd name="T101" fmla="*/ 141 h 246"/>
                <a:gd name="T102" fmla="*/ 227 w 559"/>
                <a:gd name="T103" fmla="*/ 82 h 246"/>
                <a:gd name="T104" fmla="*/ 227 w 559"/>
                <a:gd name="T105" fmla="*/ 82 h 246"/>
                <a:gd name="T106" fmla="*/ 202 w 559"/>
                <a:gd name="T107" fmla="*/ 140 h 246"/>
                <a:gd name="T108" fmla="*/ 488 w 559"/>
                <a:gd name="T109" fmla="*/ 159 h 246"/>
                <a:gd name="T110" fmla="*/ 445 w 559"/>
                <a:gd name="T111" fmla="*/ 109 h 246"/>
                <a:gd name="T112" fmla="*/ 488 w 559"/>
                <a:gd name="T113" fmla="*/ 159 h 246"/>
                <a:gd name="T114" fmla="*/ 559 w 559"/>
                <a:gd name="T115" fmla="*/ 106 h 246"/>
                <a:gd name="T116" fmla="*/ 525 w 559"/>
                <a:gd name="T117" fmla="*/ 16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9" h="246">
                  <a:moveTo>
                    <a:pt x="302" y="177"/>
                  </a:moveTo>
                  <a:cubicBezTo>
                    <a:pt x="276" y="177"/>
                    <a:pt x="258" y="159"/>
                    <a:pt x="258" y="134"/>
                  </a:cubicBezTo>
                  <a:cubicBezTo>
                    <a:pt x="258" y="134"/>
                    <a:pt x="258" y="134"/>
                    <a:pt x="258" y="134"/>
                  </a:cubicBezTo>
                  <a:cubicBezTo>
                    <a:pt x="258" y="110"/>
                    <a:pt x="276" y="91"/>
                    <a:pt x="302" y="91"/>
                  </a:cubicBezTo>
                  <a:cubicBezTo>
                    <a:pt x="317" y="91"/>
                    <a:pt x="327" y="95"/>
                    <a:pt x="336" y="104"/>
                  </a:cubicBezTo>
                  <a:cubicBezTo>
                    <a:pt x="323" y="116"/>
                    <a:pt x="323" y="116"/>
                    <a:pt x="323" y="116"/>
                  </a:cubicBezTo>
                  <a:cubicBezTo>
                    <a:pt x="319" y="113"/>
                    <a:pt x="313" y="108"/>
                    <a:pt x="301" y="108"/>
                  </a:cubicBezTo>
                  <a:cubicBezTo>
                    <a:pt x="288" y="108"/>
                    <a:pt x="278" y="119"/>
                    <a:pt x="278" y="134"/>
                  </a:cubicBezTo>
                  <a:cubicBezTo>
                    <a:pt x="278" y="134"/>
                    <a:pt x="278" y="134"/>
                    <a:pt x="278" y="134"/>
                  </a:cubicBezTo>
                  <a:cubicBezTo>
                    <a:pt x="278" y="149"/>
                    <a:pt x="288" y="160"/>
                    <a:pt x="302" y="160"/>
                  </a:cubicBezTo>
                  <a:cubicBezTo>
                    <a:pt x="309" y="160"/>
                    <a:pt x="315" y="159"/>
                    <a:pt x="320" y="155"/>
                  </a:cubicBezTo>
                  <a:cubicBezTo>
                    <a:pt x="320" y="143"/>
                    <a:pt x="320" y="143"/>
                    <a:pt x="320" y="143"/>
                  </a:cubicBezTo>
                  <a:cubicBezTo>
                    <a:pt x="301" y="143"/>
                    <a:pt x="301" y="143"/>
                    <a:pt x="301" y="143"/>
                  </a:cubicBezTo>
                  <a:cubicBezTo>
                    <a:pt x="301" y="128"/>
                    <a:pt x="301" y="128"/>
                    <a:pt x="301" y="128"/>
                  </a:cubicBezTo>
                  <a:cubicBezTo>
                    <a:pt x="337" y="128"/>
                    <a:pt x="337" y="128"/>
                    <a:pt x="337" y="128"/>
                  </a:cubicBezTo>
                  <a:cubicBezTo>
                    <a:pt x="337" y="164"/>
                    <a:pt x="337" y="164"/>
                    <a:pt x="337" y="164"/>
                  </a:cubicBezTo>
                  <a:cubicBezTo>
                    <a:pt x="329" y="171"/>
                    <a:pt x="317" y="177"/>
                    <a:pt x="302" y="177"/>
                  </a:cubicBezTo>
                  <a:close/>
                  <a:moveTo>
                    <a:pt x="211" y="201"/>
                  </a:moveTo>
                  <a:cubicBezTo>
                    <a:pt x="207" y="201"/>
                    <a:pt x="203" y="203"/>
                    <a:pt x="200" y="205"/>
                  </a:cubicBezTo>
                  <a:cubicBezTo>
                    <a:pt x="200" y="205"/>
                    <a:pt x="200" y="206"/>
                    <a:pt x="200" y="206"/>
                  </a:cubicBezTo>
                  <a:cubicBezTo>
                    <a:pt x="201" y="208"/>
                    <a:pt x="201" y="208"/>
                    <a:pt x="201" y="208"/>
                  </a:cubicBezTo>
                  <a:cubicBezTo>
                    <a:pt x="202" y="209"/>
                    <a:pt x="202" y="209"/>
                    <a:pt x="203" y="208"/>
                  </a:cubicBezTo>
                  <a:cubicBezTo>
                    <a:pt x="205" y="206"/>
                    <a:pt x="208" y="206"/>
                    <a:pt x="211" y="206"/>
                  </a:cubicBezTo>
                  <a:cubicBezTo>
                    <a:pt x="217" y="206"/>
                    <a:pt x="218" y="210"/>
                    <a:pt x="218" y="213"/>
                  </a:cubicBezTo>
                  <a:cubicBezTo>
                    <a:pt x="218" y="216"/>
                    <a:pt x="218" y="216"/>
                    <a:pt x="218" y="216"/>
                  </a:cubicBezTo>
                  <a:cubicBezTo>
                    <a:pt x="216" y="215"/>
                    <a:pt x="213" y="215"/>
                    <a:pt x="211" y="215"/>
                  </a:cubicBezTo>
                  <a:cubicBezTo>
                    <a:pt x="202" y="215"/>
                    <a:pt x="198" y="219"/>
                    <a:pt x="198" y="224"/>
                  </a:cubicBezTo>
                  <a:cubicBezTo>
                    <a:pt x="198" y="230"/>
                    <a:pt x="202" y="234"/>
                    <a:pt x="209" y="234"/>
                  </a:cubicBezTo>
                  <a:cubicBezTo>
                    <a:pt x="213" y="234"/>
                    <a:pt x="216" y="232"/>
                    <a:pt x="218" y="229"/>
                  </a:cubicBezTo>
                  <a:cubicBezTo>
                    <a:pt x="218" y="232"/>
                    <a:pt x="218" y="232"/>
                    <a:pt x="218" y="232"/>
                  </a:cubicBezTo>
                  <a:cubicBezTo>
                    <a:pt x="218" y="233"/>
                    <a:pt x="219" y="233"/>
                    <a:pt x="220" y="233"/>
                  </a:cubicBezTo>
                  <a:cubicBezTo>
                    <a:pt x="222" y="233"/>
                    <a:pt x="222" y="233"/>
                    <a:pt x="222" y="233"/>
                  </a:cubicBezTo>
                  <a:cubicBezTo>
                    <a:pt x="223" y="233"/>
                    <a:pt x="223" y="233"/>
                    <a:pt x="223" y="232"/>
                  </a:cubicBezTo>
                  <a:cubicBezTo>
                    <a:pt x="223" y="213"/>
                    <a:pt x="223" y="213"/>
                    <a:pt x="223" y="213"/>
                  </a:cubicBezTo>
                  <a:cubicBezTo>
                    <a:pt x="223" y="206"/>
                    <a:pt x="220" y="201"/>
                    <a:pt x="211" y="201"/>
                  </a:cubicBezTo>
                  <a:close/>
                  <a:moveTo>
                    <a:pt x="218" y="225"/>
                  </a:moveTo>
                  <a:cubicBezTo>
                    <a:pt x="216" y="229"/>
                    <a:pt x="213" y="230"/>
                    <a:pt x="210" y="230"/>
                  </a:cubicBezTo>
                  <a:cubicBezTo>
                    <a:pt x="205" y="230"/>
                    <a:pt x="204" y="227"/>
                    <a:pt x="204" y="224"/>
                  </a:cubicBezTo>
                  <a:cubicBezTo>
                    <a:pt x="204" y="221"/>
                    <a:pt x="206" y="219"/>
                    <a:pt x="211" y="219"/>
                  </a:cubicBezTo>
                  <a:cubicBezTo>
                    <a:pt x="214" y="219"/>
                    <a:pt x="216" y="219"/>
                    <a:pt x="218" y="220"/>
                  </a:cubicBezTo>
                  <a:lnTo>
                    <a:pt x="218" y="225"/>
                  </a:lnTo>
                  <a:close/>
                  <a:moveTo>
                    <a:pt x="273" y="210"/>
                  </a:moveTo>
                  <a:cubicBezTo>
                    <a:pt x="260" y="210"/>
                    <a:pt x="260" y="210"/>
                    <a:pt x="260" y="210"/>
                  </a:cubicBezTo>
                  <a:cubicBezTo>
                    <a:pt x="259" y="210"/>
                    <a:pt x="259" y="211"/>
                    <a:pt x="259" y="211"/>
                  </a:cubicBezTo>
                  <a:cubicBezTo>
                    <a:pt x="259" y="213"/>
                    <a:pt x="259" y="213"/>
                    <a:pt x="259" y="213"/>
                  </a:cubicBezTo>
                  <a:cubicBezTo>
                    <a:pt x="259" y="214"/>
                    <a:pt x="259" y="215"/>
                    <a:pt x="260" y="215"/>
                  </a:cubicBezTo>
                  <a:cubicBezTo>
                    <a:pt x="269" y="215"/>
                    <a:pt x="269" y="215"/>
                    <a:pt x="269" y="215"/>
                  </a:cubicBezTo>
                  <a:cubicBezTo>
                    <a:pt x="269" y="227"/>
                    <a:pt x="269" y="227"/>
                    <a:pt x="269" y="227"/>
                  </a:cubicBezTo>
                  <a:cubicBezTo>
                    <a:pt x="266" y="229"/>
                    <a:pt x="262" y="229"/>
                    <a:pt x="259" y="229"/>
                  </a:cubicBezTo>
                  <a:cubicBezTo>
                    <a:pt x="249" y="229"/>
                    <a:pt x="245" y="222"/>
                    <a:pt x="245" y="212"/>
                  </a:cubicBezTo>
                  <a:cubicBezTo>
                    <a:pt x="245" y="202"/>
                    <a:pt x="249" y="194"/>
                    <a:pt x="259" y="194"/>
                  </a:cubicBezTo>
                  <a:cubicBezTo>
                    <a:pt x="263" y="194"/>
                    <a:pt x="267" y="196"/>
                    <a:pt x="269" y="198"/>
                  </a:cubicBezTo>
                  <a:cubicBezTo>
                    <a:pt x="270" y="198"/>
                    <a:pt x="270" y="198"/>
                    <a:pt x="271" y="198"/>
                  </a:cubicBezTo>
                  <a:cubicBezTo>
                    <a:pt x="272" y="196"/>
                    <a:pt x="272" y="196"/>
                    <a:pt x="272" y="196"/>
                  </a:cubicBezTo>
                  <a:cubicBezTo>
                    <a:pt x="273" y="195"/>
                    <a:pt x="273" y="195"/>
                    <a:pt x="272" y="194"/>
                  </a:cubicBezTo>
                  <a:cubicBezTo>
                    <a:pt x="269" y="191"/>
                    <a:pt x="264" y="190"/>
                    <a:pt x="259" y="190"/>
                  </a:cubicBezTo>
                  <a:cubicBezTo>
                    <a:pt x="245" y="190"/>
                    <a:pt x="239" y="200"/>
                    <a:pt x="239" y="212"/>
                  </a:cubicBezTo>
                  <a:cubicBezTo>
                    <a:pt x="239" y="224"/>
                    <a:pt x="245" y="234"/>
                    <a:pt x="259" y="234"/>
                  </a:cubicBezTo>
                  <a:cubicBezTo>
                    <a:pt x="264" y="234"/>
                    <a:pt x="269" y="233"/>
                    <a:pt x="273" y="230"/>
                  </a:cubicBezTo>
                  <a:cubicBezTo>
                    <a:pt x="274" y="230"/>
                    <a:pt x="274" y="229"/>
                    <a:pt x="274" y="228"/>
                  </a:cubicBezTo>
                  <a:cubicBezTo>
                    <a:pt x="274" y="211"/>
                    <a:pt x="274" y="211"/>
                    <a:pt x="274" y="211"/>
                  </a:cubicBezTo>
                  <a:cubicBezTo>
                    <a:pt x="274" y="211"/>
                    <a:pt x="274" y="210"/>
                    <a:pt x="273" y="210"/>
                  </a:cubicBezTo>
                  <a:close/>
                  <a:moveTo>
                    <a:pt x="307" y="190"/>
                  </a:moveTo>
                  <a:cubicBezTo>
                    <a:pt x="284" y="190"/>
                    <a:pt x="284" y="190"/>
                    <a:pt x="284" y="190"/>
                  </a:cubicBezTo>
                  <a:cubicBezTo>
                    <a:pt x="283" y="190"/>
                    <a:pt x="283" y="190"/>
                    <a:pt x="283" y="191"/>
                  </a:cubicBezTo>
                  <a:cubicBezTo>
                    <a:pt x="283" y="232"/>
                    <a:pt x="283" y="232"/>
                    <a:pt x="283" y="232"/>
                  </a:cubicBezTo>
                  <a:cubicBezTo>
                    <a:pt x="283" y="233"/>
                    <a:pt x="283" y="233"/>
                    <a:pt x="284" y="233"/>
                  </a:cubicBezTo>
                  <a:cubicBezTo>
                    <a:pt x="307" y="233"/>
                    <a:pt x="307" y="233"/>
                    <a:pt x="307" y="233"/>
                  </a:cubicBezTo>
                  <a:cubicBezTo>
                    <a:pt x="308" y="233"/>
                    <a:pt x="308" y="233"/>
                    <a:pt x="308" y="232"/>
                  </a:cubicBezTo>
                  <a:cubicBezTo>
                    <a:pt x="308" y="230"/>
                    <a:pt x="308" y="230"/>
                    <a:pt x="308" y="230"/>
                  </a:cubicBezTo>
                  <a:cubicBezTo>
                    <a:pt x="308" y="229"/>
                    <a:pt x="308" y="229"/>
                    <a:pt x="307" y="229"/>
                  </a:cubicBezTo>
                  <a:cubicBezTo>
                    <a:pt x="288" y="229"/>
                    <a:pt x="288" y="229"/>
                    <a:pt x="288" y="229"/>
                  </a:cubicBezTo>
                  <a:cubicBezTo>
                    <a:pt x="288" y="213"/>
                    <a:pt x="288" y="213"/>
                    <a:pt x="288" y="213"/>
                  </a:cubicBezTo>
                  <a:cubicBezTo>
                    <a:pt x="305" y="213"/>
                    <a:pt x="305" y="213"/>
                    <a:pt x="305" y="213"/>
                  </a:cubicBezTo>
                  <a:cubicBezTo>
                    <a:pt x="306" y="213"/>
                    <a:pt x="306" y="213"/>
                    <a:pt x="306" y="212"/>
                  </a:cubicBezTo>
                  <a:cubicBezTo>
                    <a:pt x="306" y="210"/>
                    <a:pt x="306" y="210"/>
                    <a:pt x="306" y="210"/>
                  </a:cubicBezTo>
                  <a:cubicBezTo>
                    <a:pt x="306" y="209"/>
                    <a:pt x="306" y="209"/>
                    <a:pt x="305" y="209"/>
                  </a:cubicBezTo>
                  <a:cubicBezTo>
                    <a:pt x="288" y="209"/>
                    <a:pt x="288" y="209"/>
                    <a:pt x="288" y="209"/>
                  </a:cubicBezTo>
                  <a:cubicBezTo>
                    <a:pt x="288" y="195"/>
                    <a:pt x="288" y="195"/>
                    <a:pt x="288" y="195"/>
                  </a:cubicBezTo>
                  <a:cubicBezTo>
                    <a:pt x="307" y="195"/>
                    <a:pt x="307" y="195"/>
                    <a:pt x="307" y="195"/>
                  </a:cubicBezTo>
                  <a:cubicBezTo>
                    <a:pt x="308" y="195"/>
                    <a:pt x="308" y="194"/>
                    <a:pt x="308" y="193"/>
                  </a:cubicBezTo>
                  <a:cubicBezTo>
                    <a:pt x="308" y="191"/>
                    <a:pt x="308" y="191"/>
                    <a:pt x="308" y="191"/>
                  </a:cubicBezTo>
                  <a:cubicBezTo>
                    <a:pt x="308" y="190"/>
                    <a:pt x="308" y="190"/>
                    <a:pt x="307" y="190"/>
                  </a:cubicBezTo>
                  <a:close/>
                  <a:moveTo>
                    <a:pt x="336" y="206"/>
                  </a:moveTo>
                  <a:cubicBezTo>
                    <a:pt x="339" y="206"/>
                    <a:pt x="341" y="206"/>
                    <a:pt x="342" y="208"/>
                  </a:cubicBezTo>
                  <a:cubicBezTo>
                    <a:pt x="343" y="208"/>
                    <a:pt x="344" y="208"/>
                    <a:pt x="344" y="208"/>
                  </a:cubicBezTo>
                  <a:cubicBezTo>
                    <a:pt x="345" y="206"/>
                    <a:pt x="345" y="206"/>
                    <a:pt x="345" y="206"/>
                  </a:cubicBezTo>
                  <a:cubicBezTo>
                    <a:pt x="346" y="205"/>
                    <a:pt x="346" y="204"/>
                    <a:pt x="345" y="204"/>
                  </a:cubicBezTo>
                  <a:cubicBezTo>
                    <a:pt x="343" y="202"/>
                    <a:pt x="340" y="201"/>
                    <a:pt x="336" y="201"/>
                  </a:cubicBezTo>
                  <a:cubicBezTo>
                    <a:pt x="327" y="201"/>
                    <a:pt x="322" y="209"/>
                    <a:pt x="322" y="218"/>
                  </a:cubicBezTo>
                  <a:cubicBezTo>
                    <a:pt x="322" y="227"/>
                    <a:pt x="327" y="234"/>
                    <a:pt x="336" y="234"/>
                  </a:cubicBezTo>
                  <a:cubicBezTo>
                    <a:pt x="339" y="234"/>
                    <a:pt x="342" y="233"/>
                    <a:pt x="345" y="231"/>
                  </a:cubicBezTo>
                  <a:cubicBezTo>
                    <a:pt x="345" y="230"/>
                    <a:pt x="346" y="230"/>
                    <a:pt x="345" y="229"/>
                  </a:cubicBezTo>
                  <a:cubicBezTo>
                    <a:pt x="344" y="227"/>
                    <a:pt x="344" y="227"/>
                    <a:pt x="344" y="227"/>
                  </a:cubicBezTo>
                  <a:cubicBezTo>
                    <a:pt x="344" y="227"/>
                    <a:pt x="343" y="227"/>
                    <a:pt x="343" y="227"/>
                  </a:cubicBezTo>
                  <a:cubicBezTo>
                    <a:pt x="341" y="229"/>
                    <a:pt x="338" y="229"/>
                    <a:pt x="336" y="229"/>
                  </a:cubicBezTo>
                  <a:cubicBezTo>
                    <a:pt x="330" y="229"/>
                    <a:pt x="327" y="225"/>
                    <a:pt x="327" y="218"/>
                  </a:cubicBezTo>
                  <a:cubicBezTo>
                    <a:pt x="327" y="211"/>
                    <a:pt x="330" y="206"/>
                    <a:pt x="336" y="206"/>
                  </a:cubicBezTo>
                  <a:close/>
                  <a:moveTo>
                    <a:pt x="363" y="201"/>
                  </a:moveTo>
                  <a:cubicBezTo>
                    <a:pt x="353" y="201"/>
                    <a:pt x="348" y="209"/>
                    <a:pt x="348" y="218"/>
                  </a:cubicBezTo>
                  <a:cubicBezTo>
                    <a:pt x="348" y="226"/>
                    <a:pt x="352" y="234"/>
                    <a:pt x="363" y="234"/>
                  </a:cubicBezTo>
                  <a:cubicBezTo>
                    <a:pt x="373" y="234"/>
                    <a:pt x="377" y="226"/>
                    <a:pt x="377" y="218"/>
                  </a:cubicBezTo>
                  <a:cubicBezTo>
                    <a:pt x="377" y="209"/>
                    <a:pt x="373" y="201"/>
                    <a:pt x="363" y="201"/>
                  </a:cubicBezTo>
                  <a:close/>
                  <a:moveTo>
                    <a:pt x="363" y="230"/>
                  </a:moveTo>
                  <a:cubicBezTo>
                    <a:pt x="356" y="230"/>
                    <a:pt x="354" y="224"/>
                    <a:pt x="354" y="218"/>
                  </a:cubicBezTo>
                  <a:cubicBezTo>
                    <a:pt x="354" y="211"/>
                    <a:pt x="356" y="205"/>
                    <a:pt x="363" y="205"/>
                  </a:cubicBezTo>
                  <a:cubicBezTo>
                    <a:pt x="369" y="205"/>
                    <a:pt x="372" y="211"/>
                    <a:pt x="372" y="218"/>
                  </a:cubicBezTo>
                  <a:cubicBezTo>
                    <a:pt x="372" y="224"/>
                    <a:pt x="369" y="230"/>
                    <a:pt x="363" y="230"/>
                  </a:cubicBezTo>
                  <a:close/>
                  <a:moveTo>
                    <a:pt x="416" y="201"/>
                  </a:moveTo>
                  <a:cubicBezTo>
                    <a:pt x="412" y="201"/>
                    <a:pt x="409" y="203"/>
                    <a:pt x="406" y="206"/>
                  </a:cubicBezTo>
                  <a:cubicBezTo>
                    <a:pt x="404" y="203"/>
                    <a:pt x="402" y="201"/>
                    <a:pt x="397" y="201"/>
                  </a:cubicBezTo>
                  <a:cubicBezTo>
                    <a:pt x="393" y="201"/>
                    <a:pt x="390" y="203"/>
                    <a:pt x="388" y="206"/>
                  </a:cubicBezTo>
                  <a:cubicBezTo>
                    <a:pt x="388" y="203"/>
                    <a:pt x="388" y="203"/>
                    <a:pt x="388" y="203"/>
                  </a:cubicBezTo>
                  <a:cubicBezTo>
                    <a:pt x="388" y="202"/>
                    <a:pt x="388" y="202"/>
                    <a:pt x="387" y="202"/>
                  </a:cubicBezTo>
                  <a:cubicBezTo>
                    <a:pt x="384" y="202"/>
                    <a:pt x="384" y="202"/>
                    <a:pt x="384" y="202"/>
                  </a:cubicBezTo>
                  <a:cubicBezTo>
                    <a:pt x="383" y="202"/>
                    <a:pt x="383" y="202"/>
                    <a:pt x="383" y="203"/>
                  </a:cubicBezTo>
                  <a:cubicBezTo>
                    <a:pt x="383" y="232"/>
                    <a:pt x="383" y="232"/>
                    <a:pt x="383" y="232"/>
                  </a:cubicBezTo>
                  <a:cubicBezTo>
                    <a:pt x="383" y="233"/>
                    <a:pt x="383" y="233"/>
                    <a:pt x="384" y="233"/>
                  </a:cubicBezTo>
                  <a:cubicBezTo>
                    <a:pt x="387" y="233"/>
                    <a:pt x="387" y="233"/>
                    <a:pt x="387" y="233"/>
                  </a:cubicBezTo>
                  <a:cubicBezTo>
                    <a:pt x="388" y="233"/>
                    <a:pt x="388" y="233"/>
                    <a:pt x="388" y="232"/>
                  </a:cubicBezTo>
                  <a:cubicBezTo>
                    <a:pt x="388" y="210"/>
                    <a:pt x="388" y="210"/>
                    <a:pt x="388" y="210"/>
                  </a:cubicBezTo>
                  <a:cubicBezTo>
                    <a:pt x="391" y="207"/>
                    <a:pt x="393" y="206"/>
                    <a:pt x="396" y="206"/>
                  </a:cubicBezTo>
                  <a:cubicBezTo>
                    <a:pt x="401" y="206"/>
                    <a:pt x="402" y="209"/>
                    <a:pt x="402" y="213"/>
                  </a:cubicBezTo>
                  <a:cubicBezTo>
                    <a:pt x="402" y="232"/>
                    <a:pt x="402" y="232"/>
                    <a:pt x="402" y="232"/>
                  </a:cubicBezTo>
                  <a:cubicBezTo>
                    <a:pt x="402" y="233"/>
                    <a:pt x="403" y="233"/>
                    <a:pt x="404" y="233"/>
                  </a:cubicBezTo>
                  <a:cubicBezTo>
                    <a:pt x="406" y="233"/>
                    <a:pt x="406" y="233"/>
                    <a:pt x="406" y="233"/>
                  </a:cubicBezTo>
                  <a:cubicBezTo>
                    <a:pt x="407" y="233"/>
                    <a:pt x="408" y="233"/>
                    <a:pt x="408" y="232"/>
                  </a:cubicBezTo>
                  <a:cubicBezTo>
                    <a:pt x="408" y="209"/>
                    <a:pt x="408" y="209"/>
                    <a:pt x="408" y="209"/>
                  </a:cubicBezTo>
                  <a:cubicBezTo>
                    <a:pt x="410" y="207"/>
                    <a:pt x="412" y="206"/>
                    <a:pt x="415" y="206"/>
                  </a:cubicBezTo>
                  <a:cubicBezTo>
                    <a:pt x="420" y="206"/>
                    <a:pt x="422" y="209"/>
                    <a:pt x="422" y="213"/>
                  </a:cubicBezTo>
                  <a:cubicBezTo>
                    <a:pt x="422" y="232"/>
                    <a:pt x="422" y="232"/>
                    <a:pt x="422" y="232"/>
                  </a:cubicBezTo>
                  <a:cubicBezTo>
                    <a:pt x="422" y="233"/>
                    <a:pt x="422" y="233"/>
                    <a:pt x="423" y="233"/>
                  </a:cubicBezTo>
                  <a:cubicBezTo>
                    <a:pt x="426" y="233"/>
                    <a:pt x="426" y="233"/>
                    <a:pt x="426" y="233"/>
                  </a:cubicBezTo>
                  <a:cubicBezTo>
                    <a:pt x="427" y="233"/>
                    <a:pt x="427" y="233"/>
                    <a:pt x="427" y="232"/>
                  </a:cubicBezTo>
                  <a:cubicBezTo>
                    <a:pt x="427" y="213"/>
                    <a:pt x="427" y="213"/>
                    <a:pt x="427" y="213"/>
                  </a:cubicBezTo>
                  <a:cubicBezTo>
                    <a:pt x="427" y="207"/>
                    <a:pt x="424" y="201"/>
                    <a:pt x="416" y="201"/>
                  </a:cubicBezTo>
                  <a:close/>
                  <a:moveTo>
                    <a:pt x="449" y="201"/>
                  </a:moveTo>
                  <a:cubicBezTo>
                    <a:pt x="444" y="201"/>
                    <a:pt x="442" y="203"/>
                    <a:pt x="439" y="206"/>
                  </a:cubicBezTo>
                  <a:cubicBezTo>
                    <a:pt x="439" y="203"/>
                    <a:pt x="439" y="203"/>
                    <a:pt x="439" y="203"/>
                  </a:cubicBezTo>
                  <a:cubicBezTo>
                    <a:pt x="439" y="202"/>
                    <a:pt x="439" y="202"/>
                    <a:pt x="438" y="202"/>
                  </a:cubicBezTo>
                  <a:cubicBezTo>
                    <a:pt x="436" y="202"/>
                    <a:pt x="436" y="202"/>
                    <a:pt x="436" y="202"/>
                  </a:cubicBezTo>
                  <a:cubicBezTo>
                    <a:pt x="435" y="202"/>
                    <a:pt x="435" y="202"/>
                    <a:pt x="435" y="203"/>
                  </a:cubicBezTo>
                  <a:cubicBezTo>
                    <a:pt x="435" y="245"/>
                    <a:pt x="435" y="245"/>
                    <a:pt x="435" y="245"/>
                  </a:cubicBezTo>
                  <a:cubicBezTo>
                    <a:pt x="435" y="246"/>
                    <a:pt x="435" y="246"/>
                    <a:pt x="436" y="246"/>
                  </a:cubicBezTo>
                  <a:cubicBezTo>
                    <a:pt x="439" y="246"/>
                    <a:pt x="439" y="246"/>
                    <a:pt x="439" y="246"/>
                  </a:cubicBezTo>
                  <a:cubicBezTo>
                    <a:pt x="439" y="246"/>
                    <a:pt x="440" y="246"/>
                    <a:pt x="440" y="245"/>
                  </a:cubicBezTo>
                  <a:cubicBezTo>
                    <a:pt x="440" y="230"/>
                    <a:pt x="440" y="230"/>
                    <a:pt x="440" y="230"/>
                  </a:cubicBezTo>
                  <a:cubicBezTo>
                    <a:pt x="442" y="232"/>
                    <a:pt x="444" y="234"/>
                    <a:pt x="448" y="234"/>
                  </a:cubicBezTo>
                  <a:cubicBezTo>
                    <a:pt x="456" y="234"/>
                    <a:pt x="462" y="227"/>
                    <a:pt x="462" y="217"/>
                  </a:cubicBezTo>
                  <a:cubicBezTo>
                    <a:pt x="462" y="207"/>
                    <a:pt x="457" y="201"/>
                    <a:pt x="449" y="201"/>
                  </a:cubicBezTo>
                  <a:close/>
                  <a:moveTo>
                    <a:pt x="448" y="230"/>
                  </a:moveTo>
                  <a:cubicBezTo>
                    <a:pt x="444" y="230"/>
                    <a:pt x="442" y="228"/>
                    <a:pt x="440" y="226"/>
                  </a:cubicBezTo>
                  <a:cubicBezTo>
                    <a:pt x="440" y="210"/>
                    <a:pt x="440" y="210"/>
                    <a:pt x="440" y="210"/>
                  </a:cubicBezTo>
                  <a:cubicBezTo>
                    <a:pt x="442" y="207"/>
                    <a:pt x="445" y="205"/>
                    <a:pt x="448" y="205"/>
                  </a:cubicBezTo>
                  <a:cubicBezTo>
                    <a:pt x="453" y="205"/>
                    <a:pt x="456" y="209"/>
                    <a:pt x="456" y="217"/>
                  </a:cubicBezTo>
                  <a:cubicBezTo>
                    <a:pt x="456" y="226"/>
                    <a:pt x="453" y="230"/>
                    <a:pt x="448" y="230"/>
                  </a:cubicBezTo>
                  <a:close/>
                  <a:moveTo>
                    <a:pt x="479" y="201"/>
                  </a:moveTo>
                  <a:cubicBezTo>
                    <a:pt x="474" y="201"/>
                    <a:pt x="470" y="203"/>
                    <a:pt x="468" y="205"/>
                  </a:cubicBezTo>
                  <a:cubicBezTo>
                    <a:pt x="467" y="205"/>
                    <a:pt x="467" y="206"/>
                    <a:pt x="467" y="206"/>
                  </a:cubicBezTo>
                  <a:cubicBezTo>
                    <a:pt x="468" y="208"/>
                    <a:pt x="468" y="208"/>
                    <a:pt x="468" y="208"/>
                  </a:cubicBezTo>
                  <a:cubicBezTo>
                    <a:pt x="469" y="209"/>
                    <a:pt x="469" y="209"/>
                    <a:pt x="470" y="208"/>
                  </a:cubicBezTo>
                  <a:cubicBezTo>
                    <a:pt x="472" y="206"/>
                    <a:pt x="475" y="206"/>
                    <a:pt x="478" y="206"/>
                  </a:cubicBezTo>
                  <a:cubicBezTo>
                    <a:pt x="484" y="206"/>
                    <a:pt x="486" y="210"/>
                    <a:pt x="486" y="213"/>
                  </a:cubicBezTo>
                  <a:cubicBezTo>
                    <a:pt x="486" y="216"/>
                    <a:pt x="486" y="216"/>
                    <a:pt x="486" y="216"/>
                  </a:cubicBezTo>
                  <a:cubicBezTo>
                    <a:pt x="483" y="215"/>
                    <a:pt x="481" y="215"/>
                    <a:pt x="478" y="215"/>
                  </a:cubicBezTo>
                  <a:cubicBezTo>
                    <a:pt x="470" y="215"/>
                    <a:pt x="466" y="219"/>
                    <a:pt x="466" y="224"/>
                  </a:cubicBezTo>
                  <a:cubicBezTo>
                    <a:pt x="466" y="230"/>
                    <a:pt x="469" y="234"/>
                    <a:pt x="476" y="234"/>
                  </a:cubicBezTo>
                  <a:cubicBezTo>
                    <a:pt x="481" y="234"/>
                    <a:pt x="484" y="232"/>
                    <a:pt x="486" y="229"/>
                  </a:cubicBezTo>
                  <a:cubicBezTo>
                    <a:pt x="486" y="232"/>
                    <a:pt x="486" y="232"/>
                    <a:pt x="486" y="232"/>
                  </a:cubicBezTo>
                  <a:cubicBezTo>
                    <a:pt x="486" y="233"/>
                    <a:pt x="486" y="233"/>
                    <a:pt x="487" y="233"/>
                  </a:cubicBezTo>
                  <a:cubicBezTo>
                    <a:pt x="489" y="233"/>
                    <a:pt x="489" y="233"/>
                    <a:pt x="489" y="233"/>
                  </a:cubicBezTo>
                  <a:cubicBezTo>
                    <a:pt x="490" y="233"/>
                    <a:pt x="491" y="233"/>
                    <a:pt x="491" y="232"/>
                  </a:cubicBezTo>
                  <a:cubicBezTo>
                    <a:pt x="491" y="213"/>
                    <a:pt x="491" y="213"/>
                    <a:pt x="491" y="213"/>
                  </a:cubicBezTo>
                  <a:cubicBezTo>
                    <a:pt x="491" y="206"/>
                    <a:pt x="487" y="201"/>
                    <a:pt x="479" y="201"/>
                  </a:cubicBezTo>
                  <a:close/>
                  <a:moveTo>
                    <a:pt x="486" y="225"/>
                  </a:moveTo>
                  <a:cubicBezTo>
                    <a:pt x="483" y="229"/>
                    <a:pt x="480" y="230"/>
                    <a:pt x="477" y="230"/>
                  </a:cubicBezTo>
                  <a:cubicBezTo>
                    <a:pt x="472" y="230"/>
                    <a:pt x="471" y="227"/>
                    <a:pt x="471" y="224"/>
                  </a:cubicBezTo>
                  <a:cubicBezTo>
                    <a:pt x="471" y="221"/>
                    <a:pt x="473" y="219"/>
                    <a:pt x="479" y="219"/>
                  </a:cubicBezTo>
                  <a:cubicBezTo>
                    <a:pt x="481" y="219"/>
                    <a:pt x="484" y="219"/>
                    <a:pt x="486" y="220"/>
                  </a:cubicBezTo>
                  <a:lnTo>
                    <a:pt x="486" y="225"/>
                  </a:lnTo>
                  <a:close/>
                  <a:moveTo>
                    <a:pt x="513" y="201"/>
                  </a:moveTo>
                  <a:cubicBezTo>
                    <a:pt x="509" y="201"/>
                    <a:pt x="506" y="203"/>
                    <a:pt x="503" y="206"/>
                  </a:cubicBezTo>
                  <a:cubicBezTo>
                    <a:pt x="503" y="203"/>
                    <a:pt x="503" y="203"/>
                    <a:pt x="503" y="203"/>
                  </a:cubicBezTo>
                  <a:cubicBezTo>
                    <a:pt x="503" y="202"/>
                    <a:pt x="503" y="202"/>
                    <a:pt x="502" y="202"/>
                  </a:cubicBezTo>
                  <a:cubicBezTo>
                    <a:pt x="500" y="202"/>
                    <a:pt x="500" y="202"/>
                    <a:pt x="500" y="202"/>
                  </a:cubicBezTo>
                  <a:cubicBezTo>
                    <a:pt x="499" y="202"/>
                    <a:pt x="498" y="202"/>
                    <a:pt x="498" y="203"/>
                  </a:cubicBezTo>
                  <a:cubicBezTo>
                    <a:pt x="498" y="232"/>
                    <a:pt x="498" y="232"/>
                    <a:pt x="498" y="232"/>
                  </a:cubicBezTo>
                  <a:cubicBezTo>
                    <a:pt x="498" y="233"/>
                    <a:pt x="499" y="233"/>
                    <a:pt x="500" y="233"/>
                  </a:cubicBezTo>
                  <a:cubicBezTo>
                    <a:pt x="502" y="233"/>
                    <a:pt x="502" y="233"/>
                    <a:pt x="502" y="233"/>
                  </a:cubicBezTo>
                  <a:cubicBezTo>
                    <a:pt x="503" y="233"/>
                    <a:pt x="503" y="233"/>
                    <a:pt x="503" y="232"/>
                  </a:cubicBezTo>
                  <a:cubicBezTo>
                    <a:pt x="503" y="210"/>
                    <a:pt x="503" y="210"/>
                    <a:pt x="503" y="210"/>
                  </a:cubicBezTo>
                  <a:cubicBezTo>
                    <a:pt x="506" y="207"/>
                    <a:pt x="509" y="206"/>
                    <a:pt x="512" y="206"/>
                  </a:cubicBezTo>
                  <a:cubicBezTo>
                    <a:pt x="517" y="206"/>
                    <a:pt x="518" y="209"/>
                    <a:pt x="518" y="213"/>
                  </a:cubicBezTo>
                  <a:cubicBezTo>
                    <a:pt x="518" y="232"/>
                    <a:pt x="518" y="232"/>
                    <a:pt x="518" y="232"/>
                  </a:cubicBezTo>
                  <a:cubicBezTo>
                    <a:pt x="518" y="233"/>
                    <a:pt x="519" y="233"/>
                    <a:pt x="520" y="233"/>
                  </a:cubicBezTo>
                  <a:cubicBezTo>
                    <a:pt x="522" y="233"/>
                    <a:pt x="522" y="233"/>
                    <a:pt x="522" y="233"/>
                  </a:cubicBezTo>
                  <a:cubicBezTo>
                    <a:pt x="523" y="233"/>
                    <a:pt x="524" y="233"/>
                    <a:pt x="524" y="232"/>
                  </a:cubicBezTo>
                  <a:cubicBezTo>
                    <a:pt x="524" y="213"/>
                    <a:pt x="524" y="213"/>
                    <a:pt x="524" y="213"/>
                  </a:cubicBezTo>
                  <a:cubicBezTo>
                    <a:pt x="524" y="207"/>
                    <a:pt x="520" y="201"/>
                    <a:pt x="513" y="201"/>
                  </a:cubicBezTo>
                  <a:close/>
                  <a:moveTo>
                    <a:pt x="553" y="202"/>
                  </a:moveTo>
                  <a:cubicBezTo>
                    <a:pt x="550" y="202"/>
                    <a:pt x="550" y="202"/>
                    <a:pt x="550" y="202"/>
                  </a:cubicBezTo>
                  <a:cubicBezTo>
                    <a:pt x="550" y="202"/>
                    <a:pt x="549" y="202"/>
                    <a:pt x="549" y="203"/>
                  </a:cubicBezTo>
                  <a:cubicBezTo>
                    <a:pt x="547" y="211"/>
                    <a:pt x="545" y="219"/>
                    <a:pt x="541" y="227"/>
                  </a:cubicBezTo>
                  <a:cubicBezTo>
                    <a:pt x="537" y="220"/>
                    <a:pt x="534" y="211"/>
                    <a:pt x="533" y="203"/>
                  </a:cubicBezTo>
                  <a:cubicBezTo>
                    <a:pt x="533" y="202"/>
                    <a:pt x="532" y="202"/>
                    <a:pt x="531" y="202"/>
                  </a:cubicBezTo>
                  <a:cubicBezTo>
                    <a:pt x="528" y="202"/>
                    <a:pt x="528" y="202"/>
                    <a:pt x="528" y="202"/>
                  </a:cubicBezTo>
                  <a:cubicBezTo>
                    <a:pt x="528" y="202"/>
                    <a:pt x="527" y="202"/>
                    <a:pt x="527" y="203"/>
                  </a:cubicBezTo>
                  <a:cubicBezTo>
                    <a:pt x="527" y="203"/>
                    <a:pt x="527" y="204"/>
                    <a:pt x="527" y="204"/>
                  </a:cubicBezTo>
                  <a:cubicBezTo>
                    <a:pt x="530" y="213"/>
                    <a:pt x="533" y="224"/>
                    <a:pt x="538" y="232"/>
                  </a:cubicBezTo>
                  <a:cubicBezTo>
                    <a:pt x="535" y="238"/>
                    <a:pt x="532" y="240"/>
                    <a:pt x="529" y="242"/>
                  </a:cubicBezTo>
                  <a:cubicBezTo>
                    <a:pt x="528" y="242"/>
                    <a:pt x="528" y="243"/>
                    <a:pt x="528" y="243"/>
                  </a:cubicBezTo>
                  <a:cubicBezTo>
                    <a:pt x="528" y="243"/>
                    <a:pt x="528" y="244"/>
                    <a:pt x="528" y="244"/>
                  </a:cubicBezTo>
                  <a:cubicBezTo>
                    <a:pt x="530" y="246"/>
                    <a:pt x="530" y="246"/>
                    <a:pt x="530" y="246"/>
                  </a:cubicBezTo>
                  <a:cubicBezTo>
                    <a:pt x="530" y="246"/>
                    <a:pt x="530" y="246"/>
                    <a:pt x="531" y="246"/>
                  </a:cubicBezTo>
                  <a:cubicBezTo>
                    <a:pt x="531" y="246"/>
                    <a:pt x="531" y="246"/>
                    <a:pt x="531" y="246"/>
                  </a:cubicBezTo>
                  <a:cubicBezTo>
                    <a:pt x="539" y="241"/>
                    <a:pt x="544" y="232"/>
                    <a:pt x="548" y="222"/>
                  </a:cubicBezTo>
                  <a:cubicBezTo>
                    <a:pt x="551" y="216"/>
                    <a:pt x="553" y="210"/>
                    <a:pt x="554" y="204"/>
                  </a:cubicBezTo>
                  <a:cubicBezTo>
                    <a:pt x="554" y="203"/>
                    <a:pt x="554" y="203"/>
                    <a:pt x="554" y="203"/>
                  </a:cubicBezTo>
                  <a:cubicBezTo>
                    <a:pt x="554" y="202"/>
                    <a:pt x="554" y="202"/>
                    <a:pt x="553" y="202"/>
                  </a:cubicBezTo>
                  <a:close/>
                  <a:moveTo>
                    <a:pt x="294" y="66"/>
                  </a:moveTo>
                  <a:cubicBezTo>
                    <a:pt x="251" y="66"/>
                    <a:pt x="251" y="66"/>
                    <a:pt x="251" y="66"/>
                  </a:cubicBezTo>
                  <a:cubicBezTo>
                    <a:pt x="251" y="48"/>
                    <a:pt x="251" y="48"/>
                    <a:pt x="251" y="48"/>
                  </a:cubicBezTo>
                  <a:cubicBezTo>
                    <a:pt x="284" y="48"/>
                    <a:pt x="284" y="48"/>
                    <a:pt x="284" y="48"/>
                  </a:cubicBezTo>
                  <a:cubicBezTo>
                    <a:pt x="284" y="32"/>
                    <a:pt x="284" y="32"/>
                    <a:pt x="284" y="32"/>
                  </a:cubicBezTo>
                  <a:cubicBezTo>
                    <a:pt x="251" y="32"/>
                    <a:pt x="251" y="32"/>
                    <a:pt x="251" y="32"/>
                  </a:cubicBezTo>
                  <a:cubicBezTo>
                    <a:pt x="251" y="16"/>
                    <a:pt x="251" y="16"/>
                    <a:pt x="251" y="16"/>
                  </a:cubicBezTo>
                  <a:cubicBezTo>
                    <a:pt x="292" y="16"/>
                    <a:pt x="292" y="16"/>
                    <a:pt x="292" y="16"/>
                  </a:cubicBezTo>
                  <a:cubicBezTo>
                    <a:pt x="292" y="0"/>
                    <a:pt x="292" y="0"/>
                    <a:pt x="292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32" y="82"/>
                    <a:pt x="232" y="82"/>
                    <a:pt x="232" y="82"/>
                  </a:cubicBezTo>
                  <a:cubicBezTo>
                    <a:pt x="294" y="82"/>
                    <a:pt x="294" y="82"/>
                    <a:pt x="294" y="82"/>
                  </a:cubicBezTo>
                  <a:lnTo>
                    <a:pt x="294" y="66"/>
                  </a:lnTo>
                  <a:close/>
                  <a:moveTo>
                    <a:pt x="129" y="82"/>
                  </a:moveTo>
                  <a:cubicBezTo>
                    <a:pt x="150" y="82"/>
                    <a:pt x="150" y="82"/>
                    <a:pt x="150" y="82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123" y="63"/>
                    <a:pt x="123" y="63"/>
                    <a:pt x="123" y="63"/>
                  </a:cubicBezTo>
                  <a:lnTo>
                    <a:pt x="129" y="82"/>
                  </a:lnTo>
                  <a:close/>
                  <a:moveTo>
                    <a:pt x="98" y="48"/>
                  </a:moveTo>
                  <a:cubicBezTo>
                    <a:pt x="102" y="35"/>
                    <a:pt x="106" y="29"/>
                    <a:pt x="109" y="19"/>
                  </a:cubicBezTo>
                  <a:cubicBezTo>
                    <a:pt x="112" y="29"/>
                    <a:pt x="115" y="35"/>
                    <a:pt x="119" y="48"/>
                  </a:cubicBezTo>
                  <a:lnTo>
                    <a:pt x="98" y="48"/>
                  </a:lnTo>
                  <a:close/>
                  <a:moveTo>
                    <a:pt x="52" y="39"/>
                  </a:moveTo>
                  <a:cubicBezTo>
                    <a:pt x="61" y="35"/>
                    <a:pt x="66" y="29"/>
                    <a:pt x="66" y="21"/>
                  </a:cubicBezTo>
                  <a:cubicBezTo>
                    <a:pt x="66" y="12"/>
                    <a:pt x="62" y="6"/>
                    <a:pt x="56" y="3"/>
                  </a:cubicBezTo>
                  <a:cubicBezTo>
                    <a:pt x="52" y="0"/>
                    <a:pt x="46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35" y="82"/>
                    <a:pt x="35" y="82"/>
                    <a:pt x="35" y="82"/>
                  </a:cubicBezTo>
                  <a:cubicBezTo>
                    <a:pt x="47" y="82"/>
                    <a:pt x="53" y="81"/>
                    <a:pt x="59" y="78"/>
                  </a:cubicBezTo>
                  <a:cubicBezTo>
                    <a:pt x="65" y="74"/>
                    <a:pt x="69" y="67"/>
                    <a:pt x="69" y="59"/>
                  </a:cubicBezTo>
                  <a:cubicBezTo>
                    <a:pt x="69" y="48"/>
                    <a:pt x="63" y="41"/>
                    <a:pt x="52" y="39"/>
                  </a:cubicBezTo>
                  <a:close/>
                  <a:moveTo>
                    <a:pt x="19" y="16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44" y="16"/>
                    <a:pt x="46" y="19"/>
                    <a:pt x="46" y="24"/>
                  </a:cubicBezTo>
                  <a:cubicBezTo>
                    <a:pt x="46" y="29"/>
                    <a:pt x="43" y="32"/>
                    <a:pt x="34" y="32"/>
                  </a:cubicBezTo>
                  <a:cubicBezTo>
                    <a:pt x="19" y="32"/>
                    <a:pt x="19" y="32"/>
                    <a:pt x="19" y="32"/>
                  </a:cubicBezTo>
                  <a:lnTo>
                    <a:pt x="19" y="16"/>
                  </a:lnTo>
                  <a:close/>
                  <a:moveTo>
                    <a:pt x="34" y="66"/>
                  </a:moveTo>
                  <a:cubicBezTo>
                    <a:pt x="19" y="66"/>
                    <a:pt x="19" y="66"/>
                    <a:pt x="19" y="66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6" y="48"/>
                    <a:pt x="48" y="51"/>
                    <a:pt x="48" y="57"/>
                  </a:cubicBezTo>
                  <a:cubicBezTo>
                    <a:pt x="48" y="63"/>
                    <a:pt x="45" y="66"/>
                    <a:pt x="34" y="66"/>
                  </a:cubicBezTo>
                  <a:close/>
                  <a:moveTo>
                    <a:pt x="349" y="82"/>
                  </a:moveTo>
                  <a:cubicBezTo>
                    <a:pt x="372" y="82"/>
                    <a:pt x="372" y="82"/>
                    <a:pt x="372" y="82"/>
                  </a:cubicBezTo>
                  <a:cubicBezTo>
                    <a:pt x="350" y="48"/>
                    <a:pt x="350" y="48"/>
                    <a:pt x="350" y="48"/>
                  </a:cubicBezTo>
                  <a:cubicBezTo>
                    <a:pt x="361" y="45"/>
                    <a:pt x="369" y="38"/>
                    <a:pt x="369" y="25"/>
                  </a:cubicBezTo>
                  <a:cubicBezTo>
                    <a:pt x="369" y="19"/>
                    <a:pt x="367" y="13"/>
                    <a:pt x="364" y="9"/>
                  </a:cubicBezTo>
                  <a:cubicBezTo>
                    <a:pt x="359" y="3"/>
                    <a:pt x="352" y="0"/>
                    <a:pt x="339" y="0"/>
                  </a:cubicBezTo>
                  <a:cubicBezTo>
                    <a:pt x="301" y="0"/>
                    <a:pt x="301" y="0"/>
                    <a:pt x="301" y="0"/>
                  </a:cubicBezTo>
                  <a:cubicBezTo>
                    <a:pt x="301" y="82"/>
                    <a:pt x="301" y="82"/>
                    <a:pt x="301" y="82"/>
                  </a:cubicBezTo>
                  <a:cubicBezTo>
                    <a:pt x="321" y="82"/>
                    <a:pt x="321" y="82"/>
                    <a:pt x="321" y="82"/>
                  </a:cubicBezTo>
                  <a:cubicBezTo>
                    <a:pt x="321" y="48"/>
                    <a:pt x="321" y="48"/>
                    <a:pt x="321" y="48"/>
                  </a:cubicBezTo>
                  <a:cubicBezTo>
                    <a:pt x="331" y="48"/>
                    <a:pt x="331" y="48"/>
                    <a:pt x="331" y="48"/>
                  </a:cubicBezTo>
                  <a:lnTo>
                    <a:pt x="349" y="82"/>
                  </a:lnTo>
                  <a:close/>
                  <a:moveTo>
                    <a:pt x="321" y="32"/>
                  </a:moveTo>
                  <a:cubicBezTo>
                    <a:pt x="321" y="16"/>
                    <a:pt x="321" y="16"/>
                    <a:pt x="321" y="16"/>
                  </a:cubicBezTo>
                  <a:cubicBezTo>
                    <a:pt x="336" y="16"/>
                    <a:pt x="336" y="16"/>
                    <a:pt x="336" y="16"/>
                  </a:cubicBezTo>
                  <a:cubicBezTo>
                    <a:pt x="346" y="16"/>
                    <a:pt x="348" y="19"/>
                    <a:pt x="348" y="24"/>
                  </a:cubicBezTo>
                  <a:cubicBezTo>
                    <a:pt x="348" y="29"/>
                    <a:pt x="345" y="32"/>
                    <a:pt x="336" y="32"/>
                  </a:cubicBezTo>
                  <a:lnTo>
                    <a:pt x="321" y="32"/>
                  </a:lnTo>
                  <a:close/>
                  <a:moveTo>
                    <a:pt x="365" y="141"/>
                  </a:moveTo>
                  <a:cubicBezTo>
                    <a:pt x="396" y="141"/>
                    <a:pt x="396" y="141"/>
                    <a:pt x="396" y="141"/>
                  </a:cubicBezTo>
                  <a:cubicBezTo>
                    <a:pt x="396" y="175"/>
                    <a:pt x="396" y="175"/>
                    <a:pt x="396" y="175"/>
                  </a:cubicBezTo>
                  <a:cubicBezTo>
                    <a:pt x="416" y="175"/>
                    <a:pt x="416" y="175"/>
                    <a:pt x="416" y="175"/>
                  </a:cubicBezTo>
                  <a:cubicBezTo>
                    <a:pt x="416" y="93"/>
                    <a:pt x="416" y="93"/>
                    <a:pt x="416" y="93"/>
                  </a:cubicBezTo>
                  <a:cubicBezTo>
                    <a:pt x="396" y="93"/>
                    <a:pt x="396" y="93"/>
                    <a:pt x="396" y="93"/>
                  </a:cubicBezTo>
                  <a:cubicBezTo>
                    <a:pt x="396" y="124"/>
                    <a:pt x="396" y="124"/>
                    <a:pt x="396" y="124"/>
                  </a:cubicBezTo>
                  <a:cubicBezTo>
                    <a:pt x="365" y="124"/>
                    <a:pt x="365" y="124"/>
                    <a:pt x="365" y="124"/>
                  </a:cubicBezTo>
                  <a:cubicBezTo>
                    <a:pt x="365" y="93"/>
                    <a:pt x="365" y="93"/>
                    <a:pt x="365" y="93"/>
                  </a:cubicBezTo>
                  <a:cubicBezTo>
                    <a:pt x="345" y="93"/>
                    <a:pt x="345" y="93"/>
                    <a:pt x="345" y="93"/>
                  </a:cubicBezTo>
                  <a:cubicBezTo>
                    <a:pt x="345" y="175"/>
                    <a:pt x="345" y="175"/>
                    <a:pt x="345" y="175"/>
                  </a:cubicBezTo>
                  <a:cubicBezTo>
                    <a:pt x="365" y="175"/>
                    <a:pt x="365" y="175"/>
                    <a:pt x="365" y="175"/>
                  </a:cubicBezTo>
                  <a:lnTo>
                    <a:pt x="365" y="141"/>
                  </a:lnTo>
                  <a:close/>
                  <a:moveTo>
                    <a:pt x="153" y="124"/>
                  </a:moveTo>
                  <a:cubicBezTo>
                    <a:pt x="122" y="124"/>
                    <a:pt x="122" y="124"/>
                    <a:pt x="122" y="12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02" y="93"/>
                    <a:pt x="102" y="93"/>
                    <a:pt x="102" y="93"/>
                  </a:cubicBezTo>
                  <a:cubicBezTo>
                    <a:pt x="102" y="175"/>
                    <a:pt x="102" y="175"/>
                    <a:pt x="102" y="175"/>
                  </a:cubicBezTo>
                  <a:cubicBezTo>
                    <a:pt x="122" y="175"/>
                    <a:pt x="122" y="175"/>
                    <a:pt x="122" y="175"/>
                  </a:cubicBezTo>
                  <a:cubicBezTo>
                    <a:pt x="122" y="141"/>
                    <a:pt x="122" y="141"/>
                    <a:pt x="122" y="141"/>
                  </a:cubicBezTo>
                  <a:cubicBezTo>
                    <a:pt x="153" y="141"/>
                    <a:pt x="153" y="141"/>
                    <a:pt x="153" y="141"/>
                  </a:cubicBezTo>
                  <a:cubicBezTo>
                    <a:pt x="153" y="233"/>
                    <a:pt x="153" y="233"/>
                    <a:pt x="153" y="233"/>
                  </a:cubicBezTo>
                  <a:cubicBezTo>
                    <a:pt x="173" y="233"/>
                    <a:pt x="173" y="233"/>
                    <a:pt x="173" y="233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153" y="124"/>
                  </a:lnTo>
                  <a:close/>
                  <a:moveTo>
                    <a:pt x="227" y="82"/>
                  </a:moveTo>
                  <a:cubicBezTo>
                    <a:pt x="198" y="40"/>
                    <a:pt x="198" y="40"/>
                    <a:pt x="198" y="4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173" y="40"/>
                    <a:pt x="173" y="40"/>
                    <a:pt x="173" y="40"/>
                  </a:cubicBezTo>
                  <a:cubicBezTo>
                    <a:pt x="204" y="82"/>
                    <a:pt x="204" y="82"/>
                    <a:pt x="204" y="82"/>
                  </a:cubicBezTo>
                  <a:lnTo>
                    <a:pt x="227" y="82"/>
                  </a:lnTo>
                  <a:close/>
                  <a:moveTo>
                    <a:pt x="251" y="140"/>
                  </a:moveTo>
                  <a:cubicBezTo>
                    <a:pt x="251" y="93"/>
                    <a:pt x="251" y="93"/>
                    <a:pt x="251" y="93"/>
                  </a:cubicBezTo>
                  <a:cubicBezTo>
                    <a:pt x="232" y="93"/>
                    <a:pt x="232" y="93"/>
                    <a:pt x="232" y="93"/>
                  </a:cubicBezTo>
                  <a:cubicBezTo>
                    <a:pt x="232" y="140"/>
                    <a:pt x="232" y="140"/>
                    <a:pt x="232" y="140"/>
                  </a:cubicBezTo>
                  <a:cubicBezTo>
                    <a:pt x="232" y="155"/>
                    <a:pt x="226" y="160"/>
                    <a:pt x="217" y="160"/>
                  </a:cubicBezTo>
                  <a:cubicBezTo>
                    <a:pt x="208" y="160"/>
                    <a:pt x="202" y="155"/>
                    <a:pt x="202" y="140"/>
                  </a:cubicBezTo>
                  <a:cubicBezTo>
                    <a:pt x="202" y="93"/>
                    <a:pt x="202" y="93"/>
                    <a:pt x="202" y="93"/>
                  </a:cubicBezTo>
                  <a:cubicBezTo>
                    <a:pt x="182" y="93"/>
                    <a:pt x="182" y="93"/>
                    <a:pt x="182" y="93"/>
                  </a:cubicBezTo>
                  <a:cubicBezTo>
                    <a:pt x="182" y="139"/>
                    <a:pt x="182" y="139"/>
                    <a:pt x="182" y="139"/>
                  </a:cubicBezTo>
                  <a:cubicBezTo>
                    <a:pt x="182" y="164"/>
                    <a:pt x="191" y="177"/>
                    <a:pt x="216" y="177"/>
                  </a:cubicBezTo>
                  <a:cubicBezTo>
                    <a:pt x="240" y="177"/>
                    <a:pt x="251" y="165"/>
                    <a:pt x="251" y="140"/>
                  </a:cubicBezTo>
                  <a:close/>
                  <a:moveTo>
                    <a:pt x="488" y="159"/>
                  </a:moveTo>
                  <a:cubicBezTo>
                    <a:pt x="445" y="159"/>
                    <a:pt x="445" y="159"/>
                    <a:pt x="445" y="159"/>
                  </a:cubicBezTo>
                  <a:cubicBezTo>
                    <a:pt x="445" y="141"/>
                    <a:pt x="445" y="141"/>
                    <a:pt x="445" y="141"/>
                  </a:cubicBezTo>
                  <a:cubicBezTo>
                    <a:pt x="478" y="141"/>
                    <a:pt x="478" y="141"/>
                    <a:pt x="478" y="141"/>
                  </a:cubicBezTo>
                  <a:cubicBezTo>
                    <a:pt x="478" y="125"/>
                    <a:pt x="478" y="125"/>
                    <a:pt x="478" y="125"/>
                  </a:cubicBezTo>
                  <a:cubicBezTo>
                    <a:pt x="445" y="125"/>
                    <a:pt x="445" y="125"/>
                    <a:pt x="445" y="125"/>
                  </a:cubicBezTo>
                  <a:cubicBezTo>
                    <a:pt x="445" y="109"/>
                    <a:pt x="445" y="109"/>
                    <a:pt x="445" y="109"/>
                  </a:cubicBezTo>
                  <a:cubicBezTo>
                    <a:pt x="486" y="109"/>
                    <a:pt x="486" y="109"/>
                    <a:pt x="486" y="109"/>
                  </a:cubicBezTo>
                  <a:cubicBezTo>
                    <a:pt x="486" y="93"/>
                    <a:pt x="486" y="93"/>
                    <a:pt x="486" y="93"/>
                  </a:cubicBezTo>
                  <a:cubicBezTo>
                    <a:pt x="425" y="93"/>
                    <a:pt x="425" y="93"/>
                    <a:pt x="425" y="93"/>
                  </a:cubicBezTo>
                  <a:cubicBezTo>
                    <a:pt x="425" y="175"/>
                    <a:pt x="425" y="175"/>
                    <a:pt x="425" y="175"/>
                  </a:cubicBezTo>
                  <a:cubicBezTo>
                    <a:pt x="488" y="175"/>
                    <a:pt x="488" y="175"/>
                    <a:pt x="488" y="175"/>
                  </a:cubicBezTo>
                  <a:lnTo>
                    <a:pt x="488" y="159"/>
                  </a:lnTo>
                  <a:close/>
                  <a:moveTo>
                    <a:pt x="536" y="126"/>
                  </a:moveTo>
                  <a:cubicBezTo>
                    <a:pt x="524" y="122"/>
                    <a:pt x="524" y="122"/>
                    <a:pt x="524" y="122"/>
                  </a:cubicBezTo>
                  <a:cubicBezTo>
                    <a:pt x="516" y="119"/>
                    <a:pt x="514" y="117"/>
                    <a:pt x="514" y="114"/>
                  </a:cubicBezTo>
                  <a:cubicBezTo>
                    <a:pt x="514" y="110"/>
                    <a:pt x="517" y="107"/>
                    <a:pt x="523" y="107"/>
                  </a:cubicBezTo>
                  <a:cubicBezTo>
                    <a:pt x="530" y="107"/>
                    <a:pt x="537" y="110"/>
                    <a:pt x="544" y="118"/>
                  </a:cubicBezTo>
                  <a:cubicBezTo>
                    <a:pt x="559" y="106"/>
                    <a:pt x="559" y="106"/>
                    <a:pt x="559" y="106"/>
                  </a:cubicBezTo>
                  <a:cubicBezTo>
                    <a:pt x="551" y="97"/>
                    <a:pt x="540" y="91"/>
                    <a:pt x="526" y="91"/>
                  </a:cubicBezTo>
                  <a:cubicBezTo>
                    <a:pt x="507" y="91"/>
                    <a:pt x="494" y="101"/>
                    <a:pt x="494" y="116"/>
                  </a:cubicBezTo>
                  <a:cubicBezTo>
                    <a:pt x="494" y="128"/>
                    <a:pt x="500" y="135"/>
                    <a:pt x="513" y="139"/>
                  </a:cubicBezTo>
                  <a:cubicBezTo>
                    <a:pt x="523" y="143"/>
                    <a:pt x="523" y="143"/>
                    <a:pt x="523" y="143"/>
                  </a:cubicBezTo>
                  <a:cubicBezTo>
                    <a:pt x="534" y="148"/>
                    <a:pt x="537" y="149"/>
                    <a:pt x="537" y="153"/>
                  </a:cubicBezTo>
                  <a:cubicBezTo>
                    <a:pt x="537" y="157"/>
                    <a:pt x="534" y="160"/>
                    <a:pt x="525" y="160"/>
                  </a:cubicBezTo>
                  <a:cubicBezTo>
                    <a:pt x="519" y="160"/>
                    <a:pt x="510" y="156"/>
                    <a:pt x="505" y="148"/>
                  </a:cubicBezTo>
                  <a:cubicBezTo>
                    <a:pt x="490" y="162"/>
                    <a:pt x="490" y="162"/>
                    <a:pt x="490" y="162"/>
                  </a:cubicBezTo>
                  <a:cubicBezTo>
                    <a:pt x="498" y="172"/>
                    <a:pt x="512" y="177"/>
                    <a:pt x="525" y="177"/>
                  </a:cubicBezTo>
                  <a:cubicBezTo>
                    <a:pt x="546" y="177"/>
                    <a:pt x="558" y="166"/>
                    <a:pt x="558" y="151"/>
                  </a:cubicBezTo>
                  <a:cubicBezTo>
                    <a:pt x="558" y="138"/>
                    <a:pt x="551" y="132"/>
                    <a:pt x="536" y="1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dirty="0"/>
            </a:p>
          </p:txBody>
        </p:sp>
        <p:sp>
          <p:nvSpPr>
            <p:cNvPr id="17" name="Freeform 16"/>
            <p:cNvSpPr>
              <a:spLocks noEditPoints="1"/>
            </p:cNvSpPr>
            <p:nvPr userDrawn="1"/>
          </p:nvSpPr>
          <p:spPr bwMode="auto">
            <a:xfrm>
              <a:off x="2712945" y="307352"/>
              <a:ext cx="521321" cy="521322"/>
            </a:xfrm>
            <a:custGeom>
              <a:avLst/>
              <a:gdLst>
                <a:gd name="T0" fmla="*/ 70 w 141"/>
                <a:gd name="T1" fmla="*/ 0 h 141"/>
                <a:gd name="T2" fmla="*/ 70 w 141"/>
                <a:gd name="T3" fmla="*/ 141 h 141"/>
                <a:gd name="T4" fmla="*/ 141 w 141"/>
                <a:gd name="T5" fmla="*/ 70 h 141"/>
                <a:gd name="T6" fmla="*/ 70 w 141"/>
                <a:gd name="T7" fmla="*/ 137 h 141"/>
                <a:gd name="T8" fmla="*/ 70 w 141"/>
                <a:gd name="T9" fmla="*/ 4 h 141"/>
                <a:gd name="T10" fmla="*/ 137 w 141"/>
                <a:gd name="T11" fmla="*/ 70 h 141"/>
                <a:gd name="T12" fmla="*/ 97 w 141"/>
                <a:gd name="T13" fmla="*/ 18 h 141"/>
                <a:gd name="T14" fmla="*/ 66 w 141"/>
                <a:gd name="T15" fmla="*/ 22 h 141"/>
                <a:gd name="T16" fmla="*/ 75 w 141"/>
                <a:gd name="T17" fmla="*/ 9 h 141"/>
                <a:gd name="T18" fmla="*/ 90 w 141"/>
                <a:gd name="T19" fmla="*/ 11 h 141"/>
                <a:gd name="T20" fmla="*/ 18 w 141"/>
                <a:gd name="T21" fmla="*/ 43 h 141"/>
                <a:gd name="T22" fmla="*/ 22 w 141"/>
                <a:gd name="T23" fmla="*/ 75 h 141"/>
                <a:gd name="T24" fmla="*/ 9 w 141"/>
                <a:gd name="T25" fmla="*/ 66 h 141"/>
                <a:gd name="T26" fmla="*/ 11 w 141"/>
                <a:gd name="T27" fmla="*/ 51 h 141"/>
                <a:gd name="T28" fmla="*/ 43 w 141"/>
                <a:gd name="T29" fmla="*/ 123 h 141"/>
                <a:gd name="T30" fmla="*/ 75 w 141"/>
                <a:gd name="T31" fmla="*/ 119 h 141"/>
                <a:gd name="T32" fmla="*/ 66 w 141"/>
                <a:gd name="T33" fmla="*/ 132 h 141"/>
                <a:gd name="T34" fmla="*/ 51 w 141"/>
                <a:gd name="T35" fmla="*/ 130 h 141"/>
                <a:gd name="T36" fmla="*/ 123 w 141"/>
                <a:gd name="T37" fmla="*/ 97 h 141"/>
                <a:gd name="T38" fmla="*/ 119 w 141"/>
                <a:gd name="T39" fmla="*/ 66 h 141"/>
                <a:gd name="T40" fmla="*/ 132 w 141"/>
                <a:gd name="T41" fmla="*/ 75 h 141"/>
                <a:gd name="T42" fmla="*/ 130 w 141"/>
                <a:gd name="T43" fmla="*/ 90 h 141"/>
                <a:gd name="T44" fmla="*/ 133 w 141"/>
                <a:gd name="T45" fmla="*/ 70 h 141"/>
                <a:gd name="T46" fmla="*/ 91 w 141"/>
                <a:gd name="T47" fmla="*/ 107 h 141"/>
                <a:gd name="T48" fmla="*/ 84 w 141"/>
                <a:gd name="T49" fmla="*/ 63 h 141"/>
                <a:gd name="T50" fmla="*/ 65 w 141"/>
                <a:gd name="T51" fmla="*/ 72 h 141"/>
                <a:gd name="T52" fmla="*/ 43 w 141"/>
                <a:gd name="T53" fmla="*/ 107 h 141"/>
                <a:gd name="T54" fmla="*/ 39 w 141"/>
                <a:gd name="T55" fmla="*/ 82 h 141"/>
                <a:gd name="T56" fmla="*/ 60 w 141"/>
                <a:gd name="T57" fmla="*/ 66 h 141"/>
                <a:gd name="T58" fmla="*/ 44 w 141"/>
                <a:gd name="T59" fmla="*/ 61 h 141"/>
                <a:gd name="T60" fmla="*/ 39 w 141"/>
                <a:gd name="T61" fmla="*/ 42 h 141"/>
                <a:gd name="T62" fmla="*/ 39 w 141"/>
                <a:gd name="T63" fmla="*/ 50 h 141"/>
                <a:gd name="T64" fmla="*/ 60 w 141"/>
                <a:gd name="T65" fmla="*/ 33 h 141"/>
                <a:gd name="T66" fmla="*/ 50 w 141"/>
                <a:gd name="T67" fmla="*/ 61 h 141"/>
                <a:gd name="T68" fmla="*/ 61 w 141"/>
                <a:gd name="T69" fmla="*/ 59 h 141"/>
                <a:gd name="T70" fmla="*/ 71 w 141"/>
                <a:gd name="T71" fmla="*/ 51 h 141"/>
                <a:gd name="T72" fmla="*/ 65 w 141"/>
                <a:gd name="T73" fmla="*/ 66 h 141"/>
                <a:gd name="T74" fmla="*/ 80 w 141"/>
                <a:gd name="T75" fmla="*/ 52 h 141"/>
                <a:gd name="T76" fmla="*/ 101 w 141"/>
                <a:gd name="T77" fmla="*/ 39 h 141"/>
                <a:gd name="T78" fmla="*/ 90 w 141"/>
                <a:gd name="T79" fmla="*/ 61 h 141"/>
                <a:gd name="T80" fmla="*/ 101 w 141"/>
                <a:gd name="T81" fmla="*/ 63 h 141"/>
                <a:gd name="T82" fmla="*/ 90 w 141"/>
                <a:gd name="T83" fmla="*/ 66 h 141"/>
                <a:gd name="T84" fmla="*/ 91 w 141"/>
                <a:gd name="T85" fmla="*/ 101 h 141"/>
                <a:gd name="T86" fmla="*/ 96 w 141"/>
                <a:gd name="T87" fmla="*/ 80 h 141"/>
                <a:gd name="T88" fmla="*/ 94 w 141"/>
                <a:gd name="T89" fmla="*/ 91 h 141"/>
                <a:gd name="T90" fmla="*/ 85 w 141"/>
                <a:gd name="T91" fmla="*/ 84 h 141"/>
                <a:gd name="T92" fmla="*/ 110 w 141"/>
                <a:gd name="T93" fmla="*/ 89 h 141"/>
                <a:gd name="T94" fmla="*/ 95 w 141"/>
                <a:gd name="T95" fmla="*/ 40 h 141"/>
                <a:gd name="T96" fmla="*/ 86 w 141"/>
                <a:gd name="T97" fmla="*/ 52 h 141"/>
                <a:gd name="T98" fmla="*/ 95 w 141"/>
                <a:gd name="T99" fmla="*/ 40 h 141"/>
                <a:gd name="T100" fmla="*/ 59 w 141"/>
                <a:gd name="T101" fmla="*/ 38 h 141"/>
                <a:gd name="T102" fmla="*/ 61 w 141"/>
                <a:gd name="T103" fmla="*/ 39 h 141"/>
                <a:gd name="T104" fmla="*/ 58 w 141"/>
                <a:gd name="T105" fmla="*/ 76 h 141"/>
                <a:gd name="T106" fmla="*/ 43 w 141"/>
                <a:gd name="T107" fmla="*/ 101 h 141"/>
                <a:gd name="T108" fmla="*/ 58 w 141"/>
                <a:gd name="T109" fmla="*/ 7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1" h="141">
                  <a:moveTo>
                    <a:pt x="141" y="70"/>
                  </a:moveTo>
                  <a:cubicBezTo>
                    <a:pt x="141" y="32"/>
                    <a:pt x="109" y="0"/>
                    <a:pt x="70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0" y="141"/>
                  </a:cubicBezTo>
                  <a:cubicBezTo>
                    <a:pt x="109" y="141"/>
                    <a:pt x="141" y="109"/>
                    <a:pt x="141" y="70"/>
                  </a:cubicBezTo>
                  <a:cubicBezTo>
                    <a:pt x="141" y="70"/>
                    <a:pt x="141" y="70"/>
                    <a:pt x="141" y="70"/>
                  </a:cubicBezTo>
                  <a:close/>
                  <a:moveTo>
                    <a:pt x="137" y="70"/>
                  </a:moveTo>
                  <a:cubicBezTo>
                    <a:pt x="137" y="107"/>
                    <a:pt x="107" y="137"/>
                    <a:pt x="70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0" y="4"/>
                  </a:cubicBezTo>
                  <a:cubicBezTo>
                    <a:pt x="107" y="4"/>
                    <a:pt x="137" y="34"/>
                    <a:pt x="137" y="70"/>
                  </a:cubicBezTo>
                  <a:cubicBezTo>
                    <a:pt x="137" y="70"/>
                    <a:pt x="137" y="70"/>
                    <a:pt x="137" y="70"/>
                  </a:cubicBezTo>
                  <a:close/>
                  <a:moveTo>
                    <a:pt x="133" y="70"/>
                  </a:moveTo>
                  <a:cubicBezTo>
                    <a:pt x="133" y="48"/>
                    <a:pt x="122" y="25"/>
                    <a:pt x="97" y="18"/>
                  </a:cubicBezTo>
                  <a:cubicBezTo>
                    <a:pt x="92" y="16"/>
                    <a:pt x="88" y="15"/>
                    <a:pt x="83" y="15"/>
                  </a:cubicBezTo>
                  <a:cubicBezTo>
                    <a:pt x="72" y="15"/>
                    <a:pt x="72" y="22"/>
                    <a:pt x="66" y="22"/>
                  </a:cubicBezTo>
                  <a:cubicBezTo>
                    <a:pt x="64" y="22"/>
                    <a:pt x="62" y="20"/>
                    <a:pt x="62" y="17"/>
                  </a:cubicBezTo>
                  <a:cubicBezTo>
                    <a:pt x="62" y="13"/>
                    <a:pt x="67" y="9"/>
                    <a:pt x="75" y="9"/>
                  </a:cubicBezTo>
                  <a:cubicBezTo>
                    <a:pt x="83" y="9"/>
                    <a:pt x="89" y="11"/>
                    <a:pt x="90" y="12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88" y="10"/>
                    <a:pt x="81" y="8"/>
                    <a:pt x="70" y="8"/>
                  </a:cubicBezTo>
                  <a:cubicBezTo>
                    <a:pt x="48" y="8"/>
                    <a:pt x="25" y="19"/>
                    <a:pt x="18" y="43"/>
                  </a:cubicBezTo>
                  <a:cubicBezTo>
                    <a:pt x="16" y="48"/>
                    <a:pt x="15" y="53"/>
                    <a:pt x="15" y="58"/>
                  </a:cubicBezTo>
                  <a:cubicBezTo>
                    <a:pt x="15" y="69"/>
                    <a:pt x="22" y="69"/>
                    <a:pt x="22" y="75"/>
                  </a:cubicBezTo>
                  <a:cubicBezTo>
                    <a:pt x="22" y="77"/>
                    <a:pt x="20" y="79"/>
                    <a:pt x="17" y="79"/>
                  </a:cubicBezTo>
                  <a:cubicBezTo>
                    <a:pt x="13" y="79"/>
                    <a:pt x="9" y="74"/>
                    <a:pt x="9" y="66"/>
                  </a:cubicBezTo>
                  <a:cubicBezTo>
                    <a:pt x="9" y="58"/>
                    <a:pt x="11" y="52"/>
                    <a:pt x="12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0" y="53"/>
                    <a:pt x="8" y="60"/>
                    <a:pt x="8" y="70"/>
                  </a:cubicBezTo>
                  <a:cubicBezTo>
                    <a:pt x="8" y="93"/>
                    <a:pt x="19" y="116"/>
                    <a:pt x="43" y="123"/>
                  </a:cubicBezTo>
                  <a:cubicBezTo>
                    <a:pt x="49" y="125"/>
                    <a:pt x="53" y="126"/>
                    <a:pt x="58" y="126"/>
                  </a:cubicBezTo>
                  <a:cubicBezTo>
                    <a:pt x="69" y="126"/>
                    <a:pt x="69" y="119"/>
                    <a:pt x="75" y="119"/>
                  </a:cubicBezTo>
                  <a:cubicBezTo>
                    <a:pt x="77" y="119"/>
                    <a:pt x="79" y="121"/>
                    <a:pt x="79" y="124"/>
                  </a:cubicBezTo>
                  <a:cubicBezTo>
                    <a:pt x="79" y="128"/>
                    <a:pt x="74" y="132"/>
                    <a:pt x="66" y="132"/>
                  </a:cubicBezTo>
                  <a:cubicBezTo>
                    <a:pt x="58" y="132"/>
                    <a:pt x="52" y="130"/>
                    <a:pt x="51" y="129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53" y="131"/>
                    <a:pt x="60" y="133"/>
                    <a:pt x="70" y="133"/>
                  </a:cubicBezTo>
                  <a:cubicBezTo>
                    <a:pt x="93" y="133"/>
                    <a:pt x="116" y="122"/>
                    <a:pt x="123" y="97"/>
                  </a:cubicBezTo>
                  <a:cubicBezTo>
                    <a:pt x="125" y="93"/>
                    <a:pt x="125" y="88"/>
                    <a:pt x="125" y="83"/>
                  </a:cubicBezTo>
                  <a:cubicBezTo>
                    <a:pt x="125" y="72"/>
                    <a:pt x="119" y="72"/>
                    <a:pt x="119" y="66"/>
                  </a:cubicBezTo>
                  <a:cubicBezTo>
                    <a:pt x="119" y="63"/>
                    <a:pt x="121" y="62"/>
                    <a:pt x="124" y="62"/>
                  </a:cubicBezTo>
                  <a:cubicBezTo>
                    <a:pt x="128" y="62"/>
                    <a:pt x="132" y="67"/>
                    <a:pt x="132" y="75"/>
                  </a:cubicBezTo>
                  <a:cubicBezTo>
                    <a:pt x="132" y="83"/>
                    <a:pt x="130" y="89"/>
                    <a:pt x="129" y="90"/>
                  </a:cubicBezTo>
                  <a:cubicBezTo>
                    <a:pt x="130" y="90"/>
                    <a:pt x="130" y="90"/>
                    <a:pt x="130" y="90"/>
                  </a:cubicBezTo>
                  <a:cubicBezTo>
                    <a:pt x="131" y="88"/>
                    <a:pt x="133" y="81"/>
                    <a:pt x="133" y="70"/>
                  </a:cubicBezTo>
                  <a:cubicBezTo>
                    <a:pt x="133" y="70"/>
                    <a:pt x="133" y="70"/>
                    <a:pt x="133" y="70"/>
                  </a:cubicBezTo>
                  <a:close/>
                  <a:moveTo>
                    <a:pt x="110" y="89"/>
                  </a:moveTo>
                  <a:cubicBezTo>
                    <a:pt x="110" y="98"/>
                    <a:pt x="102" y="107"/>
                    <a:pt x="91" y="107"/>
                  </a:cubicBezTo>
                  <a:cubicBezTo>
                    <a:pt x="77" y="107"/>
                    <a:pt x="71" y="96"/>
                    <a:pt x="71" y="86"/>
                  </a:cubicBezTo>
                  <a:cubicBezTo>
                    <a:pt x="71" y="71"/>
                    <a:pt x="80" y="65"/>
                    <a:pt x="84" y="63"/>
                  </a:cubicBezTo>
                  <a:cubicBezTo>
                    <a:pt x="84" y="63"/>
                    <a:pt x="83" y="62"/>
                    <a:pt x="83" y="61"/>
                  </a:cubicBezTo>
                  <a:cubicBezTo>
                    <a:pt x="78" y="64"/>
                    <a:pt x="74" y="67"/>
                    <a:pt x="65" y="72"/>
                  </a:cubicBezTo>
                  <a:cubicBezTo>
                    <a:pt x="64" y="78"/>
                    <a:pt x="64" y="85"/>
                    <a:pt x="62" y="90"/>
                  </a:cubicBezTo>
                  <a:cubicBezTo>
                    <a:pt x="59" y="100"/>
                    <a:pt x="52" y="107"/>
                    <a:pt x="43" y="107"/>
                  </a:cubicBezTo>
                  <a:cubicBezTo>
                    <a:pt x="36" y="107"/>
                    <a:pt x="32" y="102"/>
                    <a:pt x="32" y="96"/>
                  </a:cubicBezTo>
                  <a:cubicBezTo>
                    <a:pt x="32" y="91"/>
                    <a:pt x="34" y="86"/>
                    <a:pt x="39" y="82"/>
                  </a:cubicBezTo>
                  <a:cubicBezTo>
                    <a:pt x="44" y="77"/>
                    <a:pt x="51" y="74"/>
                    <a:pt x="59" y="69"/>
                  </a:cubicBezTo>
                  <a:cubicBezTo>
                    <a:pt x="59" y="68"/>
                    <a:pt x="60" y="67"/>
                    <a:pt x="60" y="66"/>
                  </a:cubicBezTo>
                  <a:cubicBezTo>
                    <a:pt x="58" y="68"/>
                    <a:pt x="55" y="68"/>
                    <a:pt x="52" y="68"/>
                  </a:cubicBezTo>
                  <a:cubicBezTo>
                    <a:pt x="48" y="68"/>
                    <a:pt x="45" y="65"/>
                    <a:pt x="44" y="61"/>
                  </a:cubicBezTo>
                  <a:cubicBezTo>
                    <a:pt x="38" y="61"/>
                    <a:pt x="34" y="57"/>
                    <a:pt x="34" y="51"/>
                  </a:cubicBezTo>
                  <a:cubicBezTo>
                    <a:pt x="34" y="46"/>
                    <a:pt x="36" y="42"/>
                    <a:pt x="39" y="42"/>
                  </a:cubicBezTo>
                  <a:cubicBezTo>
                    <a:pt x="40" y="42"/>
                    <a:pt x="40" y="43"/>
                    <a:pt x="40" y="44"/>
                  </a:cubicBezTo>
                  <a:cubicBezTo>
                    <a:pt x="40" y="45"/>
                    <a:pt x="39" y="47"/>
                    <a:pt x="39" y="50"/>
                  </a:cubicBezTo>
                  <a:cubicBezTo>
                    <a:pt x="39" y="52"/>
                    <a:pt x="41" y="56"/>
                    <a:pt x="44" y="56"/>
                  </a:cubicBezTo>
                  <a:cubicBezTo>
                    <a:pt x="44" y="46"/>
                    <a:pt x="51" y="33"/>
                    <a:pt x="60" y="33"/>
                  </a:cubicBezTo>
                  <a:cubicBezTo>
                    <a:pt x="66" y="33"/>
                    <a:pt x="66" y="37"/>
                    <a:pt x="66" y="39"/>
                  </a:cubicBezTo>
                  <a:cubicBezTo>
                    <a:pt x="66" y="48"/>
                    <a:pt x="57" y="58"/>
                    <a:pt x="50" y="61"/>
                  </a:cubicBezTo>
                  <a:cubicBezTo>
                    <a:pt x="50" y="61"/>
                    <a:pt x="51" y="63"/>
                    <a:pt x="53" y="63"/>
                  </a:cubicBezTo>
                  <a:cubicBezTo>
                    <a:pt x="56" y="63"/>
                    <a:pt x="60" y="61"/>
                    <a:pt x="61" y="59"/>
                  </a:cubicBezTo>
                  <a:cubicBezTo>
                    <a:pt x="62" y="55"/>
                    <a:pt x="65" y="49"/>
                    <a:pt x="69" y="49"/>
                  </a:cubicBezTo>
                  <a:cubicBezTo>
                    <a:pt x="70" y="49"/>
                    <a:pt x="71" y="50"/>
                    <a:pt x="71" y="51"/>
                  </a:cubicBezTo>
                  <a:cubicBezTo>
                    <a:pt x="71" y="54"/>
                    <a:pt x="68" y="58"/>
                    <a:pt x="66" y="60"/>
                  </a:cubicBezTo>
                  <a:cubicBezTo>
                    <a:pt x="65" y="62"/>
                    <a:pt x="65" y="64"/>
                    <a:pt x="65" y="66"/>
                  </a:cubicBezTo>
                  <a:cubicBezTo>
                    <a:pt x="72" y="62"/>
                    <a:pt x="76" y="60"/>
                    <a:pt x="81" y="56"/>
                  </a:cubicBezTo>
                  <a:cubicBezTo>
                    <a:pt x="80" y="55"/>
                    <a:pt x="80" y="53"/>
                    <a:pt x="80" y="52"/>
                  </a:cubicBezTo>
                  <a:cubicBezTo>
                    <a:pt x="80" y="43"/>
                    <a:pt x="86" y="33"/>
                    <a:pt x="94" y="33"/>
                  </a:cubicBezTo>
                  <a:cubicBezTo>
                    <a:pt x="99" y="33"/>
                    <a:pt x="101" y="36"/>
                    <a:pt x="101" y="39"/>
                  </a:cubicBezTo>
                  <a:cubicBezTo>
                    <a:pt x="101" y="46"/>
                    <a:pt x="95" y="52"/>
                    <a:pt x="87" y="58"/>
                  </a:cubicBezTo>
                  <a:cubicBezTo>
                    <a:pt x="88" y="59"/>
                    <a:pt x="89" y="61"/>
                    <a:pt x="90" y="61"/>
                  </a:cubicBezTo>
                  <a:cubicBezTo>
                    <a:pt x="91" y="61"/>
                    <a:pt x="93" y="61"/>
                    <a:pt x="95" y="61"/>
                  </a:cubicBezTo>
                  <a:cubicBezTo>
                    <a:pt x="98" y="61"/>
                    <a:pt x="101" y="61"/>
                    <a:pt x="101" y="63"/>
                  </a:cubicBezTo>
                  <a:cubicBezTo>
                    <a:pt x="101" y="66"/>
                    <a:pt x="97" y="67"/>
                    <a:pt x="94" y="67"/>
                  </a:cubicBezTo>
                  <a:cubicBezTo>
                    <a:pt x="93" y="67"/>
                    <a:pt x="90" y="66"/>
                    <a:pt x="90" y="66"/>
                  </a:cubicBezTo>
                  <a:cubicBezTo>
                    <a:pt x="86" y="68"/>
                    <a:pt x="78" y="72"/>
                    <a:pt x="78" y="85"/>
                  </a:cubicBezTo>
                  <a:cubicBezTo>
                    <a:pt x="78" y="93"/>
                    <a:pt x="83" y="101"/>
                    <a:pt x="91" y="101"/>
                  </a:cubicBezTo>
                  <a:cubicBezTo>
                    <a:pt x="97" y="101"/>
                    <a:pt x="103" y="96"/>
                    <a:pt x="103" y="89"/>
                  </a:cubicBezTo>
                  <a:cubicBezTo>
                    <a:pt x="103" y="84"/>
                    <a:pt x="101" y="80"/>
                    <a:pt x="96" y="80"/>
                  </a:cubicBezTo>
                  <a:cubicBezTo>
                    <a:pt x="94" y="80"/>
                    <a:pt x="92" y="81"/>
                    <a:pt x="92" y="84"/>
                  </a:cubicBezTo>
                  <a:cubicBezTo>
                    <a:pt x="91" y="88"/>
                    <a:pt x="94" y="88"/>
                    <a:pt x="94" y="91"/>
                  </a:cubicBezTo>
                  <a:cubicBezTo>
                    <a:pt x="94" y="92"/>
                    <a:pt x="93" y="93"/>
                    <a:pt x="92" y="93"/>
                  </a:cubicBezTo>
                  <a:cubicBezTo>
                    <a:pt x="88" y="93"/>
                    <a:pt x="85" y="89"/>
                    <a:pt x="85" y="84"/>
                  </a:cubicBezTo>
                  <a:cubicBezTo>
                    <a:pt x="85" y="79"/>
                    <a:pt x="90" y="74"/>
                    <a:pt x="97" y="74"/>
                  </a:cubicBezTo>
                  <a:cubicBezTo>
                    <a:pt x="105" y="74"/>
                    <a:pt x="110" y="81"/>
                    <a:pt x="110" y="89"/>
                  </a:cubicBezTo>
                  <a:cubicBezTo>
                    <a:pt x="110" y="89"/>
                    <a:pt x="110" y="89"/>
                    <a:pt x="110" y="89"/>
                  </a:cubicBezTo>
                  <a:close/>
                  <a:moveTo>
                    <a:pt x="95" y="40"/>
                  </a:moveTo>
                  <a:cubicBezTo>
                    <a:pt x="95" y="39"/>
                    <a:pt x="95" y="38"/>
                    <a:pt x="94" y="38"/>
                  </a:cubicBezTo>
                  <a:cubicBezTo>
                    <a:pt x="91" y="38"/>
                    <a:pt x="86" y="44"/>
                    <a:pt x="86" y="52"/>
                  </a:cubicBezTo>
                  <a:cubicBezTo>
                    <a:pt x="92" y="47"/>
                    <a:pt x="95" y="43"/>
                    <a:pt x="95" y="40"/>
                  </a:cubicBezTo>
                  <a:cubicBezTo>
                    <a:pt x="95" y="40"/>
                    <a:pt x="95" y="40"/>
                    <a:pt x="95" y="40"/>
                  </a:cubicBezTo>
                  <a:close/>
                  <a:moveTo>
                    <a:pt x="61" y="39"/>
                  </a:moveTo>
                  <a:cubicBezTo>
                    <a:pt x="61" y="38"/>
                    <a:pt x="60" y="38"/>
                    <a:pt x="59" y="38"/>
                  </a:cubicBezTo>
                  <a:cubicBezTo>
                    <a:pt x="55" y="38"/>
                    <a:pt x="50" y="49"/>
                    <a:pt x="50" y="55"/>
                  </a:cubicBezTo>
                  <a:cubicBezTo>
                    <a:pt x="56" y="52"/>
                    <a:pt x="61" y="44"/>
                    <a:pt x="61" y="39"/>
                  </a:cubicBezTo>
                  <a:cubicBezTo>
                    <a:pt x="61" y="39"/>
                    <a:pt x="61" y="39"/>
                    <a:pt x="61" y="39"/>
                  </a:cubicBezTo>
                  <a:close/>
                  <a:moveTo>
                    <a:pt x="58" y="76"/>
                  </a:moveTo>
                  <a:cubicBezTo>
                    <a:pt x="50" y="80"/>
                    <a:pt x="39" y="88"/>
                    <a:pt x="39" y="96"/>
                  </a:cubicBezTo>
                  <a:cubicBezTo>
                    <a:pt x="39" y="99"/>
                    <a:pt x="40" y="101"/>
                    <a:pt x="43" y="101"/>
                  </a:cubicBezTo>
                  <a:cubicBezTo>
                    <a:pt x="52" y="101"/>
                    <a:pt x="57" y="87"/>
                    <a:pt x="58" y="76"/>
                  </a:cubicBezTo>
                  <a:cubicBezTo>
                    <a:pt x="58" y="76"/>
                    <a:pt x="58" y="76"/>
                    <a:pt x="58" y="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18" name="Rectangle 17"/>
          <p:cNvSpPr/>
          <p:nvPr userDrawn="1"/>
        </p:nvSpPr>
        <p:spPr>
          <a:xfrm rot="16200000">
            <a:off x="-2437580" y="3387724"/>
            <a:ext cx="6858000" cy="82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40166" y="6368002"/>
            <a:ext cx="196430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CA" sz="900" dirty="0">
                <a:solidFill>
                  <a:srgbClr val="FFFFFF"/>
                </a:solidFill>
              </a:rPr>
              <a:t>© 2017 Baker Hughes, a GE company, LLC - All rights reserved.</a:t>
            </a:r>
            <a:endParaRPr lang="en-CA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46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disclaimer (blue gradient)">
    <p:bg>
      <p:bgPr>
        <a:gradFill flip="none" rotWithShape="1">
          <a:gsLst>
            <a:gs pos="0">
              <a:srgbClr val="005EB8"/>
            </a:gs>
            <a:gs pos="100000">
              <a:srgbClr val="00B5E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862863" y="2183145"/>
            <a:ext cx="6750701" cy="1417468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CA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855376" y="3072385"/>
            <a:ext cx="2286000" cy="254013"/>
          </a:xfrm>
        </p:spPr>
        <p:txBody>
          <a:bodyPr>
            <a:noAutofit/>
          </a:bodyPr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fld id="{11A10271-0286-4BA7-AF61-91EDADC7C7D8}" type="datetime4">
              <a:rPr lang="en-US" smtClean="0"/>
              <a:pPr/>
              <a:t>November 30, 2017</a:t>
            </a:fld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869882" y="3397745"/>
            <a:ext cx="3155994" cy="30446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CA" sz="900" b="1" dirty="0">
                <a:solidFill>
                  <a:schemeClr val="bg1"/>
                </a:solidFill>
              </a:rPr>
              <a:t>Confidential. Not to be copied, reproduced, or distributed without prior approval.</a:t>
            </a:r>
          </a:p>
          <a:p>
            <a:pPr>
              <a:lnSpc>
                <a:spcPct val="110000"/>
              </a:lnSpc>
            </a:pPr>
            <a:endParaRPr lang="en-CA" sz="900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CA" sz="900" b="0" dirty="0">
                <a:solidFill>
                  <a:schemeClr val="bg1"/>
                </a:solidFill>
              </a:rPr>
              <a:t>Placeholder confidentiality disclosure. Edit or delete from layout master if not needed. Use additional lines if additional confidentiality disclosure information is required. </a:t>
            </a:r>
            <a:r>
              <a:rPr lang="en-CA" sz="900" b="0" dirty="0" err="1">
                <a:solidFill>
                  <a:schemeClr val="bg1"/>
                </a:solidFill>
              </a:rPr>
              <a:t>Lorem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ipsum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dolor</a:t>
            </a:r>
            <a:r>
              <a:rPr lang="en-CA" sz="900" b="0" dirty="0">
                <a:solidFill>
                  <a:schemeClr val="bg1"/>
                </a:solidFill>
              </a:rPr>
              <a:t> sit </a:t>
            </a:r>
            <a:r>
              <a:rPr lang="en-CA" sz="900" b="0" dirty="0" err="1">
                <a:solidFill>
                  <a:schemeClr val="bg1"/>
                </a:solidFill>
              </a:rPr>
              <a:t>amet</a:t>
            </a:r>
            <a:r>
              <a:rPr lang="en-CA" sz="900" b="0" dirty="0">
                <a:solidFill>
                  <a:schemeClr val="bg1"/>
                </a:solidFill>
              </a:rPr>
              <a:t>, </a:t>
            </a:r>
            <a:r>
              <a:rPr lang="en-CA" sz="900" b="0" dirty="0" err="1">
                <a:solidFill>
                  <a:schemeClr val="bg1"/>
                </a:solidFill>
              </a:rPr>
              <a:t>consetetur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sadipscing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elitr</a:t>
            </a:r>
            <a:r>
              <a:rPr lang="en-CA" sz="900" b="0" dirty="0">
                <a:solidFill>
                  <a:schemeClr val="bg1"/>
                </a:solidFill>
              </a:rPr>
              <a:t>, </a:t>
            </a:r>
            <a:r>
              <a:rPr lang="en-CA" sz="900" b="0" dirty="0" err="1">
                <a:solidFill>
                  <a:schemeClr val="bg1"/>
                </a:solidFill>
              </a:rPr>
              <a:t>sed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diam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nonumy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eirmod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tempor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invidunt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ut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labore</a:t>
            </a:r>
            <a:r>
              <a:rPr lang="en-CA" sz="900" b="0" dirty="0">
                <a:solidFill>
                  <a:schemeClr val="bg1"/>
                </a:solidFill>
              </a:rPr>
              <a:t> et </a:t>
            </a:r>
            <a:r>
              <a:rPr lang="en-CA" sz="900" b="0" dirty="0" err="1">
                <a:solidFill>
                  <a:schemeClr val="bg1"/>
                </a:solidFill>
              </a:rPr>
              <a:t>dolore</a:t>
            </a:r>
            <a:r>
              <a:rPr lang="en-CA" sz="900" b="0" dirty="0">
                <a:solidFill>
                  <a:schemeClr val="bg1"/>
                </a:solidFill>
              </a:rPr>
              <a:t> magna </a:t>
            </a:r>
            <a:r>
              <a:rPr lang="en-CA" sz="900" b="0" dirty="0" err="1">
                <a:solidFill>
                  <a:schemeClr val="bg1"/>
                </a:solidFill>
              </a:rPr>
              <a:t>aliquyam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erat</a:t>
            </a:r>
            <a:r>
              <a:rPr lang="en-CA" sz="900" b="0" dirty="0">
                <a:solidFill>
                  <a:schemeClr val="bg1"/>
                </a:solidFill>
              </a:rPr>
              <a:t>, </a:t>
            </a:r>
            <a:r>
              <a:rPr lang="en-CA" sz="900" b="0" dirty="0" err="1">
                <a:solidFill>
                  <a:schemeClr val="bg1"/>
                </a:solidFill>
              </a:rPr>
              <a:t>sed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diam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voluptua</a:t>
            </a:r>
            <a:r>
              <a:rPr lang="en-CA" sz="900" b="0" dirty="0">
                <a:solidFill>
                  <a:schemeClr val="bg1"/>
                </a:solidFill>
              </a:rPr>
              <a:t>. At </a:t>
            </a:r>
            <a:r>
              <a:rPr lang="en-CA" sz="900" b="0" dirty="0" err="1">
                <a:solidFill>
                  <a:schemeClr val="bg1"/>
                </a:solidFill>
              </a:rPr>
              <a:t>vero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eos</a:t>
            </a:r>
            <a:r>
              <a:rPr lang="en-CA" sz="900" b="0" dirty="0">
                <a:solidFill>
                  <a:schemeClr val="bg1"/>
                </a:solidFill>
              </a:rPr>
              <a:t> et </a:t>
            </a:r>
            <a:r>
              <a:rPr lang="en-CA" sz="900" b="0" dirty="0" err="1">
                <a:solidFill>
                  <a:schemeClr val="bg1"/>
                </a:solidFill>
              </a:rPr>
              <a:t>accusam</a:t>
            </a:r>
            <a:r>
              <a:rPr lang="en-CA" sz="900" b="0" dirty="0">
                <a:solidFill>
                  <a:schemeClr val="bg1"/>
                </a:solidFill>
              </a:rPr>
              <a:t> et </a:t>
            </a:r>
            <a:r>
              <a:rPr lang="en-CA" sz="900" b="0" dirty="0" err="1">
                <a:solidFill>
                  <a:schemeClr val="bg1"/>
                </a:solidFill>
              </a:rPr>
              <a:t>justo</a:t>
            </a:r>
            <a:r>
              <a:rPr lang="en-CA" sz="900" b="0" dirty="0">
                <a:solidFill>
                  <a:schemeClr val="bg1"/>
                </a:solidFill>
              </a:rPr>
              <a:t> duo </a:t>
            </a:r>
            <a:r>
              <a:rPr lang="en-CA" sz="900" b="0" dirty="0" err="1">
                <a:solidFill>
                  <a:schemeClr val="bg1"/>
                </a:solidFill>
              </a:rPr>
              <a:t>dolores</a:t>
            </a:r>
            <a:r>
              <a:rPr lang="en-CA" sz="900" b="0" dirty="0">
                <a:solidFill>
                  <a:schemeClr val="bg1"/>
                </a:solidFill>
              </a:rPr>
              <a:t> et </a:t>
            </a:r>
            <a:r>
              <a:rPr lang="en-CA" sz="900" b="0" dirty="0" err="1">
                <a:solidFill>
                  <a:schemeClr val="bg1"/>
                </a:solidFill>
              </a:rPr>
              <a:t>ea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rebum</a:t>
            </a:r>
            <a:r>
              <a:rPr lang="en-CA" sz="900" b="0" dirty="0">
                <a:solidFill>
                  <a:schemeClr val="bg1"/>
                </a:solidFill>
              </a:rPr>
              <a:t>. Stet </a:t>
            </a:r>
            <a:r>
              <a:rPr lang="en-CA" sz="900" b="0" dirty="0" err="1">
                <a:solidFill>
                  <a:schemeClr val="bg1"/>
                </a:solidFill>
              </a:rPr>
              <a:t>clita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kasd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gubergren</a:t>
            </a:r>
            <a:r>
              <a:rPr lang="en-CA" sz="900" b="0" dirty="0">
                <a:solidFill>
                  <a:schemeClr val="bg1"/>
                </a:solidFill>
              </a:rPr>
              <a:t>, no sea </a:t>
            </a:r>
            <a:r>
              <a:rPr lang="en-CA" sz="900" b="0" dirty="0" err="1">
                <a:solidFill>
                  <a:schemeClr val="bg1"/>
                </a:solidFill>
              </a:rPr>
              <a:t>takimata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sanctus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est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lorem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ipsum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dolor</a:t>
            </a:r>
            <a:r>
              <a:rPr lang="en-CA" sz="900" b="0" dirty="0">
                <a:solidFill>
                  <a:schemeClr val="bg1"/>
                </a:solidFill>
              </a:rPr>
              <a:t> sit </a:t>
            </a:r>
            <a:r>
              <a:rPr lang="en-CA" sz="900" b="0" dirty="0" err="1">
                <a:solidFill>
                  <a:schemeClr val="bg1"/>
                </a:solidFill>
              </a:rPr>
              <a:t>amet</a:t>
            </a:r>
            <a:r>
              <a:rPr lang="en-CA" sz="900" b="0" dirty="0">
                <a:solidFill>
                  <a:schemeClr val="bg1"/>
                </a:solidFill>
              </a:rPr>
              <a:t>. </a:t>
            </a:r>
            <a:r>
              <a:rPr lang="en-CA" sz="900" b="0" dirty="0" err="1">
                <a:solidFill>
                  <a:schemeClr val="bg1"/>
                </a:solidFill>
              </a:rPr>
              <a:t>Lorem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ipsum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dolor</a:t>
            </a:r>
            <a:r>
              <a:rPr lang="en-CA" sz="900" b="0" dirty="0">
                <a:solidFill>
                  <a:schemeClr val="bg1"/>
                </a:solidFill>
              </a:rPr>
              <a:t> sit </a:t>
            </a:r>
            <a:r>
              <a:rPr lang="en-CA" sz="900" b="0" dirty="0" err="1">
                <a:solidFill>
                  <a:schemeClr val="bg1"/>
                </a:solidFill>
              </a:rPr>
              <a:t>amet</a:t>
            </a:r>
            <a:r>
              <a:rPr lang="en-CA" sz="900" b="0" dirty="0">
                <a:solidFill>
                  <a:schemeClr val="bg1"/>
                </a:solidFill>
              </a:rPr>
              <a:t>, </a:t>
            </a:r>
            <a:r>
              <a:rPr lang="en-CA" sz="900" b="0" dirty="0" err="1">
                <a:solidFill>
                  <a:schemeClr val="bg1"/>
                </a:solidFill>
              </a:rPr>
              <a:t>consetetur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sadipscing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elitr</a:t>
            </a:r>
            <a:r>
              <a:rPr lang="en-CA" sz="900" b="0" dirty="0">
                <a:solidFill>
                  <a:schemeClr val="bg1"/>
                </a:solidFill>
              </a:rPr>
              <a:t>,  </a:t>
            </a:r>
            <a:r>
              <a:rPr lang="en-CA" sz="900" b="0" dirty="0" err="1">
                <a:solidFill>
                  <a:schemeClr val="bg1"/>
                </a:solidFill>
              </a:rPr>
              <a:t>sed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diam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nonumy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eirmod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tempor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invidunt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ut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labore</a:t>
            </a:r>
            <a:r>
              <a:rPr lang="en-CA" sz="900" b="0" dirty="0">
                <a:solidFill>
                  <a:schemeClr val="bg1"/>
                </a:solidFill>
              </a:rPr>
              <a:t> et </a:t>
            </a:r>
            <a:r>
              <a:rPr lang="en-CA" sz="900" b="0" dirty="0" err="1">
                <a:solidFill>
                  <a:schemeClr val="bg1"/>
                </a:solidFill>
              </a:rPr>
              <a:t>dolore</a:t>
            </a:r>
            <a:r>
              <a:rPr lang="en-CA" sz="900" b="0" dirty="0">
                <a:solidFill>
                  <a:schemeClr val="bg1"/>
                </a:solidFill>
              </a:rPr>
              <a:t> magna </a:t>
            </a:r>
            <a:r>
              <a:rPr lang="en-CA" sz="900" b="0" dirty="0" err="1">
                <a:solidFill>
                  <a:schemeClr val="bg1"/>
                </a:solidFill>
              </a:rPr>
              <a:t>aliquyam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erat</a:t>
            </a:r>
            <a:r>
              <a:rPr lang="en-CA" sz="900" b="0" dirty="0">
                <a:solidFill>
                  <a:schemeClr val="bg1"/>
                </a:solidFill>
              </a:rPr>
              <a:t>, </a:t>
            </a:r>
            <a:r>
              <a:rPr lang="en-CA" sz="900" b="0" dirty="0" err="1">
                <a:solidFill>
                  <a:schemeClr val="bg1"/>
                </a:solidFill>
              </a:rPr>
              <a:t>sed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diam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voluptua</a:t>
            </a:r>
            <a:r>
              <a:rPr lang="en-CA" sz="900" b="0" dirty="0">
                <a:solidFill>
                  <a:schemeClr val="bg1"/>
                </a:solidFill>
              </a:rPr>
              <a:t>. At </a:t>
            </a:r>
            <a:r>
              <a:rPr lang="en-CA" sz="900" b="0" dirty="0" err="1">
                <a:solidFill>
                  <a:schemeClr val="bg1"/>
                </a:solidFill>
              </a:rPr>
              <a:t>vero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eos</a:t>
            </a:r>
            <a:r>
              <a:rPr lang="en-CA" sz="900" b="0" dirty="0">
                <a:solidFill>
                  <a:schemeClr val="bg1"/>
                </a:solidFill>
              </a:rPr>
              <a:t> et </a:t>
            </a:r>
            <a:r>
              <a:rPr lang="en-CA" sz="900" b="0" dirty="0" err="1">
                <a:solidFill>
                  <a:schemeClr val="bg1"/>
                </a:solidFill>
              </a:rPr>
              <a:t>accusam</a:t>
            </a:r>
            <a:r>
              <a:rPr lang="en-CA" sz="900" b="0" dirty="0">
                <a:solidFill>
                  <a:schemeClr val="bg1"/>
                </a:solidFill>
              </a:rPr>
              <a:t> et </a:t>
            </a:r>
            <a:r>
              <a:rPr lang="en-CA" sz="900" b="0" dirty="0" err="1">
                <a:solidFill>
                  <a:schemeClr val="bg1"/>
                </a:solidFill>
              </a:rPr>
              <a:t>justo</a:t>
            </a:r>
            <a:r>
              <a:rPr lang="en-CA" sz="900" b="0" dirty="0">
                <a:solidFill>
                  <a:schemeClr val="bg1"/>
                </a:solidFill>
              </a:rPr>
              <a:t> duo </a:t>
            </a:r>
            <a:r>
              <a:rPr lang="en-CA" sz="900" b="0" dirty="0" err="1">
                <a:solidFill>
                  <a:schemeClr val="bg1"/>
                </a:solidFill>
              </a:rPr>
              <a:t>dolores</a:t>
            </a:r>
            <a:r>
              <a:rPr lang="en-CA" sz="900" b="0" dirty="0">
                <a:solidFill>
                  <a:schemeClr val="bg1"/>
                </a:solidFill>
              </a:rPr>
              <a:t> et </a:t>
            </a:r>
            <a:r>
              <a:rPr lang="en-CA" sz="900" b="0" dirty="0" err="1">
                <a:solidFill>
                  <a:schemeClr val="bg1"/>
                </a:solidFill>
              </a:rPr>
              <a:t>ea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rebum</a:t>
            </a:r>
            <a:r>
              <a:rPr lang="en-CA" sz="900" b="0" dirty="0">
                <a:solidFill>
                  <a:schemeClr val="bg1"/>
                </a:solidFill>
              </a:rPr>
              <a:t>. Stet </a:t>
            </a:r>
            <a:r>
              <a:rPr lang="en-CA" sz="900" b="0" dirty="0" err="1">
                <a:solidFill>
                  <a:schemeClr val="bg1"/>
                </a:solidFill>
              </a:rPr>
              <a:t>clita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kasd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gubergren</a:t>
            </a:r>
            <a:r>
              <a:rPr lang="en-CA" sz="900" b="0" dirty="0">
                <a:solidFill>
                  <a:schemeClr val="bg1"/>
                </a:solidFill>
              </a:rPr>
              <a:t>, no sea </a:t>
            </a:r>
            <a:r>
              <a:rPr lang="en-CA" sz="900" b="0" dirty="0" err="1">
                <a:solidFill>
                  <a:schemeClr val="bg1"/>
                </a:solidFill>
              </a:rPr>
              <a:t>takimata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sanctus</a:t>
            </a:r>
            <a:r>
              <a:rPr lang="en-CA" sz="900" b="0" dirty="0">
                <a:solidFill>
                  <a:schemeClr val="bg1"/>
                </a:solidFill>
              </a:rPr>
              <a:t> est. </a:t>
            </a:r>
            <a:r>
              <a:rPr lang="en-CA" sz="900" b="0" dirty="0" err="1">
                <a:solidFill>
                  <a:schemeClr val="bg1"/>
                </a:solidFill>
              </a:rPr>
              <a:t>Lorem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ipsum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dolor</a:t>
            </a:r>
            <a:r>
              <a:rPr lang="en-CA" sz="900" b="0" dirty="0">
                <a:solidFill>
                  <a:schemeClr val="bg1"/>
                </a:solidFill>
              </a:rPr>
              <a:t> sit </a:t>
            </a:r>
            <a:r>
              <a:rPr lang="en-CA" sz="900" b="0" dirty="0" err="1">
                <a:solidFill>
                  <a:schemeClr val="bg1"/>
                </a:solidFill>
              </a:rPr>
              <a:t>amet</a:t>
            </a:r>
            <a:r>
              <a:rPr lang="en-CA" sz="900" b="0" dirty="0">
                <a:solidFill>
                  <a:schemeClr val="bg1"/>
                </a:solidFill>
              </a:rPr>
              <a:t>. </a:t>
            </a:r>
            <a:r>
              <a:rPr lang="en-CA" sz="900" b="0" dirty="0" err="1">
                <a:solidFill>
                  <a:schemeClr val="bg1"/>
                </a:solidFill>
              </a:rPr>
              <a:t>Lorem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ipsum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dolor</a:t>
            </a:r>
            <a:r>
              <a:rPr lang="en-CA" sz="900" b="0" dirty="0">
                <a:solidFill>
                  <a:schemeClr val="bg1"/>
                </a:solidFill>
              </a:rPr>
              <a:t> sit </a:t>
            </a:r>
            <a:r>
              <a:rPr lang="en-CA" sz="900" b="0" dirty="0" err="1">
                <a:solidFill>
                  <a:schemeClr val="bg1"/>
                </a:solidFill>
              </a:rPr>
              <a:t>amet</a:t>
            </a:r>
            <a:r>
              <a:rPr lang="en-CA" sz="900" b="0" dirty="0">
                <a:solidFill>
                  <a:schemeClr val="bg1"/>
                </a:solidFill>
              </a:rPr>
              <a:t>, </a:t>
            </a:r>
            <a:r>
              <a:rPr lang="en-CA" sz="900" b="0" dirty="0" err="1">
                <a:solidFill>
                  <a:schemeClr val="bg1"/>
                </a:solidFill>
              </a:rPr>
              <a:t>consetetur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sadipscing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elitr</a:t>
            </a:r>
            <a:r>
              <a:rPr lang="en-CA" sz="900" b="0" dirty="0">
                <a:solidFill>
                  <a:schemeClr val="bg1"/>
                </a:solidFill>
              </a:rPr>
              <a:t>, </a:t>
            </a:r>
            <a:r>
              <a:rPr lang="en-CA" sz="900" b="0" dirty="0" err="1">
                <a:solidFill>
                  <a:schemeClr val="bg1"/>
                </a:solidFill>
              </a:rPr>
              <a:t>sed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diam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nonumy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eirmod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tempor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invidunt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ut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labore</a:t>
            </a:r>
            <a:r>
              <a:rPr lang="en-CA" sz="900" b="0" dirty="0">
                <a:solidFill>
                  <a:schemeClr val="bg1"/>
                </a:solidFill>
              </a:rPr>
              <a:t> et </a:t>
            </a:r>
            <a:r>
              <a:rPr lang="en-CA" sz="900" b="0" dirty="0" err="1">
                <a:solidFill>
                  <a:schemeClr val="bg1"/>
                </a:solidFill>
              </a:rPr>
              <a:t>dolore</a:t>
            </a:r>
            <a:r>
              <a:rPr lang="en-CA" sz="900" b="0" dirty="0">
                <a:solidFill>
                  <a:schemeClr val="bg1"/>
                </a:solidFill>
              </a:rPr>
              <a:t> magna </a:t>
            </a:r>
            <a:r>
              <a:rPr lang="en-CA" sz="900" b="0" dirty="0" err="1">
                <a:solidFill>
                  <a:schemeClr val="bg1"/>
                </a:solidFill>
              </a:rPr>
              <a:t>aliquyam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erat</a:t>
            </a:r>
            <a:r>
              <a:rPr lang="en-CA" sz="900" b="0" dirty="0">
                <a:solidFill>
                  <a:schemeClr val="bg1"/>
                </a:solidFill>
              </a:rPr>
              <a:t>, </a:t>
            </a:r>
            <a:r>
              <a:rPr lang="en-CA" sz="900" b="0" dirty="0" err="1">
                <a:solidFill>
                  <a:schemeClr val="bg1"/>
                </a:solidFill>
              </a:rPr>
              <a:t>sed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diam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voluptua</a:t>
            </a:r>
            <a:r>
              <a:rPr lang="en-CA" sz="900" b="0" dirty="0">
                <a:solidFill>
                  <a:schemeClr val="bg1"/>
                </a:solidFill>
              </a:rPr>
              <a:t>. At </a:t>
            </a:r>
            <a:r>
              <a:rPr lang="en-CA" sz="900" b="0" dirty="0" err="1">
                <a:solidFill>
                  <a:schemeClr val="bg1"/>
                </a:solidFill>
              </a:rPr>
              <a:t>vero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eos</a:t>
            </a:r>
            <a:r>
              <a:rPr lang="en-CA" sz="900" b="0" dirty="0">
                <a:solidFill>
                  <a:schemeClr val="bg1"/>
                </a:solidFill>
              </a:rPr>
              <a:t> et </a:t>
            </a:r>
            <a:r>
              <a:rPr lang="en-CA" sz="900" b="0" dirty="0" err="1">
                <a:solidFill>
                  <a:schemeClr val="bg1"/>
                </a:solidFill>
              </a:rPr>
              <a:t>accusam</a:t>
            </a:r>
            <a:r>
              <a:rPr lang="en-CA" sz="900" b="0" dirty="0">
                <a:solidFill>
                  <a:schemeClr val="bg1"/>
                </a:solidFill>
              </a:rPr>
              <a:t> et </a:t>
            </a:r>
            <a:r>
              <a:rPr lang="en-CA" sz="900" b="0" dirty="0" err="1">
                <a:solidFill>
                  <a:schemeClr val="bg1"/>
                </a:solidFill>
              </a:rPr>
              <a:t>justo</a:t>
            </a:r>
            <a:r>
              <a:rPr lang="en-CA" sz="900" b="0" dirty="0">
                <a:solidFill>
                  <a:schemeClr val="bg1"/>
                </a:solidFill>
              </a:rPr>
              <a:t> duo </a:t>
            </a:r>
            <a:r>
              <a:rPr lang="en-CA" sz="900" b="0" dirty="0" err="1">
                <a:solidFill>
                  <a:schemeClr val="bg1"/>
                </a:solidFill>
              </a:rPr>
              <a:t>dolores</a:t>
            </a:r>
            <a:r>
              <a:rPr lang="en-CA" sz="900" b="0" dirty="0">
                <a:solidFill>
                  <a:schemeClr val="bg1"/>
                </a:solidFill>
              </a:rPr>
              <a:t> et </a:t>
            </a:r>
            <a:r>
              <a:rPr lang="en-CA" sz="900" b="0" dirty="0" err="1">
                <a:solidFill>
                  <a:schemeClr val="bg1"/>
                </a:solidFill>
              </a:rPr>
              <a:t>ea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rebum</a:t>
            </a:r>
            <a:r>
              <a:rPr lang="en-CA" sz="900" b="0" dirty="0">
                <a:solidFill>
                  <a:schemeClr val="bg1"/>
                </a:solidFill>
              </a:rPr>
              <a:t>. Stet </a:t>
            </a:r>
            <a:r>
              <a:rPr lang="en-CA" sz="900" b="0" dirty="0" err="1">
                <a:solidFill>
                  <a:schemeClr val="bg1"/>
                </a:solidFill>
              </a:rPr>
              <a:t>clita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kasd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gubergren</a:t>
            </a:r>
            <a:r>
              <a:rPr lang="en-CA" sz="900" b="0" dirty="0">
                <a:solidFill>
                  <a:schemeClr val="bg1"/>
                </a:solidFill>
              </a:rPr>
              <a:t>, no sea </a:t>
            </a:r>
            <a:r>
              <a:rPr lang="en-CA" sz="900" b="0" dirty="0" err="1">
                <a:solidFill>
                  <a:schemeClr val="bg1"/>
                </a:solidFill>
              </a:rPr>
              <a:t>takimata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sanctus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est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Lorem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ipsum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dolor</a:t>
            </a:r>
            <a:r>
              <a:rPr lang="en-CA" sz="900" b="0" dirty="0">
                <a:solidFill>
                  <a:schemeClr val="bg1"/>
                </a:solidFill>
              </a:rPr>
              <a:t> sit </a:t>
            </a:r>
            <a:r>
              <a:rPr lang="en-CA" sz="900" b="0" dirty="0" err="1">
                <a:solidFill>
                  <a:schemeClr val="bg1"/>
                </a:solidFill>
              </a:rPr>
              <a:t>amet</a:t>
            </a:r>
            <a:r>
              <a:rPr lang="en-CA" sz="900" b="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5200817" y="3843341"/>
            <a:ext cx="3418072" cy="25876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CA" sz="900" b="0" dirty="0">
                <a:solidFill>
                  <a:schemeClr val="bg1"/>
                </a:solidFill>
              </a:rPr>
              <a:t>Placeholder confidentiality disclosure. Edit or delete from layout master if not needed. Use additional lines if additional confidentiality disclosure information is required. </a:t>
            </a:r>
            <a:r>
              <a:rPr lang="en-CA" sz="900" b="0" dirty="0" err="1">
                <a:solidFill>
                  <a:schemeClr val="bg1"/>
                </a:solidFill>
              </a:rPr>
              <a:t>Lorem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ipsum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dolor</a:t>
            </a:r>
            <a:r>
              <a:rPr lang="en-CA" sz="900" b="0" dirty="0">
                <a:solidFill>
                  <a:schemeClr val="bg1"/>
                </a:solidFill>
              </a:rPr>
              <a:t> sit </a:t>
            </a:r>
            <a:r>
              <a:rPr lang="en-CA" sz="900" b="0" dirty="0" err="1">
                <a:solidFill>
                  <a:schemeClr val="bg1"/>
                </a:solidFill>
              </a:rPr>
              <a:t>amet</a:t>
            </a:r>
            <a:r>
              <a:rPr lang="en-CA" sz="900" b="0" dirty="0">
                <a:solidFill>
                  <a:schemeClr val="bg1"/>
                </a:solidFill>
              </a:rPr>
              <a:t>, </a:t>
            </a:r>
            <a:r>
              <a:rPr lang="en-CA" sz="900" b="0" dirty="0" err="1">
                <a:solidFill>
                  <a:schemeClr val="bg1"/>
                </a:solidFill>
              </a:rPr>
              <a:t>consetetur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sadipscing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elitr</a:t>
            </a:r>
            <a:r>
              <a:rPr lang="en-CA" sz="900" b="0" dirty="0">
                <a:solidFill>
                  <a:schemeClr val="bg1"/>
                </a:solidFill>
              </a:rPr>
              <a:t>, </a:t>
            </a:r>
            <a:r>
              <a:rPr lang="en-CA" sz="900" b="0" dirty="0" err="1">
                <a:solidFill>
                  <a:schemeClr val="bg1"/>
                </a:solidFill>
              </a:rPr>
              <a:t>sed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diam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nonumy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eirmod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tempor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invidunt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ut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labore</a:t>
            </a:r>
            <a:r>
              <a:rPr lang="en-CA" sz="900" b="0" dirty="0">
                <a:solidFill>
                  <a:schemeClr val="bg1"/>
                </a:solidFill>
              </a:rPr>
              <a:t> et </a:t>
            </a:r>
            <a:r>
              <a:rPr lang="en-CA" sz="900" b="0" dirty="0" err="1">
                <a:solidFill>
                  <a:schemeClr val="bg1"/>
                </a:solidFill>
              </a:rPr>
              <a:t>dolore</a:t>
            </a:r>
            <a:r>
              <a:rPr lang="en-CA" sz="900" b="0" dirty="0">
                <a:solidFill>
                  <a:schemeClr val="bg1"/>
                </a:solidFill>
              </a:rPr>
              <a:t> magna </a:t>
            </a:r>
            <a:r>
              <a:rPr lang="en-CA" sz="900" b="0" dirty="0" err="1">
                <a:solidFill>
                  <a:schemeClr val="bg1"/>
                </a:solidFill>
              </a:rPr>
              <a:t>aliquyam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erat</a:t>
            </a:r>
            <a:r>
              <a:rPr lang="en-CA" sz="900" b="0" dirty="0">
                <a:solidFill>
                  <a:schemeClr val="bg1"/>
                </a:solidFill>
              </a:rPr>
              <a:t>, </a:t>
            </a:r>
            <a:r>
              <a:rPr lang="en-CA" sz="900" b="0" dirty="0" err="1">
                <a:solidFill>
                  <a:schemeClr val="bg1"/>
                </a:solidFill>
              </a:rPr>
              <a:t>sed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diam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voluptua</a:t>
            </a:r>
            <a:r>
              <a:rPr lang="en-CA" sz="900" b="0" dirty="0">
                <a:solidFill>
                  <a:schemeClr val="bg1"/>
                </a:solidFill>
              </a:rPr>
              <a:t>. At </a:t>
            </a:r>
            <a:r>
              <a:rPr lang="en-CA" sz="900" b="0" dirty="0" err="1">
                <a:solidFill>
                  <a:schemeClr val="bg1"/>
                </a:solidFill>
              </a:rPr>
              <a:t>vero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eos</a:t>
            </a:r>
            <a:r>
              <a:rPr lang="en-CA" sz="900" b="0" dirty="0">
                <a:solidFill>
                  <a:schemeClr val="bg1"/>
                </a:solidFill>
              </a:rPr>
              <a:t> et </a:t>
            </a:r>
            <a:r>
              <a:rPr lang="en-CA" sz="900" b="0" dirty="0" err="1">
                <a:solidFill>
                  <a:schemeClr val="bg1"/>
                </a:solidFill>
              </a:rPr>
              <a:t>accusam</a:t>
            </a:r>
            <a:r>
              <a:rPr lang="en-CA" sz="900" b="0" dirty="0">
                <a:solidFill>
                  <a:schemeClr val="bg1"/>
                </a:solidFill>
              </a:rPr>
              <a:t> et </a:t>
            </a:r>
            <a:r>
              <a:rPr lang="en-CA" sz="900" b="0" dirty="0" err="1">
                <a:solidFill>
                  <a:schemeClr val="bg1"/>
                </a:solidFill>
              </a:rPr>
              <a:t>justo</a:t>
            </a:r>
            <a:r>
              <a:rPr lang="en-CA" sz="900" b="0" dirty="0">
                <a:solidFill>
                  <a:schemeClr val="bg1"/>
                </a:solidFill>
              </a:rPr>
              <a:t> duo </a:t>
            </a:r>
            <a:r>
              <a:rPr lang="en-CA" sz="900" b="0" dirty="0" err="1">
                <a:solidFill>
                  <a:schemeClr val="bg1"/>
                </a:solidFill>
              </a:rPr>
              <a:t>dolores</a:t>
            </a:r>
            <a:r>
              <a:rPr lang="en-CA" sz="900" b="0" dirty="0">
                <a:solidFill>
                  <a:schemeClr val="bg1"/>
                </a:solidFill>
              </a:rPr>
              <a:t> et </a:t>
            </a:r>
            <a:r>
              <a:rPr lang="en-CA" sz="900" b="0" dirty="0" err="1">
                <a:solidFill>
                  <a:schemeClr val="bg1"/>
                </a:solidFill>
              </a:rPr>
              <a:t>ea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rebum</a:t>
            </a:r>
            <a:r>
              <a:rPr lang="en-CA" sz="900" b="0" dirty="0">
                <a:solidFill>
                  <a:schemeClr val="bg1"/>
                </a:solidFill>
              </a:rPr>
              <a:t>. Stet </a:t>
            </a:r>
            <a:r>
              <a:rPr lang="en-CA" sz="900" b="0" dirty="0" err="1">
                <a:solidFill>
                  <a:schemeClr val="bg1"/>
                </a:solidFill>
              </a:rPr>
              <a:t>clita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kasd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gubergren</a:t>
            </a:r>
            <a:r>
              <a:rPr lang="en-CA" sz="900" b="0" dirty="0">
                <a:solidFill>
                  <a:schemeClr val="bg1"/>
                </a:solidFill>
              </a:rPr>
              <a:t>, no sea </a:t>
            </a:r>
            <a:r>
              <a:rPr lang="en-CA" sz="900" b="0" dirty="0" err="1">
                <a:solidFill>
                  <a:schemeClr val="bg1"/>
                </a:solidFill>
              </a:rPr>
              <a:t>takimata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sanctus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est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Lorem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ipsum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dolor</a:t>
            </a:r>
            <a:r>
              <a:rPr lang="en-CA" sz="900" b="0" dirty="0">
                <a:solidFill>
                  <a:schemeClr val="bg1"/>
                </a:solidFill>
              </a:rPr>
              <a:t> sit </a:t>
            </a:r>
            <a:r>
              <a:rPr lang="en-CA" sz="900" b="0" dirty="0" err="1">
                <a:solidFill>
                  <a:schemeClr val="bg1"/>
                </a:solidFill>
              </a:rPr>
              <a:t>amet</a:t>
            </a:r>
            <a:r>
              <a:rPr lang="en-CA" sz="900" b="0" dirty="0">
                <a:solidFill>
                  <a:schemeClr val="bg1"/>
                </a:solidFill>
              </a:rPr>
              <a:t>. </a:t>
            </a:r>
            <a:r>
              <a:rPr lang="en-CA" sz="900" b="0" dirty="0" err="1">
                <a:solidFill>
                  <a:schemeClr val="bg1"/>
                </a:solidFill>
              </a:rPr>
              <a:t>Lorem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ipsum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dolor</a:t>
            </a:r>
            <a:r>
              <a:rPr lang="en-CA" sz="900" b="0" dirty="0">
                <a:solidFill>
                  <a:schemeClr val="bg1"/>
                </a:solidFill>
              </a:rPr>
              <a:t> sit </a:t>
            </a:r>
            <a:r>
              <a:rPr lang="en-CA" sz="900" b="0" dirty="0" err="1">
                <a:solidFill>
                  <a:schemeClr val="bg1"/>
                </a:solidFill>
              </a:rPr>
              <a:t>amet</a:t>
            </a:r>
            <a:r>
              <a:rPr lang="en-CA" sz="900" b="0" dirty="0">
                <a:solidFill>
                  <a:schemeClr val="bg1"/>
                </a:solidFill>
              </a:rPr>
              <a:t>, </a:t>
            </a:r>
            <a:r>
              <a:rPr lang="en-CA" sz="900" b="0" dirty="0" err="1">
                <a:solidFill>
                  <a:schemeClr val="bg1"/>
                </a:solidFill>
              </a:rPr>
              <a:t>consetetur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sadipscing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elitr</a:t>
            </a:r>
            <a:r>
              <a:rPr lang="en-CA" sz="900" b="0" dirty="0">
                <a:solidFill>
                  <a:schemeClr val="bg1"/>
                </a:solidFill>
              </a:rPr>
              <a:t>,  </a:t>
            </a:r>
            <a:r>
              <a:rPr lang="en-CA" sz="900" b="0" dirty="0" err="1">
                <a:solidFill>
                  <a:schemeClr val="bg1"/>
                </a:solidFill>
              </a:rPr>
              <a:t>sed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diam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nonumy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eirmod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tempor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invidunt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ut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labore</a:t>
            </a:r>
            <a:r>
              <a:rPr lang="en-CA" sz="900" b="0" dirty="0">
                <a:solidFill>
                  <a:schemeClr val="bg1"/>
                </a:solidFill>
              </a:rPr>
              <a:t> et </a:t>
            </a:r>
            <a:r>
              <a:rPr lang="en-CA" sz="900" b="0" dirty="0" err="1">
                <a:solidFill>
                  <a:schemeClr val="bg1"/>
                </a:solidFill>
              </a:rPr>
              <a:t>dolore</a:t>
            </a:r>
            <a:r>
              <a:rPr lang="en-CA" sz="900" b="0" dirty="0">
                <a:solidFill>
                  <a:schemeClr val="bg1"/>
                </a:solidFill>
              </a:rPr>
              <a:t> magna </a:t>
            </a:r>
            <a:r>
              <a:rPr lang="en-CA" sz="900" b="0" dirty="0" err="1">
                <a:solidFill>
                  <a:schemeClr val="bg1"/>
                </a:solidFill>
              </a:rPr>
              <a:t>aliquyam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erat</a:t>
            </a:r>
            <a:r>
              <a:rPr lang="en-CA" sz="900" b="0" dirty="0">
                <a:solidFill>
                  <a:schemeClr val="bg1"/>
                </a:solidFill>
              </a:rPr>
              <a:t>, </a:t>
            </a:r>
            <a:r>
              <a:rPr lang="en-CA" sz="900" b="0" dirty="0" err="1">
                <a:solidFill>
                  <a:schemeClr val="bg1"/>
                </a:solidFill>
              </a:rPr>
              <a:t>sed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diam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voluptua</a:t>
            </a:r>
            <a:r>
              <a:rPr lang="en-CA" sz="900" b="0" dirty="0">
                <a:solidFill>
                  <a:schemeClr val="bg1"/>
                </a:solidFill>
              </a:rPr>
              <a:t>. At </a:t>
            </a:r>
            <a:r>
              <a:rPr lang="en-CA" sz="900" b="0" dirty="0" err="1">
                <a:solidFill>
                  <a:schemeClr val="bg1"/>
                </a:solidFill>
              </a:rPr>
              <a:t>vero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eos</a:t>
            </a:r>
            <a:r>
              <a:rPr lang="en-CA" sz="900" b="0" dirty="0">
                <a:solidFill>
                  <a:schemeClr val="bg1"/>
                </a:solidFill>
              </a:rPr>
              <a:t> et </a:t>
            </a:r>
            <a:r>
              <a:rPr lang="en-CA" sz="900" b="0" dirty="0" err="1">
                <a:solidFill>
                  <a:schemeClr val="bg1"/>
                </a:solidFill>
              </a:rPr>
              <a:t>accusam</a:t>
            </a:r>
            <a:r>
              <a:rPr lang="en-CA" sz="900" b="0" dirty="0">
                <a:solidFill>
                  <a:schemeClr val="bg1"/>
                </a:solidFill>
              </a:rPr>
              <a:t> et </a:t>
            </a:r>
            <a:r>
              <a:rPr lang="en-CA" sz="900" b="0" dirty="0" err="1">
                <a:solidFill>
                  <a:schemeClr val="bg1"/>
                </a:solidFill>
              </a:rPr>
              <a:t>justo</a:t>
            </a:r>
            <a:r>
              <a:rPr lang="en-CA" sz="900" b="0" dirty="0">
                <a:solidFill>
                  <a:schemeClr val="bg1"/>
                </a:solidFill>
              </a:rPr>
              <a:t> duo </a:t>
            </a:r>
            <a:r>
              <a:rPr lang="en-CA" sz="900" b="0" dirty="0" err="1">
                <a:solidFill>
                  <a:schemeClr val="bg1"/>
                </a:solidFill>
              </a:rPr>
              <a:t>dolores</a:t>
            </a:r>
            <a:r>
              <a:rPr lang="en-CA" sz="900" b="0" dirty="0">
                <a:solidFill>
                  <a:schemeClr val="bg1"/>
                </a:solidFill>
              </a:rPr>
              <a:t> et </a:t>
            </a:r>
            <a:r>
              <a:rPr lang="en-CA" sz="900" b="0" dirty="0" err="1">
                <a:solidFill>
                  <a:schemeClr val="bg1"/>
                </a:solidFill>
              </a:rPr>
              <a:t>ea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rebum</a:t>
            </a:r>
            <a:r>
              <a:rPr lang="en-CA" sz="900" b="0" dirty="0">
                <a:solidFill>
                  <a:schemeClr val="bg1"/>
                </a:solidFill>
              </a:rPr>
              <a:t>. Stet </a:t>
            </a:r>
            <a:r>
              <a:rPr lang="en-CA" sz="900" b="0" dirty="0" err="1">
                <a:solidFill>
                  <a:schemeClr val="bg1"/>
                </a:solidFill>
              </a:rPr>
              <a:t>clita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kasd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gubergren</a:t>
            </a:r>
            <a:r>
              <a:rPr lang="en-CA" sz="900" b="0" dirty="0">
                <a:solidFill>
                  <a:schemeClr val="bg1"/>
                </a:solidFill>
              </a:rPr>
              <a:t>, </a:t>
            </a:r>
            <a:r>
              <a:rPr lang="en-CA" sz="900" b="0" dirty="0" err="1">
                <a:solidFill>
                  <a:schemeClr val="bg1"/>
                </a:solidFill>
              </a:rPr>
              <a:t>sed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diam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nonumy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eirmod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tempor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invidunt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ut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labore</a:t>
            </a:r>
            <a:r>
              <a:rPr lang="en-CA" sz="900" b="0" dirty="0">
                <a:solidFill>
                  <a:schemeClr val="bg1"/>
                </a:solidFill>
              </a:rPr>
              <a:t> et </a:t>
            </a:r>
            <a:r>
              <a:rPr lang="en-CA" sz="900" b="0" dirty="0" err="1">
                <a:solidFill>
                  <a:schemeClr val="bg1"/>
                </a:solidFill>
              </a:rPr>
              <a:t>dolore</a:t>
            </a:r>
            <a:r>
              <a:rPr lang="en-CA" sz="900" b="0" dirty="0">
                <a:solidFill>
                  <a:schemeClr val="bg1"/>
                </a:solidFill>
              </a:rPr>
              <a:t> magna </a:t>
            </a:r>
            <a:r>
              <a:rPr lang="en-CA" sz="900" b="0" dirty="0" err="1">
                <a:solidFill>
                  <a:schemeClr val="bg1"/>
                </a:solidFill>
              </a:rPr>
              <a:t>aliquyam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erat</a:t>
            </a:r>
            <a:r>
              <a:rPr lang="en-CA" sz="900" b="0" dirty="0">
                <a:solidFill>
                  <a:schemeClr val="bg1"/>
                </a:solidFill>
              </a:rPr>
              <a:t>, </a:t>
            </a:r>
            <a:r>
              <a:rPr lang="en-CA" sz="900" b="0" dirty="0" err="1">
                <a:solidFill>
                  <a:schemeClr val="bg1"/>
                </a:solidFill>
              </a:rPr>
              <a:t>sed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diam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voluptua</a:t>
            </a:r>
            <a:r>
              <a:rPr lang="en-CA" sz="900" b="0" dirty="0">
                <a:solidFill>
                  <a:schemeClr val="bg1"/>
                </a:solidFill>
              </a:rPr>
              <a:t>: At </a:t>
            </a:r>
            <a:r>
              <a:rPr lang="en-CA" sz="900" b="0" dirty="0" err="1">
                <a:solidFill>
                  <a:schemeClr val="bg1"/>
                </a:solidFill>
              </a:rPr>
              <a:t>vero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eos</a:t>
            </a:r>
            <a:r>
              <a:rPr lang="en-CA" sz="900" b="0" dirty="0">
                <a:solidFill>
                  <a:schemeClr val="bg1"/>
                </a:solidFill>
              </a:rPr>
              <a:t> et </a:t>
            </a:r>
            <a:r>
              <a:rPr lang="en-CA" sz="900" b="0" dirty="0" err="1">
                <a:solidFill>
                  <a:schemeClr val="bg1"/>
                </a:solidFill>
              </a:rPr>
              <a:t>accusam</a:t>
            </a:r>
            <a:r>
              <a:rPr lang="en-CA" sz="900" b="0" dirty="0">
                <a:solidFill>
                  <a:schemeClr val="bg1"/>
                </a:solidFill>
              </a:rPr>
              <a:t> et </a:t>
            </a:r>
            <a:r>
              <a:rPr lang="en-CA" sz="900" b="0" dirty="0" err="1">
                <a:solidFill>
                  <a:schemeClr val="bg1"/>
                </a:solidFill>
              </a:rPr>
              <a:t>justo</a:t>
            </a:r>
            <a:r>
              <a:rPr lang="en-CA" sz="900" b="0" dirty="0">
                <a:solidFill>
                  <a:schemeClr val="bg1"/>
                </a:solidFill>
              </a:rPr>
              <a:t> Stet </a:t>
            </a:r>
            <a:r>
              <a:rPr lang="en-CA" sz="900" b="0" dirty="0" err="1">
                <a:solidFill>
                  <a:schemeClr val="bg1"/>
                </a:solidFill>
              </a:rPr>
              <a:t>clita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kasd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gubergren</a:t>
            </a:r>
            <a:r>
              <a:rPr lang="en-CA" sz="900" b="0" dirty="0">
                <a:solidFill>
                  <a:schemeClr val="bg1"/>
                </a:solidFill>
              </a:rPr>
              <a:t>, no sea </a:t>
            </a:r>
            <a:r>
              <a:rPr lang="en-CA" sz="900" b="0" dirty="0" err="1">
                <a:solidFill>
                  <a:schemeClr val="bg1"/>
                </a:solidFill>
              </a:rPr>
              <a:t>takimata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sanctus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est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lorem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ipsum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dolor</a:t>
            </a:r>
            <a:r>
              <a:rPr lang="en-CA" sz="900" b="0" dirty="0">
                <a:solidFill>
                  <a:schemeClr val="bg1"/>
                </a:solidFill>
              </a:rPr>
              <a:t> sit </a:t>
            </a:r>
            <a:r>
              <a:rPr lang="en-CA" sz="900" b="0" dirty="0" err="1">
                <a:solidFill>
                  <a:schemeClr val="bg1"/>
                </a:solidFill>
              </a:rPr>
              <a:t>amet</a:t>
            </a:r>
            <a:r>
              <a:rPr lang="en-CA" sz="900" b="0" dirty="0">
                <a:solidFill>
                  <a:schemeClr val="bg1"/>
                </a:solidFill>
              </a:rPr>
              <a:t>. Duo </a:t>
            </a:r>
            <a:r>
              <a:rPr lang="en-CA" sz="900" b="0" dirty="0" err="1">
                <a:solidFill>
                  <a:schemeClr val="bg1"/>
                </a:solidFill>
              </a:rPr>
              <a:t>dolores</a:t>
            </a:r>
            <a:r>
              <a:rPr lang="en-CA" sz="900" b="0" dirty="0">
                <a:solidFill>
                  <a:schemeClr val="bg1"/>
                </a:solidFill>
              </a:rPr>
              <a:t> et </a:t>
            </a:r>
            <a:r>
              <a:rPr lang="en-CA" sz="900" b="0" dirty="0" err="1">
                <a:solidFill>
                  <a:schemeClr val="bg1"/>
                </a:solidFill>
              </a:rPr>
              <a:t>ea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rebum</a:t>
            </a:r>
            <a:r>
              <a:rPr lang="en-CA" sz="900" b="0" dirty="0">
                <a:solidFill>
                  <a:schemeClr val="bg1"/>
                </a:solidFill>
              </a:rPr>
              <a:t>. Stet </a:t>
            </a:r>
            <a:r>
              <a:rPr lang="en-CA" sz="900" b="0" dirty="0" err="1">
                <a:solidFill>
                  <a:schemeClr val="bg1"/>
                </a:solidFill>
              </a:rPr>
              <a:t>clita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kasd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gubergren</a:t>
            </a:r>
            <a:r>
              <a:rPr lang="en-CA" sz="900" b="0" dirty="0">
                <a:solidFill>
                  <a:schemeClr val="bg1"/>
                </a:solidFill>
              </a:rPr>
              <a:t>, no sea </a:t>
            </a:r>
            <a:r>
              <a:rPr lang="en-CA" sz="900" b="0" dirty="0" err="1">
                <a:solidFill>
                  <a:schemeClr val="bg1"/>
                </a:solidFill>
              </a:rPr>
              <a:t>takimata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sanctus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est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lorem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ipsum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dolor</a:t>
            </a:r>
            <a:r>
              <a:rPr lang="en-CA" sz="900" b="0" dirty="0">
                <a:solidFill>
                  <a:schemeClr val="bg1"/>
                </a:solidFill>
              </a:rPr>
              <a:t> sit </a:t>
            </a:r>
            <a:r>
              <a:rPr lang="en-CA" sz="900" b="0" dirty="0" err="1">
                <a:solidFill>
                  <a:schemeClr val="bg1"/>
                </a:solidFill>
              </a:rPr>
              <a:t>amet</a:t>
            </a:r>
            <a:r>
              <a:rPr lang="en-CA" sz="900" b="0" dirty="0">
                <a:solidFill>
                  <a:schemeClr val="bg1"/>
                </a:solidFill>
              </a:rPr>
              <a:t>. </a:t>
            </a:r>
            <a:r>
              <a:rPr lang="en-CA" sz="900" b="0" dirty="0" err="1">
                <a:solidFill>
                  <a:schemeClr val="bg1"/>
                </a:solidFill>
              </a:rPr>
              <a:t>Ut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wisi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enim</a:t>
            </a:r>
            <a:r>
              <a:rPr lang="en-CA" sz="900" b="0" dirty="0">
                <a:solidFill>
                  <a:schemeClr val="bg1"/>
                </a:solidFill>
              </a:rPr>
              <a:t> ad minim </a:t>
            </a:r>
            <a:r>
              <a:rPr lang="en-CA" sz="900" b="0" dirty="0" err="1">
                <a:solidFill>
                  <a:schemeClr val="bg1"/>
                </a:solidFill>
              </a:rPr>
              <a:t>veniam</a:t>
            </a:r>
            <a:r>
              <a:rPr lang="en-CA" sz="900" b="0" dirty="0">
                <a:solidFill>
                  <a:schemeClr val="bg1"/>
                </a:solidFill>
              </a:rPr>
              <a:t>, </a:t>
            </a:r>
            <a:r>
              <a:rPr lang="en-CA" sz="900" b="0" dirty="0" err="1">
                <a:solidFill>
                  <a:schemeClr val="bg1"/>
                </a:solidFill>
              </a:rPr>
              <a:t>quis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nostrud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exerci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tation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ullamcorper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suscipit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lobortis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nisl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ut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aliquip</a:t>
            </a:r>
            <a:r>
              <a:rPr lang="en-CA" sz="900" b="0" dirty="0">
                <a:solidFill>
                  <a:schemeClr val="bg1"/>
                </a:solidFill>
              </a:rPr>
              <a:t> ex </a:t>
            </a:r>
            <a:r>
              <a:rPr lang="en-CA" sz="900" b="0" dirty="0" err="1">
                <a:solidFill>
                  <a:schemeClr val="bg1"/>
                </a:solidFill>
              </a:rPr>
              <a:t>ea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comm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odo</a:t>
            </a:r>
            <a:r>
              <a:rPr lang="en-CA" sz="900" b="0" dirty="0">
                <a:solidFill>
                  <a:schemeClr val="bg1"/>
                </a:solidFill>
              </a:rPr>
              <a:t> </a:t>
            </a:r>
            <a:r>
              <a:rPr lang="en-CA" sz="900" b="0" dirty="0" err="1">
                <a:solidFill>
                  <a:schemeClr val="bg1"/>
                </a:solidFill>
              </a:rPr>
              <a:t>consequat</a:t>
            </a:r>
            <a:r>
              <a:rPr lang="en-CA" sz="900" b="0" dirty="0">
                <a:solidFill>
                  <a:schemeClr val="bg1"/>
                </a:solidFill>
              </a:rPr>
              <a:t>.</a:t>
            </a:r>
            <a:r>
              <a:rPr lang="en-CA" sz="900" b="0" baseline="0" dirty="0">
                <a:solidFill>
                  <a:schemeClr val="bg1"/>
                </a:solidFill>
              </a:rPr>
              <a:t> </a:t>
            </a:r>
            <a:endParaRPr lang="en-CA" sz="900" b="0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389468" y="307352"/>
            <a:ext cx="2844798" cy="1022131"/>
            <a:chOff x="389468" y="307352"/>
            <a:chExt cx="2844798" cy="1022131"/>
          </a:xfrm>
        </p:grpSpPr>
        <p:sp>
          <p:nvSpPr>
            <p:cNvPr id="15" name="Freeform 14"/>
            <p:cNvSpPr>
              <a:spLocks noEditPoints="1"/>
            </p:cNvSpPr>
            <p:nvPr userDrawn="1"/>
          </p:nvSpPr>
          <p:spPr bwMode="auto">
            <a:xfrm>
              <a:off x="389468" y="416791"/>
              <a:ext cx="2069462" cy="912692"/>
            </a:xfrm>
            <a:custGeom>
              <a:avLst/>
              <a:gdLst>
                <a:gd name="T0" fmla="*/ 323 w 559"/>
                <a:gd name="T1" fmla="*/ 116 h 246"/>
                <a:gd name="T2" fmla="*/ 320 w 559"/>
                <a:gd name="T3" fmla="*/ 143 h 246"/>
                <a:gd name="T4" fmla="*/ 211 w 559"/>
                <a:gd name="T5" fmla="*/ 201 h 246"/>
                <a:gd name="T6" fmla="*/ 218 w 559"/>
                <a:gd name="T7" fmla="*/ 213 h 246"/>
                <a:gd name="T8" fmla="*/ 218 w 559"/>
                <a:gd name="T9" fmla="*/ 232 h 246"/>
                <a:gd name="T10" fmla="*/ 218 w 559"/>
                <a:gd name="T11" fmla="*/ 225 h 246"/>
                <a:gd name="T12" fmla="*/ 273 w 559"/>
                <a:gd name="T13" fmla="*/ 210 h 246"/>
                <a:gd name="T14" fmla="*/ 269 w 559"/>
                <a:gd name="T15" fmla="*/ 227 h 246"/>
                <a:gd name="T16" fmla="*/ 272 w 559"/>
                <a:gd name="T17" fmla="*/ 196 h 246"/>
                <a:gd name="T18" fmla="*/ 274 w 559"/>
                <a:gd name="T19" fmla="*/ 228 h 246"/>
                <a:gd name="T20" fmla="*/ 283 w 559"/>
                <a:gd name="T21" fmla="*/ 232 h 246"/>
                <a:gd name="T22" fmla="*/ 288 w 559"/>
                <a:gd name="T23" fmla="*/ 229 h 246"/>
                <a:gd name="T24" fmla="*/ 288 w 559"/>
                <a:gd name="T25" fmla="*/ 209 h 246"/>
                <a:gd name="T26" fmla="*/ 336 w 559"/>
                <a:gd name="T27" fmla="*/ 206 h 246"/>
                <a:gd name="T28" fmla="*/ 322 w 559"/>
                <a:gd name="T29" fmla="*/ 218 h 246"/>
                <a:gd name="T30" fmla="*/ 336 w 559"/>
                <a:gd name="T31" fmla="*/ 229 h 246"/>
                <a:gd name="T32" fmla="*/ 377 w 559"/>
                <a:gd name="T33" fmla="*/ 218 h 246"/>
                <a:gd name="T34" fmla="*/ 363 w 559"/>
                <a:gd name="T35" fmla="*/ 230 h 246"/>
                <a:gd name="T36" fmla="*/ 387 w 559"/>
                <a:gd name="T37" fmla="*/ 202 h 246"/>
                <a:gd name="T38" fmla="*/ 388 w 559"/>
                <a:gd name="T39" fmla="*/ 232 h 246"/>
                <a:gd name="T40" fmla="*/ 406 w 559"/>
                <a:gd name="T41" fmla="*/ 233 h 246"/>
                <a:gd name="T42" fmla="*/ 423 w 559"/>
                <a:gd name="T43" fmla="*/ 233 h 246"/>
                <a:gd name="T44" fmla="*/ 439 w 559"/>
                <a:gd name="T45" fmla="*/ 206 h 246"/>
                <a:gd name="T46" fmla="*/ 436 w 559"/>
                <a:gd name="T47" fmla="*/ 246 h 246"/>
                <a:gd name="T48" fmla="*/ 449 w 559"/>
                <a:gd name="T49" fmla="*/ 201 h 246"/>
                <a:gd name="T50" fmla="*/ 448 w 559"/>
                <a:gd name="T51" fmla="*/ 230 h 246"/>
                <a:gd name="T52" fmla="*/ 478 w 559"/>
                <a:gd name="T53" fmla="*/ 206 h 246"/>
                <a:gd name="T54" fmla="*/ 486 w 559"/>
                <a:gd name="T55" fmla="*/ 229 h 246"/>
                <a:gd name="T56" fmla="*/ 479 w 559"/>
                <a:gd name="T57" fmla="*/ 201 h 246"/>
                <a:gd name="T58" fmla="*/ 486 w 559"/>
                <a:gd name="T59" fmla="*/ 225 h 246"/>
                <a:gd name="T60" fmla="*/ 498 w 559"/>
                <a:gd name="T61" fmla="*/ 203 h 246"/>
                <a:gd name="T62" fmla="*/ 512 w 559"/>
                <a:gd name="T63" fmla="*/ 206 h 246"/>
                <a:gd name="T64" fmla="*/ 524 w 559"/>
                <a:gd name="T65" fmla="*/ 213 h 246"/>
                <a:gd name="T66" fmla="*/ 533 w 559"/>
                <a:gd name="T67" fmla="*/ 203 h 246"/>
                <a:gd name="T68" fmla="*/ 529 w 559"/>
                <a:gd name="T69" fmla="*/ 242 h 246"/>
                <a:gd name="T70" fmla="*/ 548 w 559"/>
                <a:gd name="T71" fmla="*/ 222 h 246"/>
                <a:gd name="T72" fmla="*/ 251 w 559"/>
                <a:gd name="T73" fmla="*/ 48 h 246"/>
                <a:gd name="T74" fmla="*/ 292 w 559"/>
                <a:gd name="T75" fmla="*/ 0 h 246"/>
                <a:gd name="T76" fmla="*/ 150 w 559"/>
                <a:gd name="T77" fmla="*/ 82 h 246"/>
                <a:gd name="T78" fmla="*/ 123 w 559"/>
                <a:gd name="T79" fmla="*/ 63 h 246"/>
                <a:gd name="T80" fmla="*/ 52 w 559"/>
                <a:gd name="T81" fmla="*/ 39 h 246"/>
                <a:gd name="T82" fmla="*/ 35 w 559"/>
                <a:gd name="T83" fmla="*/ 82 h 246"/>
                <a:gd name="T84" fmla="*/ 46 w 559"/>
                <a:gd name="T85" fmla="*/ 24 h 246"/>
                <a:gd name="T86" fmla="*/ 19 w 559"/>
                <a:gd name="T87" fmla="*/ 48 h 246"/>
                <a:gd name="T88" fmla="*/ 350 w 559"/>
                <a:gd name="T89" fmla="*/ 48 h 246"/>
                <a:gd name="T90" fmla="*/ 321 w 559"/>
                <a:gd name="T91" fmla="*/ 82 h 246"/>
                <a:gd name="T92" fmla="*/ 336 w 559"/>
                <a:gd name="T93" fmla="*/ 16 h 246"/>
                <a:gd name="T94" fmla="*/ 396 w 559"/>
                <a:gd name="T95" fmla="*/ 175 h 246"/>
                <a:gd name="T96" fmla="*/ 365 w 559"/>
                <a:gd name="T97" fmla="*/ 93 h 246"/>
                <a:gd name="T98" fmla="*/ 122 w 559"/>
                <a:gd name="T99" fmla="*/ 124 h 246"/>
                <a:gd name="T100" fmla="*/ 153 w 559"/>
                <a:gd name="T101" fmla="*/ 141 h 246"/>
                <a:gd name="T102" fmla="*/ 227 w 559"/>
                <a:gd name="T103" fmla="*/ 82 h 246"/>
                <a:gd name="T104" fmla="*/ 227 w 559"/>
                <a:gd name="T105" fmla="*/ 82 h 246"/>
                <a:gd name="T106" fmla="*/ 202 w 559"/>
                <a:gd name="T107" fmla="*/ 140 h 246"/>
                <a:gd name="T108" fmla="*/ 488 w 559"/>
                <a:gd name="T109" fmla="*/ 159 h 246"/>
                <a:gd name="T110" fmla="*/ 445 w 559"/>
                <a:gd name="T111" fmla="*/ 109 h 246"/>
                <a:gd name="T112" fmla="*/ 488 w 559"/>
                <a:gd name="T113" fmla="*/ 159 h 246"/>
                <a:gd name="T114" fmla="*/ 559 w 559"/>
                <a:gd name="T115" fmla="*/ 106 h 246"/>
                <a:gd name="T116" fmla="*/ 525 w 559"/>
                <a:gd name="T117" fmla="*/ 16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9" h="246">
                  <a:moveTo>
                    <a:pt x="302" y="177"/>
                  </a:moveTo>
                  <a:cubicBezTo>
                    <a:pt x="276" y="177"/>
                    <a:pt x="258" y="159"/>
                    <a:pt x="258" y="134"/>
                  </a:cubicBezTo>
                  <a:cubicBezTo>
                    <a:pt x="258" y="134"/>
                    <a:pt x="258" y="134"/>
                    <a:pt x="258" y="134"/>
                  </a:cubicBezTo>
                  <a:cubicBezTo>
                    <a:pt x="258" y="110"/>
                    <a:pt x="276" y="91"/>
                    <a:pt x="302" y="91"/>
                  </a:cubicBezTo>
                  <a:cubicBezTo>
                    <a:pt x="317" y="91"/>
                    <a:pt x="327" y="95"/>
                    <a:pt x="336" y="104"/>
                  </a:cubicBezTo>
                  <a:cubicBezTo>
                    <a:pt x="323" y="116"/>
                    <a:pt x="323" y="116"/>
                    <a:pt x="323" y="116"/>
                  </a:cubicBezTo>
                  <a:cubicBezTo>
                    <a:pt x="319" y="113"/>
                    <a:pt x="313" y="108"/>
                    <a:pt x="301" y="108"/>
                  </a:cubicBezTo>
                  <a:cubicBezTo>
                    <a:pt x="288" y="108"/>
                    <a:pt x="278" y="119"/>
                    <a:pt x="278" y="134"/>
                  </a:cubicBezTo>
                  <a:cubicBezTo>
                    <a:pt x="278" y="134"/>
                    <a:pt x="278" y="134"/>
                    <a:pt x="278" y="134"/>
                  </a:cubicBezTo>
                  <a:cubicBezTo>
                    <a:pt x="278" y="149"/>
                    <a:pt x="288" y="160"/>
                    <a:pt x="302" y="160"/>
                  </a:cubicBezTo>
                  <a:cubicBezTo>
                    <a:pt x="309" y="160"/>
                    <a:pt x="315" y="159"/>
                    <a:pt x="320" y="155"/>
                  </a:cubicBezTo>
                  <a:cubicBezTo>
                    <a:pt x="320" y="143"/>
                    <a:pt x="320" y="143"/>
                    <a:pt x="320" y="143"/>
                  </a:cubicBezTo>
                  <a:cubicBezTo>
                    <a:pt x="301" y="143"/>
                    <a:pt x="301" y="143"/>
                    <a:pt x="301" y="143"/>
                  </a:cubicBezTo>
                  <a:cubicBezTo>
                    <a:pt x="301" y="128"/>
                    <a:pt x="301" y="128"/>
                    <a:pt x="301" y="128"/>
                  </a:cubicBezTo>
                  <a:cubicBezTo>
                    <a:pt x="337" y="128"/>
                    <a:pt x="337" y="128"/>
                    <a:pt x="337" y="128"/>
                  </a:cubicBezTo>
                  <a:cubicBezTo>
                    <a:pt x="337" y="164"/>
                    <a:pt x="337" y="164"/>
                    <a:pt x="337" y="164"/>
                  </a:cubicBezTo>
                  <a:cubicBezTo>
                    <a:pt x="329" y="171"/>
                    <a:pt x="317" y="177"/>
                    <a:pt x="302" y="177"/>
                  </a:cubicBezTo>
                  <a:close/>
                  <a:moveTo>
                    <a:pt x="211" y="201"/>
                  </a:moveTo>
                  <a:cubicBezTo>
                    <a:pt x="207" y="201"/>
                    <a:pt x="203" y="203"/>
                    <a:pt x="200" y="205"/>
                  </a:cubicBezTo>
                  <a:cubicBezTo>
                    <a:pt x="200" y="205"/>
                    <a:pt x="200" y="206"/>
                    <a:pt x="200" y="206"/>
                  </a:cubicBezTo>
                  <a:cubicBezTo>
                    <a:pt x="201" y="208"/>
                    <a:pt x="201" y="208"/>
                    <a:pt x="201" y="208"/>
                  </a:cubicBezTo>
                  <a:cubicBezTo>
                    <a:pt x="202" y="209"/>
                    <a:pt x="202" y="209"/>
                    <a:pt x="203" y="208"/>
                  </a:cubicBezTo>
                  <a:cubicBezTo>
                    <a:pt x="205" y="206"/>
                    <a:pt x="208" y="206"/>
                    <a:pt x="211" y="206"/>
                  </a:cubicBezTo>
                  <a:cubicBezTo>
                    <a:pt x="217" y="206"/>
                    <a:pt x="218" y="210"/>
                    <a:pt x="218" y="213"/>
                  </a:cubicBezTo>
                  <a:cubicBezTo>
                    <a:pt x="218" y="216"/>
                    <a:pt x="218" y="216"/>
                    <a:pt x="218" y="216"/>
                  </a:cubicBezTo>
                  <a:cubicBezTo>
                    <a:pt x="216" y="215"/>
                    <a:pt x="213" y="215"/>
                    <a:pt x="211" y="215"/>
                  </a:cubicBezTo>
                  <a:cubicBezTo>
                    <a:pt x="202" y="215"/>
                    <a:pt x="198" y="219"/>
                    <a:pt x="198" y="224"/>
                  </a:cubicBezTo>
                  <a:cubicBezTo>
                    <a:pt x="198" y="230"/>
                    <a:pt x="202" y="234"/>
                    <a:pt x="209" y="234"/>
                  </a:cubicBezTo>
                  <a:cubicBezTo>
                    <a:pt x="213" y="234"/>
                    <a:pt x="216" y="232"/>
                    <a:pt x="218" y="229"/>
                  </a:cubicBezTo>
                  <a:cubicBezTo>
                    <a:pt x="218" y="232"/>
                    <a:pt x="218" y="232"/>
                    <a:pt x="218" y="232"/>
                  </a:cubicBezTo>
                  <a:cubicBezTo>
                    <a:pt x="218" y="233"/>
                    <a:pt x="219" y="233"/>
                    <a:pt x="220" y="233"/>
                  </a:cubicBezTo>
                  <a:cubicBezTo>
                    <a:pt x="222" y="233"/>
                    <a:pt x="222" y="233"/>
                    <a:pt x="222" y="233"/>
                  </a:cubicBezTo>
                  <a:cubicBezTo>
                    <a:pt x="223" y="233"/>
                    <a:pt x="223" y="233"/>
                    <a:pt x="223" y="232"/>
                  </a:cubicBezTo>
                  <a:cubicBezTo>
                    <a:pt x="223" y="213"/>
                    <a:pt x="223" y="213"/>
                    <a:pt x="223" y="213"/>
                  </a:cubicBezTo>
                  <a:cubicBezTo>
                    <a:pt x="223" y="206"/>
                    <a:pt x="220" y="201"/>
                    <a:pt x="211" y="201"/>
                  </a:cubicBezTo>
                  <a:close/>
                  <a:moveTo>
                    <a:pt x="218" y="225"/>
                  </a:moveTo>
                  <a:cubicBezTo>
                    <a:pt x="216" y="229"/>
                    <a:pt x="213" y="230"/>
                    <a:pt x="210" y="230"/>
                  </a:cubicBezTo>
                  <a:cubicBezTo>
                    <a:pt x="205" y="230"/>
                    <a:pt x="204" y="227"/>
                    <a:pt x="204" y="224"/>
                  </a:cubicBezTo>
                  <a:cubicBezTo>
                    <a:pt x="204" y="221"/>
                    <a:pt x="206" y="219"/>
                    <a:pt x="211" y="219"/>
                  </a:cubicBezTo>
                  <a:cubicBezTo>
                    <a:pt x="214" y="219"/>
                    <a:pt x="216" y="219"/>
                    <a:pt x="218" y="220"/>
                  </a:cubicBezTo>
                  <a:lnTo>
                    <a:pt x="218" y="225"/>
                  </a:lnTo>
                  <a:close/>
                  <a:moveTo>
                    <a:pt x="273" y="210"/>
                  </a:moveTo>
                  <a:cubicBezTo>
                    <a:pt x="260" y="210"/>
                    <a:pt x="260" y="210"/>
                    <a:pt x="260" y="210"/>
                  </a:cubicBezTo>
                  <a:cubicBezTo>
                    <a:pt x="259" y="210"/>
                    <a:pt x="259" y="211"/>
                    <a:pt x="259" y="211"/>
                  </a:cubicBezTo>
                  <a:cubicBezTo>
                    <a:pt x="259" y="213"/>
                    <a:pt x="259" y="213"/>
                    <a:pt x="259" y="213"/>
                  </a:cubicBezTo>
                  <a:cubicBezTo>
                    <a:pt x="259" y="214"/>
                    <a:pt x="259" y="215"/>
                    <a:pt x="260" y="215"/>
                  </a:cubicBezTo>
                  <a:cubicBezTo>
                    <a:pt x="269" y="215"/>
                    <a:pt x="269" y="215"/>
                    <a:pt x="269" y="215"/>
                  </a:cubicBezTo>
                  <a:cubicBezTo>
                    <a:pt x="269" y="227"/>
                    <a:pt x="269" y="227"/>
                    <a:pt x="269" y="227"/>
                  </a:cubicBezTo>
                  <a:cubicBezTo>
                    <a:pt x="266" y="229"/>
                    <a:pt x="262" y="229"/>
                    <a:pt x="259" y="229"/>
                  </a:cubicBezTo>
                  <a:cubicBezTo>
                    <a:pt x="249" y="229"/>
                    <a:pt x="245" y="222"/>
                    <a:pt x="245" y="212"/>
                  </a:cubicBezTo>
                  <a:cubicBezTo>
                    <a:pt x="245" y="202"/>
                    <a:pt x="249" y="194"/>
                    <a:pt x="259" y="194"/>
                  </a:cubicBezTo>
                  <a:cubicBezTo>
                    <a:pt x="263" y="194"/>
                    <a:pt x="267" y="196"/>
                    <a:pt x="269" y="198"/>
                  </a:cubicBezTo>
                  <a:cubicBezTo>
                    <a:pt x="270" y="198"/>
                    <a:pt x="270" y="198"/>
                    <a:pt x="271" y="198"/>
                  </a:cubicBezTo>
                  <a:cubicBezTo>
                    <a:pt x="272" y="196"/>
                    <a:pt x="272" y="196"/>
                    <a:pt x="272" y="196"/>
                  </a:cubicBezTo>
                  <a:cubicBezTo>
                    <a:pt x="273" y="195"/>
                    <a:pt x="273" y="195"/>
                    <a:pt x="272" y="194"/>
                  </a:cubicBezTo>
                  <a:cubicBezTo>
                    <a:pt x="269" y="191"/>
                    <a:pt x="264" y="190"/>
                    <a:pt x="259" y="190"/>
                  </a:cubicBezTo>
                  <a:cubicBezTo>
                    <a:pt x="245" y="190"/>
                    <a:pt x="239" y="200"/>
                    <a:pt x="239" y="212"/>
                  </a:cubicBezTo>
                  <a:cubicBezTo>
                    <a:pt x="239" y="224"/>
                    <a:pt x="245" y="234"/>
                    <a:pt x="259" y="234"/>
                  </a:cubicBezTo>
                  <a:cubicBezTo>
                    <a:pt x="264" y="234"/>
                    <a:pt x="269" y="233"/>
                    <a:pt x="273" y="230"/>
                  </a:cubicBezTo>
                  <a:cubicBezTo>
                    <a:pt x="274" y="230"/>
                    <a:pt x="274" y="229"/>
                    <a:pt x="274" y="228"/>
                  </a:cubicBezTo>
                  <a:cubicBezTo>
                    <a:pt x="274" y="211"/>
                    <a:pt x="274" y="211"/>
                    <a:pt x="274" y="211"/>
                  </a:cubicBezTo>
                  <a:cubicBezTo>
                    <a:pt x="274" y="211"/>
                    <a:pt x="274" y="210"/>
                    <a:pt x="273" y="210"/>
                  </a:cubicBezTo>
                  <a:close/>
                  <a:moveTo>
                    <a:pt x="307" y="190"/>
                  </a:moveTo>
                  <a:cubicBezTo>
                    <a:pt x="284" y="190"/>
                    <a:pt x="284" y="190"/>
                    <a:pt x="284" y="190"/>
                  </a:cubicBezTo>
                  <a:cubicBezTo>
                    <a:pt x="283" y="190"/>
                    <a:pt x="283" y="190"/>
                    <a:pt x="283" y="191"/>
                  </a:cubicBezTo>
                  <a:cubicBezTo>
                    <a:pt x="283" y="232"/>
                    <a:pt x="283" y="232"/>
                    <a:pt x="283" y="232"/>
                  </a:cubicBezTo>
                  <a:cubicBezTo>
                    <a:pt x="283" y="233"/>
                    <a:pt x="283" y="233"/>
                    <a:pt x="284" y="233"/>
                  </a:cubicBezTo>
                  <a:cubicBezTo>
                    <a:pt x="307" y="233"/>
                    <a:pt x="307" y="233"/>
                    <a:pt x="307" y="233"/>
                  </a:cubicBezTo>
                  <a:cubicBezTo>
                    <a:pt x="308" y="233"/>
                    <a:pt x="308" y="233"/>
                    <a:pt x="308" y="232"/>
                  </a:cubicBezTo>
                  <a:cubicBezTo>
                    <a:pt x="308" y="230"/>
                    <a:pt x="308" y="230"/>
                    <a:pt x="308" y="230"/>
                  </a:cubicBezTo>
                  <a:cubicBezTo>
                    <a:pt x="308" y="229"/>
                    <a:pt x="308" y="229"/>
                    <a:pt x="307" y="229"/>
                  </a:cubicBezTo>
                  <a:cubicBezTo>
                    <a:pt x="288" y="229"/>
                    <a:pt x="288" y="229"/>
                    <a:pt x="288" y="229"/>
                  </a:cubicBezTo>
                  <a:cubicBezTo>
                    <a:pt x="288" y="213"/>
                    <a:pt x="288" y="213"/>
                    <a:pt x="288" y="213"/>
                  </a:cubicBezTo>
                  <a:cubicBezTo>
                    <a:pt x="305" y="213"/>
                    <a:pt x="305" y="213"/>
                    <a:pt x="305" y="213"/>
                  </a:cubicBezTo>
                  <a:cubicBezTo>
                    <a:pt x="306" y="213"/>
                    <a:pt x="306" y="213"/>
                    <a:pt x="306" y="212"/>
                  </a:cubicBezTo>
                  <a:cubicBezTo>
                    <a:pt x="306" y="210"/>
                    <a:pt x="306" y="210"/>
                    <a:pt x="306" y="210"/>
                  </a:cubicBezTo>
                  <a:cubicBezTo>
                    <a:pt x="306" y="209"/>
                    <a:pt x="306" y="209"/>
                    <a:pt x="305" y="209"/>
                  </a:cubicBezTo>
                  <a:cubicBezTo>
                    <a:pt x="288" y="209"/>
                    <a:pt x="288" y="209"/>
                    <a:pt x="288" y="209"/>
                  </a:cubicBezTo>
                  <a:cubicBezTo>
                    <a:pt x="288" y="195"/>
                    <a:pt x="288" y="195"/>
                    <a:pt x="288" y="195"/>
                  </a:cubicBezTo>
                  <a:cubicBezTo>
                    <a:pt x="307" y="195"/>
                    <a:pt x="307" y="195"/>
                    <a:pt x="307" y="195"/>
                  </a:cubicBezTo>
                  <a:cubicBezTo>
                    <a:pt x="308" y="195"/>
                    <a:pt x="308" y="194"/>
                    <a:pt x="308" y="193"/>
                  </a:cubicBezTo>
                  <a:cubicBezTo>
                    <a:pt x="308" y="191"/>
                    <a:pt x="308" y="191"/>
                    <a:pt x="308" y="191"/>
                  </a:cubicBezTo>
                  <a:cubicBezTo>
                    <a:pt x="308" y="190"/>
                    <a:pt x="308" y="190"/>
                    <a:pt x="307" y="190"/>
                  </a:cubicBezTo>
                  <a:close/>
                  <a:moveTo>
                    <a:pt x="336" y="206"/>
                  </a:moveTo>
                  <a:cubicBezTo>
                    <a:pt x="339" y="206"/>
                    <a:pt x="341" y="206"/>
                    <a:pt x="342" y="208"/>
                  </a:cubicBezTo>
                  <a:cubicBezTo>
                    <a:pt x="343" y="208"/>
                    <a:pt x="344" y="208"/>
                    <a:pt x="344" y="208"/>
                  </a:cubicBezTo>
                  <a:cubicBezTo>
                    <a:pt x="345" y="206"/>
                    <a:pt x="345" y="206"/>
                    <a:pt x="345" y="206"/>
                  </a:cubicBezTo>
                  <a:cubicBezTo>
                    <a:pt x="346" y="205"/>
                    <a:pt x="346" y="204"/>
                    <a:pt x="345" y="204"/>
                  </a:cubicBezTo>
                  <a:cubicBezTo>
                    <a:pt x="343" y="202"/>
                    <a:pt x="340" y="201"/>
                    <a:pt x="336" y="201"/>
                  </a:cubicBezTo>
                  <a:cubicBezTo>
                    <a:pt x="327" y="201"/>
                    <a:pt x="322" y="209"/>
                    <a:pt x="322" y="218"/>
                  </a:cubicBezTo>
                  <a:cubicBezTo>
                    <a:pt x="322" y="227"/>
                    <a:pt x="327" y="234"/>
                    <a:pt x="336" y="234"/>
                  </a:cubicBezTo>
                  <a:cubicBezTo>
                    <a:pt x="339" y="234"/>
                    <a:pt x="342" y="233"/>
                    <a:pt x="345" y="231"/>
                  </a:cubicBezTo>
                  <a:cubicBezTo>
                    <a:pt x="345" y="230"/>
                    <a:pt x="346" y="230"/>
                    <a:pt x="345" y="229"/>
                  </a:cubicBezTo>
                  <a:cubicBezTo>
                    <a:pt x="344" y="227"/>
                    <a:pt x="344" y="227"/>
                    <a:pt x="344" y="227"/>
                  </a:cubicBezTo>
                  <a:cubicBezTo>
                    <a:pt x="344" y="227"/>
                    <a:pt x="343" y="227"/>
                    <a:pt x="343" y="227"/>
                  </a:cubicBezTo>
                  <a:cubicBezTo>
                    <a:pt x="341" y="229"/>
                    <a:pt x="338" y="229"/>
                    <a:pt x="336" y="229"/>
                  </a:cubicBezTo>
                  <a:cubicBezTo>
                    <a:pt x="330" y="229"/>
                    <a:pt x="327" y="225"/>
                    <a:pt x="327" y="218"/>
                  </a:cubicBezTo>
                  <a:cubicBezTo>
                    <a:pt x="327" y="211"/>
                    <a:pt x="330" y="206"/>
                    <a:pt x="336" y="206"/>
                  </a:cubicBezTo>
                  <a:close/>
                  <a:moveTo>
                    <a:pt x="363" y="201"/>
                  </a:moveTo>
                  <a:cubicBezTo>
                    <a:pt x="353" y="201"/>
                    <a:pt x="348" y="209"/>
                    <a:pt x="348" y="218"/>
                  </a:cubicBezTo>
                  <a:cubicBezTo>
                    <a:pt x="348" y="226"/>
                    <a:pt x="352" y="234"/>
                    <a:pt x="363" y="234"/>
                  </a:cubicBezTo>
                  <a:cubicBezTo>
                    <a:pt x="373" y="234"/>
                    <a:pt x="377" y="226"/>
                    <a:pt x="377" y="218"/>
                  </a:cubicBezTo>
                  <a:cubicBezTo>
                    <a:pt x="377" y="209"/>
                    <a:pt x="373" y="201"/>
                    <a:pt x="363" y="201"/>
                  </a:cubicBezTo>
                  <a:close/>
                  <a:moveTo>
                    <a:pt x="363" y="230"/>
                  </a:moveTo>
                  <a:cubicBezTo>
                    <a:pt x="356" y="230"/>
                    <a:pt x="354" y="224"/>
                    <a:pt x="354" y="218"/>
                  </a:cubicBezTo>
                  <a:cubicBezTo>
                    <a:pt x="354" y="211"/>
                    <a:pt x="356" y="205"/>
                    <a:pt x="363" y="205"/>
                  </a:cubicBezTo>
                  <a:cubicBezTo>
                    <a:pt x="369" y="205"/>
                    <a:pt x="372" y="211"/>
                    <a:pt x="372" y="218"/>
                  </a:cubicBezTo>
                  <a:cubicBezTo>
                    <a:pt x="372" y="224"/>
                    <a:pt x="369" y="230"/>
                    <a:pt x="363" y="230"/>
                  </a:cubicBezTo>
                  <a:close/>
                  <a:moveTo>
                    <a:pt x="416" y="201"/>
                  </a:moveTo>
                  <a:cubicBezTo>
                    <a:pt x="412" y="201"/>
                    <a:pt x="409" y="203"/>
                    <a:pt x="406" y="206"/>
                  </a:cubicBezTo>
                  <a:cubicBezTo>
                    <a:pt x="404" y="203"/>
                    <a:pt x="402" y="201"/>
                    <a:pt x="397" y="201"/>
                  </a:cubicBezTo>
                  <a:cubicBezTo>
                    <a:pt x="393" y="201"/>
                    <a:pt x="390" y="203"/>
                    <a:pt x="388" y="206"/>
                  </a:cubicBezTo>
                  <a:cubicBezTo>
                    <a:pt x="388" y="203"/>
                    <a:pt x="388" y="203"/>
                    <a:pt x="388" y="203"/>
                  </a:cubicBezTo>
                  <a:cubicBezTo>
                    <a:pt x="388" y="202"/>
                    <a:pt x="388" y="202"/>
                    <a:pt x="387" y="202"/>
                  </a:cubicBezTo>
                  <a:cubicBezTo>
                    <a:pt x="384" y="202"/>
                    <a:pt x="384" y="202"/>
                    <a:pt x="384" y="202"/>
                  </a:cubicBezTo>
                  <a:cubicBezTo>
                    <a:pt x="383" y="202"/>
                    <a:pt x="383" y="202"/>
                    <a:pt x="383" y="203"/>
                  </a:cubicBezTo>
                  <a:cubicBezTo>
                    <a:pt x="383" y="232"/>
                    <a:pt x="383" y="232"/>
                    <a:pt x="383" y="232"/>
                  </a:cubicBezTo>
                  <a:cubicBezTo>
                    <a:pt x="383" y="233"/>
                    <a:pt x="383" y="233"/>
                    <a:pt x="384" y="233"/>
                  </a:cubicBezTo>
                  <a:cubicBezTo>
                    <a:pt x="387" y="233"/>
                    <a:pt x="387" y="233"/>
                    <a:pt x="387" y="233"/>
                  </a:cubicBezTo>
                  <a:cubicBezTo>
                    <a:pt x="388" y="233"/>
                    <a:pt x="388" y="233"/>
                    <a:pt x="388" y="232"/>
                  </a:cubicBezTo>
                  <a:cubicBezTo>
                    <a:pt x="388" y="210"/>
                    <a:pt x="388" y="210"/>
                    <a:pt x="388" y="210"/>
                  </a:cubicBezTo>
                  <a:cubicBezTo>
                    <a:pt x="391" y="207"/>
                    <a:pt x="393" y="206"/>
                    <a:pt x="396" y="206"/>
                  </a:cubicBezTo>
                  <a:cubicBezTo>
                    <a:pt x="401" y="206"/>
                    <a:pt x="402" y="209"/>
                    <a:pt x="402" y="213"/>
                  </a:cubicBezTo>
                  <a:cubicBezTo>
                    <a:pt x="402" y="232"/>
                    <a:pt x="402" y="232"/>
                    <a:pt x="402" y="232"/>
                  </a:cubicBezTo>
                  <a:cubicBezTo>
                    <a:pt x="402" y="233"/>
                    <a:pt x="403" y="233"/>
                    <a:pt x="404" y="233"/>
                  </a:cubicBezTo>
                  <a:cubicBezTo>
                    <a:pt x="406" y="233"/>
                    <a:pt x="406" y="233"/>
                    <a:pt x="406" y="233"/>
                  </a:cubicBezTo>
                  <a:cubicBezTo>
                    <a:pt x="407" y="233"/>
                    <a:pt x="408" y="233"/>
                    <a:pt x="408" y="232"/>
                  </a:cubicBezTo>
                  <a:cubicBezTo>
                    <a:pt x="408" y="209"/>
                    <a:pt x="408" y="209"/>
                    <a:pt x="408" y="209"/>
                  </a:cubicBezTo>
                  <a:cubicBezTo>
                    <a:pt x="410" y="207"/>
                    <a:pt x="412" y="206"/>
                    <a:pt x="415" y="206"/>
                  </a:cubicBezTo>
                  <a:cubicBezTo>
                    <a:pt x="420" y="206"/>
                    <a:pt x="422" y="209"/>
                    <a:pt x="422" y="213"/>
                  </a:cubicBezTo>
                  <a:cubicBezTo>
                    <a:pt x="422" y="232"/>
                    <a:pt x="422" y="232"/>
                    <a:pt x="422" y="232"/>
                  </a:cubicBezTo>
                  <a:cubicBezTo>
                    <a:pt x="422" y="233"/>
                    <a:pt x="422" y="233"/>
                    <a:pt x="423" y="233"/>
                  </a:cubicBezTo>
                  <a:cubicBezTo>
                    <a:pt x="426" y="233"/>
                    <a:pt x="426" y="233"/>
                    <a:pt x="426" y="233"/>
                  </a:cubicBezTo>
                  <a:cubicBezTo>
                    <a:pt x="427" y="233"/>
                    <a:pt x="427" y="233"/>
                    <a:pt x="427" y="232"/>
                  </a:cubicBezTo>
                  <a:cubicBezTo>
                    <a:pt x="427" y="213"/>
                    <a:pt x="427" y="213"/>
                    <a:pt x="427" y="213"/>
                  </a:cubicBezTo>
                  <a:cubicBezTo>
                    <a:pt x="427" y="207"/>
                    <a:pt x="424" y="201"/>
                    <a:pt x="416" y="201"/>
                  </a:cubicBezTo>
                  <a:close/>
                  <a:moveTo>
                    <a:pt x="449" y="201"/>
                  </a:moveTo>
                  <a:cubicBezTo>
                    <a:pt x="444" y="201"/>
                    <a:pt x="442" y="203"/>
                    <a:pt x="439" y="206"/>
                  </a:cubicBezTo>
                  <a:cubicBezTo>
                    <a:pt x="439" y="203"/>
                    <a:pt x="439" y="203"/>
                    <a:pt x="439" y="203"/>
                  </a:cubicBezTo>
                  <a:cubicBezTo>
                    <a:pt x="439" y="202"/>
                    <a:pt x="439" y="202"/>
                    <a:pt x="438" y="202"/>
                  </a:cubicBezTo>
                  <a:cubicBezTo>
                    <a:pt x="436" y="202"/>
                    <a:pt x="436" y="202"/>
                    <a:pt x="436" y="202"/>
                  </a:cubicBezTo>
                  <a:cubicBezTo>
                    <a:pt x="435" y="202"/>
                    <a:pt x="435" y="202"/>
                    <a:pt x="435" y="203"/>
                  </a:cubicBezTo>
                  <a:cubicBezTo>
                    <a:pt x="435" y="245"/>
                    <a:pt x="435" y="245"/>
                    <a:pt x="435" y="245"/>
                  </a:cubicBezTo>
                  <a:cubicBezTo>
                    <a:pt x="435" y="246"/>
                    <a:pt x="435" y="246"/>
                    <a:pt x="436" y="246"/>
                  </a:cubicBezTo>
                  <a:cubicBezTo>
                    <a:pt x="439" y="246"/>
                    <a:pt x="439" y="246"/>
                    <a:pt x="439" y="246"/>
                  </a:cubicBezTo>
                  <a:cubicBezTo>
                    <a:pt x="439" y="246"/>
                    <a:pt x="440" y="246"/>
                    <a:pt x="440" y="245"/>
                  </a:cubicBezTo>
                  <a:cubicBezTo>
                    <a:pt x="440" y="230"/>
                    <a:pt x="440" y="230"/>
                    <a:pt x="440" y="230"/>
                  </a:cubicBezTo>
                  <a:cubicBezTo>
                    <a:pt x="442" y="232"/>
                    <a:pt x="444" y="234"/>
                    <a:pt x="448" y="234"/>
                  </a:cubicBezTo>
                  <a:cubicBezTo>
                    <a:pt x="456" y="234"/>
                    <a:pt x="462" y="227"/>
                    <a:pt x="462" y="217"/>
                  </a:cubicBezTo>
                  <a:cubicBezTo>
                    <a:pt x="462" y="207"/>
                    <a:pt x="457" y="201"/>
                    <a:pt x="449" y="201"/>
                  </a:cubicBezTo>
                  <a:close/>
                  <a:moveTo>
                    <a:pt x="448" y="230"/>
                  </a:moveTo>
                  <a:cubicBezTo>
                    <a:pt x="444" y="230"/>
                    <a:pt x="442" y="228"/>
                    <a:pt x="440" y="226"/>
                  </a:cubicBezTo>
                  <a:cubicBezTo>
                    <a:pt x="440" y="210"/>
                    <a:pt x="440" y="210"/>
                    <a:pt x="440" y="210"/>
                  </a:cubicBezTo>
                  <a:cubicBezTo>
                    <a:pt x="442" y="207"/>
                    <a:pt x="445" y="205"/>
                    <a:pt x="448" y="205"/>
                  </a:cubicBezTo>
                  <a:cubicBezTo>
                    <a:pt x="453" y="205"/>
                    <a:pt x="456" y="209"/>
                    <a:pt x="456" y="217"/>
                  </a:cubicBezTo>
                  <a:cubicBezTo>
                    <a:pt x="456" y="226"/>
                    <a:pt x="453" y="230"/>
                    <a:pt x="448" y="230"/>
                  </a:cubicBezTo>
                  <a:close/>
                  <a:moveTo>
                    <a:pt x="479" y="201"/>
                  </a:moveTo>
                  <a:cubicBezTo>
                    <a:pt x="474" y="201"/>
                    <a:pt x="470" y="203"/>
                    <a:pt x="468" y="205"/>
                  </a:cubicBezTo>
                  <a:cubicBezTo>
                    <a:pt x="467" y="205"/>
                    <a:pt x="467" y="206"/>
                    <a:pt x="467" y="206"/>
                  </a:cubicBezTo>
                  <a:cubicBezTo>
                    <a:pt x="468" y="208"/>
                    <a:pt x="468" y="208"/>
                    <a:pt x="468" y="208"/>
                  </a:cubicBezTo>
                  <a:cubicBezTo>
                    <a:pt x="469" y="209"/>
                    <a:pt x="469" y="209"/>
                    <a:pt x="470" y="208"/>
                  </a:cubicBezTo>
                  <a:cubicBezTo>
                    <a:pt x="472" y="206"/>
                    <a:pt x="475" y="206"/>
                    <a:pt x="478" y="206"/>
                  </a:cubicBezTo>
                  <a:cubicBezTo>
                    <a:pt x="484" y="206"/>
                    <a:pt x="486" y="210"/>
                    <a:pt x="486" y="213"/>
                  </a:cubicBezTo>
                  <a:cubicBezTo>
                    <a:pt x="486" y="216"/>
                    <a:pt x="486" y="216"/>
                    <a:pt x="486" y="216"/>
                  </a:cubicBezTo>
                  <a:cubicBezTo>
                    <a:pt x="483" y="215"/>
                    <a:pt x="481" y="215"/>
                    <a:pt x="478" y="215"/>
                  </a:cubicBezTo>
                  <a:cubicBezTo>
                    <a:pt x="470" y="215"/>
                    <a:pt x="466" y="219"/>
                    <a:pt x="466" y="224"/>
                  </a:cubicBezTo>
                  <a:cubicBezTo>
                    <a:pt x="466" y="230"/>
                    <a:pt x="469" y="234"/>
                    <a:pt x="476" y="234"/>
                  </a:cubicBezTo>
                  <a:cubicBezTo>
                    <a:pt x="481" y="234"/>
                    <a:pt x="484" y="232"/>
                    <a:pt x="486" y="229"/>
                  </a:cubicBezTo>
                  <a:cubicBezTo>
                    <a:pt x="486" y="232"/>
                    <a:pt x="486" y="232"/>
                    <a:pt x="486" y="232"/>
                  </a:cubicBezTo>
                  <a:cubicBezTo>
                    <a:pt x="486" y="233"/>
                    <a:pt x="486" y="233"/>
                    <a:pt x="487" y="233"/>
                  </a:cubicBezTo>
                  <a:cubicBezTo>
                    <a:pt x="489" y="233"/>
                    <a:pt x="489" y="233"/>
                    <a:pt x="489" y="233"/>
                  </a:cubicBezTo>
                  <a:cubicBezTo>
                    <a:pt x="490" y="233"/>
                    <a:pt x="491" y="233"/>
                    <a:pt x="491" y="232"/>
                  </a:cubicBezTo>
                  <a:cubicBezTo>
                    <a:pt x="491" y="213"/>
                    <a:pt x="491" y="213"/>
                    <a:pt x="491" y="213"/>
                  </a:cubicBezTo>
                  <a:cubicBezTo>
                    <a:pt x="491" y="206"/>
                    <a:pt x="487" y="201"/>
                    <a:pt x="479" y="201"/>
                  </a:cubicBezTo>
                  <a:close/>
                  <a:moveTo>
                    <a:pt x="486" y="225"/>
                  </a:moveTo>
                  <a:cubicBezTo>
                    <a:pt x="483" y="229"/>
                    <a:pt x="480" y="230"/>
                    <a:pt x="477" y="230"/>
                  </a:cubicBezTo>
                  <a:cubicBezTo>
                    <a:pt x="472" y="230"/>
                    <a:pt x="471" y="227"/>
                    <a:pt x="471" y="224"/>
                  </a:cubicBezTo>
                  <a:cubicBezTo>
                    <a:pt x="471" y="221"/>
                    <a:pt x="473" y="219"/>
                    <a:pt x="479" y="219"/>
                  </a:cubicBezTo>
                  <a:cubicBezTo>
                    <a:pt x="481" y="219"/>
                    <a:pt x="484" y="219"/>
                    <a:pt x="486" y="220"/>
                  </a:cubicBezTo>
                  <a:lnTo>
                    <a:pt x="486" y="225"/>
                  </a:lnTo>
                  <a:close/>
                  <a:moveTo>
                    <a:pt x="513" y="201"/>
                  </a:moveTo>
                  <a:cubicBezTo>
                    <a:pt x="509" y="201"/>
                    <a:pt x="506" y="203"/>
                    <a:pt x="503" y="206"/>
                  </a:cubicBezTo>
                  <a:cubicBezTo>
                    <a:pt x="503" y="203"/>
                    <a:pt x="503" y="203"/>
                    <a:pt x="503" y="203"/>
                  </a:cubicBezTo>
                  <a:cubicBezTo>
                    <a:pt x="503" y="202"/>
                    <a:pt x="503" y="202"/>
                    <a:pt x="502" y="202"/>
                  </a:cubicBezTo>
                  <a:cubicBezTo>
                    <a:pt x="500" y="202"/>
                    <a:pt x="500" y="202"/>
                    <a:pt x="500" y="202"/>
                  </a:cubicBezTo>
                  <a:cubicBezTo>
                    <a:pt x="499" y="202"/>
                    <a:pt x="498" y="202"/>
                    <a:pt x="498" y="203"/>
                  </a:cubicBezTo>
                  <a:cubicBezTo>
                    <a:pt x="498" y="232"/>
                    <a:pt x="498" y="232"/>
                    <a:pt x="498" y="232"/>
                  </a:cubicBezTo>
                  <a:cubicBezTo>
                    <a:pt x="498" y="233"/>
                    <a:pt x="499" y="233"/>
                    <a:pt x="500" y="233"/>
                  </a:cubicBezTo>
                  <a:cubicBezTo>
                    <a:pt x="502" y="233"/>
                    <a:pt x="502" y="233"/>
                    <a:pt x="502" y="233"/>
                  </a:cubicBezTo>
                  <a:cubicBezTo>
                    <a:pt x="503" y="233"/>
                    <a:pt x="503" y="233"/>
                    <a:pt x="503" y="232"/>
                  </a:cubicBezTo>
                  <a:cubicBezTo>
                    <a:pt x="503" y="210"/>
                    <a:pt x="503" y="210"/>
                    <a:pt x="503" y="210"/>
                  </a:cubicBezTo>
                  <a:cubicBezTo>
                    <a:pt x="506" y="207"/>
                    <a:pt x="509" y="206"/>
                    <a:pt x="512" y="206"/>
                  </a:cubicBezTo>
                  <a:cubicBezTo>
                    <a:pt x="517" y="206"/>
                    <a:pt x="518" y="209"/>
                    <a:pt x="518" y="213"/>
                  </a:cubicBezTo>
                  <a:cubicBezTo>
                    <a:pt x="518" y="232"/>
                    <a:pt x="518" y="232"/>
                    <a:pt x="518" y="232"/>
                  </a:cubicBezTo>
                  <a:cubicBezTo>
                    <a:pt x="518" y="233"/>
                    <a:pt x="519" y="233"/>
                    <a:pt x="520" y="233"/>
                  </a:cubicBezTo>
                  <a:cubicBezTo>
                    <a:pt x="522" y="233"/>
                    <a:pt x="522" y="233"/>
                    <a:pt x="522" y="233"/>
                  </a:cubicBezTo>
                  <a:cubicBezTo>
                    <a:pt x="523" y="233"/>
                    <a:pt x="524" y="233"/>
                    <a:pt x="524" y="232"/>
                  </a:cubicBezTo>
                  <a:cubicBezTo>
                    <a:pt x="524" y="213"/>
                    <a:pt x="524" y="213"/>
                    <a:pt x="524" y="213"/>
                  </a:cubicBezTo>
                  <a:cubicBezTo>
                    <a:pt x="524" y="207"/>
                    <a:pt x="520" y="201"/>
                    <a:pt x="513" y="201"/>
                  </a:cubicBezTo>
                  <a:close/>
                  <a:moveTo>
                    <a:pt x="553" y="202"/>
                  </a:moveTo>
                  <a:cubicBezTo>
                    <a:pt x="550" y="202"/>
                    <a:pt x="550" y="202"/>
                    <a:pt x="550" y="202"/>
                  </a:cubicBezTo>
                  <a:cubicBezTo>
                    <a:pt x="550" y="202"/>
                    <a:pt x="549" y="202"/>
                    <a:pt x="549" y="203"/>
                  </a:cubicBezTo>
                  <a:cubicBezTo>
                    <a:pt x="547" y="211"/>
                    <a:pt x="545" y="219"/>
                    <a:pt x="541" y="227"/>
                  </a:cubicBezTo>
                  <a:cubicBezTo>
                    <a:pt x="537" y="220"/>
                    <a:pt x="534" y="211"/>
                    <a:pt x="533" y="203"/>
                  </a:cubicBezTo>
                  <a:cubicBezTo>
                    <a:pt x="533" y="202"/>
                    <a:pt x="532" y="202"/>
                    <a:pt x="531" y="202"/>
                  </a:cubicBezTo>
                  <a:cubicBezTo>
                    <a:pt x="528" y="202"/>
                    <a:pt x="528" y="202"/>
                    <a:pt x="528" y="202"/>
                  </a:cubicBezTo>
                  <a:cubicBezTo>
                    <a:pt x="528" y="202"/>
                    <a:pt x="527" y="202"/>
                    <a:pt x="527" y="203"/>
                  </a:cubicBezTo>
                  <a:cubicBezTo>
                    <a:pt x="527" y="203"/>
                    <a:pt x="527" y="204"/>
                    <a:pt x="527" y="204"/>
                  </a:cubicBezTo>
                  <a:cubicBezTo>
                    <a:pt x="530" y="213"/>
                    <a:pt x="533" y="224"/>
                    <a:pt x="538" y="232"/>
                  </a:cubicBezTo>
                  <a:cubicBezTo>
                    <a:pt x="535" y="238"/>
                    <a:pt x="532" y="240"/>
                    <a:pt x="529" y="242"/>
                  </a:cubicBezTo>
                  <a:cubicBezTo>
                    <a:pt x="528" y="242"/>
                    <a:pt x="528" y="243"/>
                    <a:pt x="528" y="243"/>
                  </a:cubicBezTo>
                  <a:cubicBezTo>
                    <a:pt x="528" y="243"/>
                    <a:pt x="528" y="244"/>
                    <a:pt x="528" y="244"/>
                  </a:cubicBezTo>
                  <a:cubicBezTo>
                    <a:pt x="530" y="246"/>
                    <a:pt x="530" y="246"/>
                    <a:pt x="530" y="246"/>
                  </a:cubicBezTo>
                  <a:cubicBezTo>
                    <a:pt x="530" y="246"/>
                    <a:pt x="530" y="246"/>
                    <a:pt x="531" y="246"/>
                  </a:cubicBezTo>
                  <a:cubicBezTo>
                    <a:pt x="531" y="246"/>
                    <a:pt x="531" y="246"/>
                    <a:pt x="531" y="246"/>
                  </a:cubicBezTo>
                  <a:cubicBezTo>
                    <a:pt x="539" y="241"/>
                    <a:pt x="544" y="232"/>
                    <a:pt x="548" y="222"/>
                  </a:cubicBezTo>
                  <a:cubicBezTo>
                    <a:pt x="551" y="216"/>
                    <a:pt x="553" y="210"/>
                    <a:pt x="554" y="204"/>
                  </a:cubicBezTo>
                  <a:cubicBezTo>
                    <a:pt x="554" y="203"/>
                    <a:pt x="554" y="203"/>
                    <a:pt x="554" y="203"/>
                  </a:cubicBezTo>
                  <a:cubicBezTo>
                    <a:pt x="554" y="202"/>
                    <a:pt x="554" y="202"/>
                    <a:pt x="553" y="202"/>
                  </a:cubicBezTo>
                  <a:close/>
                  <a:moveTo>
                    <a:pt x="294" y="66"/>
                  </a:moveTo>
                  <a:cubicBezTo>
                    <a:pt x="251" y="66"/>
                    <a:pt x="251" y="66"/>
                    <a:pt x="251" y="66"/>
                  </a:cubicBezTo>
                  <a:cubicBezTo>
                    <a:pt x="251" y="48"/>
                    <a:pt x="251" y="48"/>
                    <a:pt x="251" y="48"/>
                  </a:cubicBezTo>
                  <a:cubicBezTo>
                    <a:pt x="284" y="48"/>
                    <a:pt x="284" y="48"/>
                    <a:pt x="284" y="48"/>
                  </a:cubicBezTo>
                  <a:cubicBezTo>
                    <a:pt x="284" y="32"/>
                    <a:pt x="284" y="32"/>
                    <a:pt x="284" y="32"/>
                  </a:cubicBezTo>
                  <a:cubicBezTo>
                    <a:pt x="251" y="32"/>
                    <a:pt x="251" y="32"/>
                    <a:pt x="251" y="32"/>
                  </a:cubicBezTo>
                  <a:cubicBezTo>
                    <a:pt x="251" y="16"/>
                    <a:pt x="251" y="16"/>
                    <a:pt x="251" y="16"/>
                  </a:cubicBezTo>
                  <a:cubicBezTo>
                    <a:pt x="292" y="16"/>
                    <a:pt x="292" y="16"/>
                    <a:pt x="292" y="16"/>
                  </a:cubicBezTo>
                  <a:cubicBezTo>
                    <a:pt x="292" y="0"/>
                    <a:pt x="292" y="0"/>
                    <a:pt x="292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32" y="82"/>
                    <a:pt x="232" y="82"/>
                    <a:pt x="232" y="82"/>
                  </a:cubicBezTo>
                  <a:cubicBezTo>
                    <a:pt x="294" y="82"/>
                    <a:pt x="294" y="82"/>
                    <a:pt x="294" y="82"/>
                  </a:cubicBezTo>
                  <a:lnTo>
                    <a:pt x="294" y="66"/>
                  </a:lnTo>
                  <a:close/>
                  <a:moveTo>
                    <a:pt x="129" y="82"/>
                  </a:moveTo>
                  <a:cubicBezTo>
                    <a:pt x="150" y="82"/>
                    <a:pt x="150" y="82"/>
                    <a:pt x="150" y="82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123" y="63"/>
                    <a:pt x="123" y="63"/>
                    <a:pt x="123" y="63"/>
                  </a:cubicBezTo>
                  <a:lnTo>
                    <a:pt x="129" y="82"/>
                  </a:lnTo>
                  <a:close/>
                  <a:moveTo>
                    <a:pt x="98" y="48"/>
                  </a:moveTo>
                  <a:cubicBezTo>
                    <a:pt x="102" y="35"/>
                    <a:pt x="106" y="29"/>
                    <a:pt x="109" y="19"/>
                  </a:cubicBezTo>
                  <a:cubicBezTo>
                    <a:pt x="112" y="29"/>
                    <a:pt x="115" y="35"/>
                    <a:pt x="119" y="48"/>
                  </a:cubicBezTo>
                  <a:lnTo>
                    <a:pt x="98" y="48"/>
                  </a:lnTo>
                  <a:close/>
                  <a:moveTo>
                    <a:pt x="52" y="39"/>
                  </a:moveTo>
                  <a:cubicBezTo>
                    <a:pt x="61" y="35"/>
                    <a:pt x="66" y="29"/>
                    <a:pt x="66" y="21"/>
                  </a:cubicBezTo>
                  <a:cubicBezTo>
                    <a:pt x="66" y="12"/>
                    <a:pt x="62" y="6"/>
                    <a:pt x="56" y="3"/>
                  </a:cubicBezTo>
                  <a:cubicBezTo>
                    <a:pt x="52" y="0"/>
                    <a:pt x="46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35" y="82"/>
                    <a:pt x="35" y="82"/>
                    <a:pt x="35" y="82"/>
                  </a:cubicBezTo>
                  <a:cubicBezTo>
                    <a:pt x="47" y="82"/>
                    <a:pt x="53" y="81"/>
                    <a:pt x="59" y="78"/>
                  </a:cubicBezTo>
                  <a:cubicBezTo>
                    <a:pt x="65" y="74"/>
                    <a:pt x="69" y="67"/>
                    <a:pt x="69" y="59"/>
                  </a:cubicBezTo>
                  <a:cubicBezTo>
                    <a:pt x="69" y="48"/>
                    <a:pt x="63" y="41"/>
                    <a:pt x="52" y="39"/>
                  </a:cubicBezTo>
                  <a:close/>
                  <a:moveTo>
                    <a:pt x="19" y="16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44" y="16"/>
                    <a:pt x="46" y="19"/>
                    <a:pt x="46" y="24"/>
                  </a:cubicBezTo>
                  <a:cubicBezTo>
                    <a:pt x="46" y="29"/>
                    <a:pt x="43" y="32"/>
                    <a:pt x="34" y="32"/>
                  </a:cubicBezTo>
                  <a:cubicBezTo>
                    <a:pt x="19" y="32"/>
                    <a:pt x="19" y="32"/>
                    <a:pt x="19" y="32"/>
                  </a:cubicBezTo>
                  <a:lnTo>
                    <a:pt x="19" y="16"/>
                  </a:lnTo>
                  <a:close/>
                  <a:moveTo>
                    <a:pt x="34" y="66"/>
                  </a:moveTo>
                  <a:cubicBezTo>
                    <a:pt x="19" y="66"/>
                    <a:pt x="19" y="66"/>
                    <a:pt x="19" y="66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6" y="48"/>
                    <a:pt x="48" y="51"/>
                    <a:pt x="48" y="57"/>
                  </a:cubicBezTo>
                  <a:cubicBezTo>
                    <a:pt x="48" y="63"/>
                    <a:pt x="45" y="66"/>
                    <a:pt x="34" y="66"/>
                  </a:cubicBezTo>
                  <a:close/>
                  <a:moveTo>
                    <a:pt x="349" y="82"/>
                  </a:moveTo>
                  <a:cubicBezTo>
                    <a:pt x="372" y="82"/>
                    <a:pt x="372" y="82"/>
                    <a:pt x="372" y="82"/>
                  </a:cubicBezTo>
                  <a:cubicBezTo>
                    <a:pt x="350" y="48"/>
                    <a:pt x="350" y="48"/>
                    <a:pt x="350" y="48"/>
                  </a:cubicBezTo>
                  <a:cubicBezTo>
                    <a:pt x="361" y="45"/>
                    <a:pt x="369" y="38"/>
                    <a:pt x="369" y="25"/>
                  </a:cubicBezTo>
                  <a:cubicBezTo>
                    <a:pt x="369" y="19"/>
                    <a:pt x="367" y="13"/>
                    <a:pt x="364" y="9"/>
                  </a:cubicBezTo>
                  <a:cubicBezTo>
                    <a:pt x="359" y="3"/>
                    <a:pt x="352" y="0"/>
                    <a:pt x="339" y="0"/>
                  </a:cubicBezTo>
                  <a:cubicBezTo>
                    <a:pt x="301" y="0"/>
                    <a:pt x="301" y="0"/>
                    <a:pt x="301" y="0"/>
                  </a:cubicBezTo>
                  <a:cubicBezTo>
                    <a:pt x="301" y="82"/>
                    <a:pt x="301" y="82"/>
                    <a:pt x="301" y="82"/>
                  </a:cubicBezTo>
                  <a:cubicBezTo>
                    <a:pt x="321" y="82"/>
                    <a:pt x="321" y="82"/>
                    <a:pt x="321" y="82"/>
                  </a:cubicBezTo>
                  <a:cubicBezTo>
                    <a:pt x="321" y="48"/>
                    <a:pt x="321" y="48"/>
                    <a:pt x="321" y="48"/>
                  </a:cubicBezTo>
                  <a:cubicBezTo>
                    <a:pt x="331" y="48"/>
                    <a:pt x="331" y="48"/>
                    <a:pt x="331" y="48"/>
                  </a:cubicBezTo>
                  <a:lnTo>
                    <a:pt x="349" y="82"/>
                  </a:lnTo>
                  <a:close/>
                  <a:moveTo>
                    <a:pt x="321" y="32"/>
                  </a:moveTo>
                  <a:cubicBezTo>
                    <a:pt x="321" y="16"/>
                    <a:pt x="321" y="16"/>
                    <a:pt x="321" y="16"/>
                  </a:cubicBezTo>
                  <a:cubicBezTo>
                    <a:pt x="336" y="16"/>
                    <a:pt x="336" y="16"/>
                    <a:pt x="336" y="16"/>
                  </a:cubicBezTo>
                  <a:cubicBezTo>
                    <a:pt x="346" y="16"/>
                    <a:pt x="348" y="19"/>
                    <a:pt x="348" y="24"/>
                  </a:cubicBezTo>
                  <a:cubicBezTo>
                    <a:pt x="348" y="29"/>
                    <a:pt x="345" y="32"/>
                    <a:pt x="336" y="32"/>
                  </a:cubicBezTo>
                  <a:lnTo>
                    <a:pt x="321" y="32"/>
                  </a:lnTo>
                  <a:close/>
                  <a:moveTo>
                    <a:pt x="365" y="141"/>
                  </a:moveTo>
                  <a:cubicBezTo>
                    <a:pt x="396" y="141"/>
                    <a:pt x="396" y="141"/>
                    <a:pt x="396" y="141"/>
                  </a:cubicBezTo>
                  <a:cubicBezTo>
                    <a:pt x="396" y="175"/>
                    <a:pt x="396" y="175"/>
                    <a:pt x="396" y="175"/>
                  </a:cubicBezTo>
                  <a:cubicBezTo>
                    <a:pt x="416" y="175"/>
                    <a:pt x="416" y="175"/>
                    <a:pt x="416" y="175"/>
                  </a:cubicBezTo>
                  <a:cubicBezTo>
                    <a:pt x="416" y="93"/>
                    <a:pt x="416" y="93"/>
                    <a:pt x="416" y="93"/>
                  </a:cubicBezTo>
                  <a:cubicBezTo>
                    <a:pt x="396" y="93"/>
                    <a:pt x="396" y="93"/>
                    <a:pt x="396" y="93"/>
                  </a:cubicBezTo>
                  <a:cubicBezTo>
                    <a:pt x="396" y="124"/>
                    <a:pt x="396" y="124"/>
                    <a:pt x="396" y="124"/>
                  </a:cubicBezTo>
                  <a:cubicBezTo>
                    <a:pt x="365" y="124"/>
                    <a:pt x="365" y="124"/>
                    <a:pt x="365" y="124"/>
                  </a:cubicBezTo>
                  <a:cubicBezTo>
                    <a:pt x="365" y="93"/>
                    <a:pt x="365" y="93"/>
                    <a:pt x="365" y="93"/>
                  </a:cubicBezTo>
                  <a:cubicBezTo>
                    <a:pt x="345" y="93"/>
                    <a:pt x="345" y="93"/>
                    <a:pt x="345" y="93"/>
                  </a:cubicBezTo>
                  <a:cubicBezTo>
                    <a:pt x="345" y="175"/>
                    <a:pt x="345" y="175"/>
                    <a:pt x="345" y="175"/>
                  </a:cubicBezTo>
                  <a:cubicBezTo>
                    <a:pt x="365" y="175"/>
                    <a:pt x="365" y="175"/>
                    <a:pt x="365" y="175"/>
                  </a:cubicBezTo>
                  <a:lnTo>
                    <a:pt x="365" y="141"/>
                  </a:lnTo>
                  <a:close/>
                  <a:moveTo>
                    <a:pt x="153" y="124"/>
                  </a:moveTo>
                  <a:cubicBezTo>
                    <a:pt x="122" y="124"/>
                    <a:pt x="122" y="124"/>
                    <a:pt x="122" y="12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02" y="93"/>
                    <a:pt x="102" y="93"/>
                    <a:pt x="102" y="93"/>
                  </a:cubicBezTo>
                  <a:cubicBezTo>
                    <a:pt x="102" y="175"/>
                    <a:pt x="102" y="175"/>
                    <a:pt x="102" y="175"/>
                  </a:cubicBezTo>
                  <a:cubicBezTo>
                    <a:pt x="122" y="175"/>
                    <a:pt x="122" y="175"/>
                    <a:pt x="122" y="175"/>
                  </a:cubicBezTo>
                  <a:cubicBezTo>
                    <a:pt x="122" y="141"/>
                    <a:pt x="122" y="141"/>
                    <a:pt x="122" y="141"/>
                  </a:cubicBezTo>
                  <a:cubicBezTo>
                    <a:pt x="153" y="141"/>
                    <a:pt x="153" y="141"/>
                    <a:pt x="153" y="141"/>
                  </a:cubicBezTo>
                  <a:cubicBezTo>
                    <a:pt x="153" y="233"/>
                    <a:pt x="153" y="233"/>
                    <a:pt x="153" y="233"/>
                  </a:cubicBezTo>
                  <a:cubicBezTo>
                    <a:pt x="173" y="233"/>
                    <a:pt x="173" y="233"/>
                    <a:pt x="173" y="233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153" y="124"/>
                  </a:lnTo>
                  <a:close/>
                  <a:moveTo>
                    <a:pt x="227" y="82"/>
                  </a:moveTo>
                  <a:cubicBezTo>
                    <a:pt x="198" y="40"/>
                    <a:pt x="198" y="40"/>
                    <a:pt x="198" y="4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173" y="40"/>
                    <a:pt x="173" y="40"/>
                    <a:pt x="173" y="40"/>
                  </a:cubicBezTo>
                  <a:cubicBezTo>
                    <a:pt x="204" y="82"/>
                    <a:pt x="204" y="82"/>
                    <a:pt x="204" y="82"/>
                  </a:cubicBezTo>
                  <a:lnTo>
                    <a:pt x="227" y="82"/>
                  </a:lnTo>
                  <a:close/>
                  <a:moveTo>
                    <a:pt x="251" y="140"/>
                  </a:moveTo>
                  <a:cubicBezTo>
                    <a:pt x="251" y="93"/>
                    <a:pt x="251" y="93"/>
                    <a:pt x="251" y="93"/>
                  </a:cubicBezTo>
                  <a:cubicBezTo>
                    <a:pt x="232" y="93"/>
                    <a:pt x="232" y="93"/>
                    <a:pt x="232" y="93"/>
                  </a:cubicBezTo>
                  <a:cubicBezTo>
                    <a:pt x="232" y="140"/>
                    <a:pt x="232" y="140"/>
                    <a:pt x="232" y="140"/>
                  </a:cubicBezTo>
                  <a:cubicBezTo>
                    <a:pt x="232" y="155"/>
                    <a:pt x="226" y="160"/>
                    <a:pt x="217" y="160"/>
                  </a:cubicBezTo>
                  <a:cubicBezTo>
                    <a:pt x="208" y="160"/>
                    <a:pt x="202" y="155"/>
                    <a:pt x="202" y="140"/>
                  </a:cubicBezTo>
                  <a:cubicBezTo>
                    <a:pt x="202" y="93"/>
                    <a:pt x="202" y="93"/>
                    <a:pt x="202" y="93"/>
                  </a:cubicBezTo>
                  <a:cubicBezTo>
                    <a:pt x="182" y="93"/>
                    <a:pt x="182" y="93"/>
                    <a:pt x="182" y="93"/>
                  </a:cubicBezTo>
                  <a:cubicBezTo>
                    <a:pt x="182" y="139"/>
                    <a:pt x="182" y="139"/>
                    <a:pt x="182" y="139"/>
                  </a:cubicBezTo>
                  <a:cubicBezTo>
                    <a:pt x="182" y="164"/>
                    <a:pt x="191" y="177"/>
                    <a:pt x="216" y="177"/>
                  </a:cubicBezTo>
                  <a:cubicBezTo>
                    <a:pt x="240" y="177"/>
                    <a:pt x="251" y="165"/>
                    <a:pt x="251" y="140"/>
                  </a:cubicBezTo>
                  <a:close/>
                  <a:moveTo>
                    <a:pt x="488" y="159"/>
                  </a:moveTo>
                  <a:cubicBezTo>
                    <a:pt x="445" y="159"/>
                    <a:pt x="445" y="159"/>
                    <a:pt x="445" y="159"/>
                  </a:cubicBezTo>
                  <a:cubicBezTo>
                    <a:pt x="445" y="141"/>
                    <a:pt x="445" y="141"/>
                    <a:pt x="445" y="141"/>
                  </a:cubicBezTo>
                  <a:cubicBezTo>
                    <a:pt x="478" y="141"/>
                    <a:pt x="478" y="141"/>
                    <a:pt x="478" y="141"/>
                  </a:cubicBezTo>
                  <a:cubicBezTo>
                    <a:pt x="478" y="125"/>
                    <a:pt x="478" y="125"/>
                    <a:pt x="478" y="125"/>
                  </a:cubicBezTo>
                  <a:cubicBezTo>
                    <a:pt x="445" y="125"/>
                    <a:pt x="445" y="125"/>
                    <a:pt x="445" y="125"/>
                  </a:cubicBezTo>
                  <a:cubicBezTo>
                    <a:pt x="445" y="109"/>
                    <a:pt x="445" y="109"/>
                    <a:pt x="445" y="109"/>
                  </a:cubicBezTo>
                  <a:cubicBezTo>
                    <a:pt x="486" y="109"/>
                    <a:pt x="486" y="109"/>
                    <a:pt x="486" y="109"/>
                  </a:cubicBezTo>
                  <a:cubicBezTo>
                    <a:pt x="486" y="93"/>
                    <a:pt x="486" y="93"/>
                    <a:pt x="486" y="93"/>
                  </a:cubicBezTo>
                  <a:cubicBezTo>
                    <a:pt x="425" y="93"/>
                    <a:pt x="425" y="93"/>
                    <a:pt x="425" y="93"/>
                  </a:cubicBezTo>
                  <a:cubicBezTo>
                    <a:pt x="425" y="175"/>
                    <a:pt x="425" y="175"/>
                    <a:pt x="425" y="175"/>
                  </a:cubicBezTo>
                  <a:cubicBezTo>
                    <a:pt x="488" y="175"/>
                    <a:pt x="488" y="175"/>
                    <a:pt x="488" y="175"/>
                  </a:cubicBezTo>
                  <a:lnTo>
                    <a:pt x="488" y="159"/>
                  </a:lnTo>
                  <a:close/>
                  <a:moveTo>
                    <a:pt x="536" y="126"/>
                  </a:moveTo>
                  <a:cubicBezTo>
                    <a:pt x="524" y="122"/>
                    <a:pt x="524" y="122"/>
                    <a:pt x="524" y="122"/>
                  </a:cubicBezTo>
                  <a:cubicBezTo>
                    <a:pt x="516" y="119"/>
                    <a:pt x="514" y="117"/>
                    <a:pt x="514" y="114"/>
                  </a:cubicBezTo>
                  <a:cubicBezTo>
                    <a:pt x="514" y="110"/>
                    <a:pt x="517" y="107"/>
                    <a:pt x="523" y="107"/>
                  </a:cubicBezTo>
                  <a:cubicBezTo>
                    <a:pt x="530" y="107"/>
                    <a:pt x="537" y="110"/>
                    <a:pt x="544" y="118"/>
                  </a:cubicBezTo>
                  <a:cubicBezTo>
                    <a:pt x="559" y="106"/>
                    <a:pt x="559" y="106"/>
                    <a:pt x="559" y="106"/>
                  </a:cubicBezTo>
                  <a:cubicBezTo>
                    <a:pt x="551" y="97"/>
                    <a:pt x="540" y="91"/>
                    <a:pt x="526" y="91"/>
                  </a:cubicBezTo>
                  <a:cubicBezTo>
                    <a:pt x="507" y="91"/>
                    <a:pt x="494" y="101"/>
                    <a:pt x="494" y="116"/>
                  </a:cubicBezTo>
                  <a:cubicBezTo>
                    <a:pt x="494" y="128"/>
                    <a:pt x="500" y="135"/>
                    <a:pt x="513" y="139"/>
                  </a:cubicBezTo>
                  <a:cubicBezTo>
                    <a:pt x="523" y="143"/>
                    <a:pt x="523" y="143"/>
                    <a:pt x="523" y="143"/>
                  </a:cubicBezTo>
                  <a:cubicBezTo>
                    <a:pt x="534" y="148"/>
                    <a:pt x="537" y="149"/>
                    <a:pt x="537" y="153"/>
                  </a:cubicBezTo>
                  <a:cubicBezTo>
                    <a:pt x="537" y="157"/>
                    <a:pt x="534" y="160"/>
                    <a:pt x="525" y="160"/>
                  </a:cubicBezTo>
                  <a:cubicBezTo>
                    <a:pt x="519" y="160"/>
                    <a:pt x="510" y="156"/>
                    <a:pt x="505" y="148"/>
                  </a:cubicBezTo>
                  <a:cubicBezTo>
                    <a:pt x="490" y="162"/>
                    <a:pt x="490" y="162"/>
                    <a:pt x="490" y="162"/>
                  </a:cubicBezTo>
                  <a:cubicBezTo>
                    <a:pt x="498" y="172"/>
                    <a:pt x="512" y="177"/>
                    <a:pt x="525" y="177"/>
                  </a:cubicBezTo>
                  <a:cubicBezTo>
                    <a:pt x="546" y="177"/>
                    <a:pt x="558" y="166"/>
                    <a:pt x="558" y="151"/>
                  </a:cubicBezTo>
                  <a:cubicBezTo>
                    <a:pt x="558" y="138"/>
                    <a:pt x="551" y="132"/>
                    <a:pt x="536" y="1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dirty="0"/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2712945" y="307352"/>
              <a:ext cx="521321" cy="521322"/>
            </a:xfrm>
            <a:custGeom>
              <a:avLst/>
              <a:gdLst>
                <a:gd name="T0" fmla="*/ 70 w 141"/>
                <a:gd name="T1" fmla="*/ 0 h 141"/>
                <a:gd name="T2" fmla="*/ 70 w 141"/>
                <a:gd name="T3" fmla="*/ 141 h 141"/>
                <a:gd name="T4" fmla="*/ 141 w 141"/>
                <a:gd name="T5" fmla="*/ 70 h 141"/>
                <a:gd name="T6" fmla="*/ 70 w 141"/>
                <a:gd name="T7" fmla="*/ 137 h 141"/>
                <a:gd name="T8" fmla="*/ 70 w 141"/>
                <a:gd name="T9" fmla="*/ 4 h 141"/>
                <a:gd name="T10" fmla="*/ 137 w 141"/>
                <a:gd name="T11" fmla="*/ 70 h 141"/>
                <a:gd name="T12" fmla="*/ 97 w 141"/>
                <a:gd name="T13" fmla="*/ 18 h 141"/>
                <a:gd name="T14" fmla="*/ 66 w 141"/>
                <a:gd name="T15" fmla="*/ 22 h 141"/>
                <a:gd name="T16" fmla="*/ 75 w 141"/>
                <a:gd name="T17" fmla="*/ 9 h 141"/>
                <a:gd name="T18" fmla="*/ 90 w 141"/>
                <a:gd name="T19" fmla="*/ 11 h 141"/>
                <a:gd name="T20" fmla="*/ 18 w 141"/>
                <a:gd name="T21" fmla="*/ 43 h 141"/>
                <a:gd name="T22" fmla="*/ 22 w 141"/>
                <a:gd name="T23" fmla="*/ 75 h 141"/>
                <a:gd name="T24" fmla="*/ 9 w 141"/>
                <a:gd name="T25" fmla="*/ 66 h 141"/>
                <a:gd name="T26" fmla="*/ 11 w 141"/>
                <a:gd name="T27" fmla="*/ 51 h 141"/>
                <a:gd name="T28" fmla="*/ 43 w 141"/>
                <a:gd name="T29" fmla="*/ 123 h 141"/>
                <a:gd name="T30" fmla="*/ 75 w 141"/>
                <a:gd name="T31" fmla="*/ 119 h 141"/>
                <a:gd name="T32" fmla="*/ 66 w 141"/>
                <a:gd name="T33" fmla="*/ 132 h 141"/>
                <a:gd name="T34" fmla="*/ 51 w 141"/>
                <a:gd name="T35" fmla="*/ 130 h 141"/>
                <a:gd name="T36" fmla="*/ 123 w 141"/>
                <a:gd name="T37" fmla="*/ 97 h 141"/>
                <a:gd name="T38" fmla="*/ 119 w 141"/>
                <a:gd name="T39" fmla="*/ 66 h 141"/>
                <a:gd name="T40" fmla="*/ 132 w 141"/>
                <a:gd name="T41" fmla="*/ 75 h 141"/>
                <a:gd name="T42" fmla="*/ 130 w 141"/>
                <a:gd name="T43" fmla="*/ 90 h 141"/>
                <a:gd name="T44" fmla="*/ 133 w 141"/>
                <a:gd name="T45" fmla="*/ 70 h 141"/>
                <a:gd name="T46" fmla="*/ 91 w 141"/>
                <a:gd name="T47" fmla="*/ 107 h 141"/>
                <a:gd name="T48" fmla="*/ 84 w 141"/>
                <a:gd name="T49" fmla="*/ 63 h 141"/>
                <a:gd name="T50" fmla="*/ 65 w 141"/>
                <a:gd name="T51" fmla="*/ 72 h 141"/>
                <a:gd name="T52" fmla="*/ 43 w 141"/>
                <a:gd name="T53" fmla="*/ 107 h 141"/>
                <a:gd name="T54" fmla="*/ 39 w 141"/>
                <a:gd name="T55" fmla="*/ 82 h 141"/>
                <a:gd name="T56" fmla="*/ 60 w 141"/>
                <a:gd name="T57" fmla="*/ 66 h 141"/>
                <a:gd name="T58" fmla="*/ 44 w 141"/>
                <a:gd name="T59" fmla="*/ 61 h 141"/>
                <a:gd name="T60" fmla="*/ 39 w 141"/>
                <a:gd name="T61" fmla="*/ 42 h 141"/>
                <a:gd name="T62" fmla="*/ 39 w 141"/>
                <a:gd name="T63" fmla="*/ 50 h 141"/>
                <a:gd name="T64" fmla="*/ 60 w 141"/>
                <a:gd name="T65" fmla="*/ 33 h 141"/>
                <a:gd name="T66" fmla="*/ 50 w 141"/>
                <a:gd name="T67" fmla="*/ 61 h 141"/>
                <a:gd name="T68" fmla="*/ 61 w 141"/>
                <a:gd name="T69" fmla="*/ 59 h 141"/>
                <a:gd name="T70" fmla="*/ 71 w 141"/>
                <a:gd name="T71" fmla="*/ 51 h 141"/>
                <a:gd name="T72" fmla="*/ 65 w 141"/>
                <a:gd name="T73" fmla="*/ 66 h 141"/>
                <a:gd name="T74" fmla="*/ 80 w 141"/>
                <a:gd name="T75" fmla="*/ 52 h 141"/>
                <a:gd name="T76" fmla="*/ 101 w 141"/>
                <a:gd name="T77" fmla="*/ 39 h 141"/>
                <a:gd name="T78" fmla="*/ 90 w 141"/>
                <a:gd name="T79" fmla="*/ 61 h 141"/>
                <a:gd name="T80" fmla="*/ 101 w 141"/>
                <a:gd name="T81" fmla="*/ 63 h 141"/>
                <a:gd name="T82" fmla="*/ 90 w 141"/>
                <a:gd name="T83" fmla="*/ 66 h 141"/>
                <a:gd name="T84" fmla="*/ 91 w 141"/>
                <a:gd name="T85" fmla="*/ 101 h 141"/>
                <a:gd name="T86" fmla="*/ 96 w 141"/>
                <a:gd name="T87" fmla="*/ 80 h 141"/>
                <a:gd name="T88" fmla="*/ 94 w 141"/>
                <a:gd name="T89" fmla="*/ 91 h 141"/>
                <a:gd name="T90" fmla="*/ 85 w 141"/>
                <a:gd name="T91" fmla="*/ 84 h 141"/>
                <a:gd name="T92" fmla="*/ 110 w 141"/>
                <a:gd name="T93" fmla="*/ 89 h 141"/>
                <a:gd name="T94" fmla="*/ 95 w 141"/>
                <a:gd name="T95" fmla="*/ 40 h 141"/>
                <a:gd name="T96" fmla="*/ 86 w 141"/>
                <a:gd name="T97" fmla="*/ 52 h 141"/>
                <a:gd name="T98" fmla="*/ 95 w 141"/>
                <a:gd name="T99" fmla="*/ 40 h 141"/>
                <a:gd name="T100" fmla="*/ 59 w 141"/>
                <a:gd name="T101" fmla="*/ 38 h 141"/>
                <a:gd name="T102" fmla="*/ 61 w 141"/>
                <a:gd name="T103" fmla="*/ 39 h 141"/>
                <a:gd name="T104" fmla="*/ 58 w 141"/>
                <a:gd name="T105" fmla="*/ 76 h 141"/>
                <a:gd name="T106" fmla="*/ 43 w 141"/>
                <a:gd name="T107" fmla="*/ 101 h 141"/>
                <a:gd name="T108" fmla="*/ 58 w 141"/>
                <a:gd name="T109" fmla="*/ 7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1" h="141">
                  <a:moveTo>
                    <a:pt x="141" y="70"/>
                  </a:moveTo>
                  <a:cubicBezTo>
                    <a:pt x="141" y="32"/>
                    <a:pt x="109" y="0"/>
                    <a:pt x="70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0" y="141"/>
                  </a:cubicBezTo>
                  <a:cubicBezTo>
                    <a:pt x="109" y="141"/>
                    <a:pt x="141" y="109"/>
                    <a:pt x="141" y="70"/>
                  </a:cubicBezTo>
                  <a:cubicBezTo>
                    <a:pt x="141" y="70"/>
                    <a:pt x="141" y="70"/>
                    <a:pt x="141" y="70"/>
                  </a:cubicBezTo>
                  <a:close/>
                  <a:moveTo>
                    <a:pt x="137" y="70"/>
                  </a:moveTo>
                  <a:cubicBezTo>
                    <a:pt x="137" y="107"/>
                    <a:pt x="107" y="137"/>
                    <a:pt x="70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0" y="4"/>
                  </a:cubicBezTo>
                  <a:cubicBezTo>
                    <a:pt x="107" y="4"/>
                    <a:pt x="137" y="34"/>
                    <a:pt x="137" y="70"/>
                  </a:cubicBezTo>
                  <a:cubicBezTo>
                    <a:pt x="137" y="70"/>
                    <a:pt x="137" y="70"/>
                    <a:pt x="137" y="70"/>
                  </a:cubicBezTo>
                  <a:close/>
                  <a:moveTo>
                    <a:pt x="133" y="70"/>
                  </a:moveTo>
                  <a:cubicBezTo>
                    <a:pt x="133" y="48"/>
                    <a:pt x="122" y="25"/>
                    <a:pt x="97" y="18"/>
                  </a:cubicBezTo>
                  <a:cubicBezTo>
                    <a:pt x="92" y="16"/>
                    <a:pt x="88" y="15"/>
                    <a:pt x="83" y="15"/>
                  </a:cubicBezTo>
                  <a:cubicBezTo>
                    <a:pt x="72" y="15"/>
                    <a:pt x="72" y="22"/>
                    <a:pt x="66" y="22"/>
                  </a:cubicBezTo>
                  <a:cubicBezTo>
                    <a:pt x="64" y="22"/>
                    <a:pt x="62" y="20"/>
                    <a:pt x="62" y="17"/>
                  </a:cubicBezTo>
                  <a:cubicBezTo>
                    <a:pt x="62" y="13"/>
                    <a:pt x="67" y="9"/>
                    <a:pt x="75" y="9"/>
                  </a:cubicBezTo>
                  <a:cubicBezTo>
                    <a:pt x="83" y="9"/>
                    <a:pt x="89" y="11"/>
                    <a:pt x="90" y="12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88" y="10"/>
                    <a:pt x="81" y="8"/>
                    <a:pt x="70" y="8"/>
                  </a:cubicBezTo>
                  <a:cubicBezTo>
                    <a:pt x="48" y="8"/>
                    <a:pt x="25" y="19"/>
                    <a:pt x="18" y="43"/>
                  </a:cubicBezTo>
                  <a:cubicBezTo>
                    <a:pt x="16" y="48"/>
                    <a:pt x="15" y="53"/>
                    <a:pt x="15" y="58"/>
                  </a:cubicBezTo>
                  <a:cubicBezTo>
                    <a:pt x="15" y="69"/>
                    <a:pt x="22" y="69"/>
                    <a:pt x="22" y="75"/>
                  </a:cubicBezTo>
                  <a:cubicBezTo>
                    <a:pt x="22" y="77"/>
                    <a:pt x="20" y="79"/>
                    <a:pt x="17" y="79"/>
                  </a:cubicBezTo>
                  <a:cubicBezTo>
                    <a:pt x="13" y="79"/>
                    <a:pt x="9" y="74"/>
                    <a:pt x="9" y="66"/>
                  </a:cubicBezTo>
                  <a:cubicBezTo>
                    <a:pt x="9" y="58"/>
                    <a:pt x="11" y="52"/>
                    <a:pt x="12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0" y="53"/>
                    <a:pt x="8" y="60"/>
                    <a:pt x="8" y="70"/>
                  </a:cubicBezTo>
                  <a:cubicBezTo>
                    <a:pt x="8" y="93"/>
                    <a:pt x="19" y="116"/>
                    <a:pt x="43" y="123"/>
                  </a:cubicBezTo>
                  <a:cubicBezTo>
                    <a:pt x="49" y="125"/>
                    <a:pt x="53" y="126"/>
                    <a:pt x="58" y="126"/>
                  </a:cubicBezTo>
                  <a:cubicBezTo>
                    <a:pt x="69" y="126"/>
                    <a:pt x="69" y="119"/>
                    <a:pt x="75" y="119"/>
                  </a:cubicBezTo>
                  <a:cubicBezTo>
                    <a:pt x="77" y="119"/>
                    <a:pt x="79" y="121"/>
                    <a:pt x="79" y="124"/>
                  </a:cubicBezTo>
                  <a:cubicBezTo>
                    <a:pt x="79" y="128"/>
                    <a:pt x="74" y="132"/>
                    <a:pt x="66" y="132"/>
                  </a:cubicBezTo>
                  <a:cubicBezTo>
                    <a:pt x="58" y="132"/>
                    <a:pt x="52" y="130"/>
                    <a:pt x="51" y="129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53" y="131"/>
                    <a:pt x="60" y="133"/>
                    <a:pt x="70" y="133"/>
                  </a:cubicBezTo>
                  <a:cubicBezTo>
                    <a:pt x="93" y="133"/>
                    <a:pt x="116" y="122"/>
                    <a:pt x="123" y="97"/>
                  </a:cubicBezTo>
                  <a:cubicBezTo>
                    <a:pt x="125" y="93"/>
                    <a:pt x="125" y="88"/>
                    <a:pt x="125" y="83"/>
                  </a:cubicBezTo>
                  <a:cubicBezTo>
                    <a:pt x="125" y="72"/>
                    <a:pt x="119" y="72"/>
                    <a:pt x="119" y="66"/>
                  </a:cubicBezTo>
                  <a:cubicBezTo>
                    <a:pt x="119" y="63"/>
                    <a:pt x="121" y="62"/>
                    <a:pt x="124" y="62"/>
                  </a:cubicBezTo>
                  <a:cubicBezTo>
                    <a:pt x="128" y="62"/>
                    <a:pt x="132" y="67"/>
                    <a:pt x="132" y="75"/>
                  </a:cubicBezTo>
                  <a:cubicBezTo>
                    <a:pt x="132" y="83"/>
                    <a:pt x="130" y="89"/>
                    <a:pt x="129" y="90"/>
                  </a:cubicBezTo>
                  <a:cubicBezTo>
                    <a:pt x="130" y="90"/>
                    <a:pt x="130" y="90"/>
                    <a:pt x="130" y="90"/>
                  </a:cubicBezTo>
                  <a:cubicBezTo>
                    <a:pt x="131" y="88"/>
                    <a:pt x="133" y="81"/>
                    <a:pt x="133" y="70"/>
                  </a:cubicBezTo>
                  <a:cubicBezTo>
                    <a:pt x="133" y="70"/>
                    <a:pt x="133" y="70"/>
                    <a:pt x="133" y="70"/>
                  </a:cubicBezTo>
                  <a:close/>
                  <a:moveTo>
                    <a:pt x="110" y="89"/>
                  </a:moveTo>
                  <a:cubicBezTo>
                    <a:pt x="110" y="98"/>
                    <a:pt x="102" y="107"/>
                    <a:pt x="91" y="107"/>
                  </a:cubicBezTo>
                  <a:cubicBezTo>
                    <a:pt x="77" y="107"/>
                    <a:pt x="71" y="96"/>
                    <a:pt x="71" y="86"/>
                  </a:cubicBezTo>
                  <a:cubicBezTo>
                    <a:pt x="71" y="71"/>
                    <a:pt x="80" y="65"/>
                    <a:pt x="84" y="63"/>
                  </a:cubicBezTo>
                  <a:cubicBezTo>
                    <a:pt x="84" y="63"/>
                    <a:pt x="83" y="62"/>
                    <a:pt x="83" y="61"/>
                  </a:cubicBezTo>
                  <a:cubicBezTo>
                    <a:pt x="78" y="64"/>
                    <a:pt x="74" y="67"/>
                    <a:pt x="65" y="72"/>
                  </a:cubicBezTo>
                  <a:cubicBezTo>
                    <a:pt x="64" y="78"/>
                    <a:pt x="64" y="85"/>
                    <a:pt x="62" y="90"/>
                  </a:cubicBezTo>
                  <a:cubicBezTo>
                    <a:pt x="59" y="100"/>
                    <a:pt x="52" y="107"/>
                    <a:pt x="43" y="107"/>
                  </a:cubicBezTo>
                  <a:cubicBezTo>
                    <a:pt x="36" y="107"/>
                    <a:pt x="32" y="102"/>
                    <a:pt x="32" y="96"/>
                  </a:cubicBezTo>
                  <a:cubicBezTo>
                    <a:pt x="32" y="91"/>
                    <a:pt x="34" y="86"/>
                    <a:pt x="39" y="82"/>
                  </a:cubicBezTo>
                  <a:cubicBezTo>
                    <a:pt x="44" y="77"/>
                    <a:pt x="51" y="74"/>
                    <a:pt x="59" y="69"/>
                  </a:cubicBezTo>
                  <a:cubicBezTo>
                    <a:pt x="59" y="68"/>
                    <a:pt x="60" y="67"/>
                    <a:pt x="60" y="66"/>
                  </a:cubicBezTo>
                  <a:cubicBezTo>
                    <a:pt x="58" y="68"/>
                    <a:pt x="55" y="68"/>
                    <a:pt x="52" y="68"/>
                  </a:cubicBezTo>
                  <a:cubicBezTo>
                    <a:pt x="48" y="68"/>
                    <a:pt x="45" y="65"/>
                    <a:pt x="44" y="61"/>
                  </a:cubicBezTo>
                  <a:cubicBezTo>
                    <a:pt x="38" y="61"/>
                    <a:pt x="34" y="57"/>
                    <a:pt x="34" y="51"/>
                  </a:cubicBezTo>
                  <a:cubicBezTo>
                    <a:pt x="34" y="46"/>
                    <a:pt x="36" y="42"/>
                    <a:pt x="39" y="42"/>
                  </a:cubicBezTo>
                  <a:cubicBezTo>
                    <a:pt x="40" y="42"/>
                    <a:pt x="40" y="43"/>
                    <a:pt x="40" y="44"/>
                  </a:cubicBezTo>
                  <a:cubicBezTo>
                    <a:pt x="40" y="45"/>
                    <a:pt x="39" y="47"/>
                    <a:pt x="39" y="50"/>
                  </a:cubicBezTo>
                  <a:cubicBezTo>
                    <a:pt x="39" y="52"/>
                    <a:pt x="41" y="56"/>
                    <a:pt x="44" y="56"/>
                  </a:cubicBezTo>
                  <a:cubicBezTo>
                    <a:pt x="44" y="46"/>
                    <a:pt x="51" y="33"/>
                    <a:pt x="60" y="33"/>
                  </a:cubicBezTo>
                  <a:cubicBezTo>
                    <a:pt x="66" y="33"/>
                    <a:pt x="66" y="37"/>
                    <a:pt x="66" y="39"/>
                  </a:cubicBezTo>
                  <a:cubicBezTo>
                    <a:pt x="66" y="48"/>
                    <a:pt x="57" y="58"/>
                    <a:pt x="50" y="61"/>
                  </a:cubicBezTo>
                  <a:cubicBezTo>
                    <a:pt x="50" y="61"/>
                    <a:pt x="51" y="63"/>
                    <a:pt x="53" y="63"/>
                  </a:cubicBezTo>
                  <a:cubicBezTo>
                    <a:pt x="56" y="63"/>
                    <a:pt x="60" y="61"/>
                    <a:pt x="61" y="59"/>
                  </a:cubicBezTo>
                  <a:cubicBezTo>
                    <a:pt x="62" y="55"/>
                    <a:pt x="65" y="49"/>
                    <a:pt x="69" y="49"/>
                  </a:cubicBezTo>
                  <a:cubicBezTo>
                    <a:pt x="70" y="49"/>
                    <a:pt x="71" y="50"/>
                    <a:pt x="71" y="51"/>
                  </a:cubicBezTo>
                  <a:cubicBezTo>
                    <a:pt x="71" y="54"/>
                    <a:pt x="68" y="58"/>
                    <a:pt x="66" y="60"/>
                  </a:cubicBezTo>
                  <a:cubicBezTo>
                    <a:pt x="65" y="62"/>
                    <a:pt x="65" y="64"/>
                    <a:pt x="65" y="66"/>
                  </a:cubicBezTo>
                  <a:cubicBezTo>
                    <a:pt x="72" y="62"/>
                    <a:pt x="76" y="60"/>
                    <a:pt x="81" y="56"/>
                  </a:cubicBezTo>
                  <a:cubicBezTo>
                    <a:pt x="80" y="55"/>
                    <a:pt x="80" y="53"/>
                    <a:pt x="80" y="52"/>
                  </a:cubicBezTo>
                  <a:cubicBezTo>
                    <a:pt x="80" y="43"/>
                    <a:pt x="86" y="33"/>
                    <a:pt x="94" y="33"/>
                  </a:cubicBezTo>
                  <a:cubicBezTo>
                    <a:pt x="99" y="33"/>
                    <a:pt x="101" y="36"/>
                    <a:pt x="101" y="39"/>
                  </a:cubicBezTo>
                  <a:cubicBezTo>
                    <a:pt x="101" y="46"/>
                    <a:pt x="95" y="52"/>
                    <a:pt x="87" y="58"/>
                  </a:cubicBezTo>
                  <a:cubicBezTo>
                    <a:pt x="88" y="59"/>
                    <a:pt x="89" y="61"/>
                    <a:pt x="90" y="61"/>
                  </a:cubicBezTo>
                  <a:cubicBezTo>
                    <a:pt x="91" y="61"/>
                    <a:pt x="93" y="61"/>
                    <a:pt x="95" y="61"/>
                  </a:cubicBezTo>
                  <a:cubicBezTo>
                    <a:pt x="98" y="61"/>
                    <a:pt x="101" y="61"/>
                    <a:pt x="101" y="63"/>
                  </a:cubicBezTo>
                  <a:cubicBezTo>
                    <a:pt x="101" y="66"/>
                    <a:pt x="97" y="67"/>
                    <a:pt x="94" y="67"/>
                  </a:cubicBezTo>
                  <a:cubicBezTo>
                    <a:pt x="93" y="67"/>
                    <a:pt x="90" y="66"/>
                    <a:pt x="90" y="66"/>
                  </a:cubicBezTo>
                  <a:cubicBezTo>
                    <a:pt x="86" y="68"/>
                    <a:pt x="78" y="72"/>
                    <a:pt x="78" y="85"/>
                  </a:cubicBezTo>
                  <a:cubicBezTo>
                    <a:pt x="78" y="93"/>
                    <a:pt x="83" y="101"/>
                    <a:pt x="91" y="101"/>
                  </a:cubicBezTo>
                  <a:cubicBezTo>
                    <a:pt x="97" y="101"/>
                    <a:pt x="103" y="96"/>
                    <a:pt x="103" y="89"/>
                  </a:cubicBezTo>
                  <a:cubicBezTo>
                    <a:pt x="103" y="84"/>
                    <a:pt x="101" y="80"/>
                    <a:pt x="96" y="80"/>
                  </a:cubicBezTo>
                  <a:cubicBezTo>
                    <a:pt x="94" y="80"/>
                    <a:pt x="92" y="81"/>
                    <a:pt x="92" y="84"/>
                  </a:cubicBezTo>
                  <a:cubicBezTo>
                    <a:pt x="91" y="88"/>
                    <a:pt x="94" y="88"/>
                    <a:pt x="94" y="91"/>
                  </a:cubicBezTo>
                  <a:cubicBezTo>
                    <a:pt x="94" y="92"/>
                    <a:pt x="93" y="93"/>
                    <a:pt x="92" y="93"/>
                  </a:cubicBezTo>
                  <a:cubicBezTo>
                    <a:pt x="88" y="93"/>
                    <a:pt x="85" y="89"/>
                    <a:pt x="85" y="84"/>
                  </a:cubicBezTo>
                  <a:cubicBezTo>
                    <a:pt x="85" y="79"/>
                    <a:pt x="90" y="74"/>
                    <a:pt x="97" y="74"/>
                  </a:cubicBezTo>
                  <a:cubicBezTo>
                    <a:pt x="105" y="74"/>
                    <a:pt x="110" y="81"/>
                    <a:pt x="110" y="89"/>
                  </a:cubicBezTo>
                  <a:cubicBezTo>
                    <a:pt x="110" y="89"/>
                    <a:pt x="110" y="89"/>
                    <a:pt x="110" y="89"/>
                  </a:cubicBezTo>
                  <a:close/>
                  <a:moveTo>
                    <a:pt x="95" y="40"/>
                  </a:moveTo>
                  <a:cubicBezTo>
                    <a:pt x="95" y="39"/>
                    <a:pt x="95" y="38"/>
                    <a:pt x="94" y="38"/>
                  </a:cubicBezTo>
                  <a:cubicBezTo>
                    <a:pt x="91" y="38"/>
                    <a:pt x="86" y="44"/>
                    <a:pt x="86" y="52"/>
                  </a:cubicBezTo>
                  <a:cubicBezTo>
                    <a:pt x="92" y="47"/>
                    <a:pt x="95" y="43"/>
                    <a:pt x="95" y="40"/>
                  </a:cubicBezTo>
                  <a:cubicBezTo>
                    <a:pt x="95" y="40"/>
                    <a:pt x="95" y="40"/>
                    <a:pt x="95" y="40"/>
                  </a:cubicBezTo>
                  <a:close/>
                  <a:moveTo>
                    <a:pt x="61" y="39"/>
                  </a:moveTo>
                  <a:cubicBezTo>
                    <a:pt x="61" y="38"/>
                    <a:pt x="60" y="38"/>
                    <a:pt x="59" y="38"/>
                  </a:cubicBezTo>
                  <a:cubicBezTo>
                    <a:pt x="55" y="38"/>
                    <a:pt x="50" y="49"/>
                    <a:pt x="50" y="55"/>
                  </a:cubicBezTo>
                  <a:cubicBezTo>
                    <a:pt x="56" y="52"/>
                    <a:pt x="61" y="44"/>
                    <a:pt x="61" y="39"/>
                  </a:cubicBezTo>
                  <a:cubicBezTo>
                    <a:pt x="61" y="39"/>
                    <a:pt x="61" y="39"/>
                    <a:pt x="61" y="39"/>
                  </a:cubicBezTo>
                  <a:close/>
                  <a:moveTo>
                    <a:pt x="58" y="76"/>
                  </a:moveTo>
                  <a:cubicBezTo>
                    <a:pt x="50" y="80"/>
                    <a:pt x="39" y="88"/>
                    <a:pt x="39" y="96"/>
                  </a:cubicBezTo>
                  <a:cubicBezTo>
                    <a:pt x="39" y="99"/>
                    <a:pt x="40" y="101"/>
                    <a:pt x="43" y="101"/>
                  </a:cubicBezTo>
                  <a:cubicBezTo>
                    <a:pt x="52" y="101"/>
                    <a:pt x="57" y="87"/>
                    <a:pt x="58" y="76"/>
                  </a:cubicBezTo>
                  <a:cubicBezTo>
                    <a:pt x="58" y="76"/>
                    <a:pt x="58" y="76"/>
                    <a:pt x="58" y="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17" name="Rectangle 16"/>
          <p:cNvSpPr/>
          <p:nvPr userDrawn="1"/>
        </p:nvSpPr>
        <p:spPr>
          <a:xfrm rot="16200000">
            <a:off x="-2437580" y="3387724"/>
            <a:ext cx="6858000" cy="82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750249" y="6496603"/>
            <a:ext cx="305422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CA" sz="900" dirty="0">
                <a:solidFill>
                  <a:schemeClr val="bg1"/>
                </a:solidFill>
              </a:rPr>
              <a:t>© 2017 Baker Hughes, a GE company, LLC - All rights reserved.</a:t>
            </a:r>
            <a:endParaRPr lang="en-CA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349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(light blue gradient)">
    <p:bg>
      <p:bgPr>
        <a:gradFill flip="none" rotWithShape="1">
          <a:gsLst>
            <a:gs pos="1000">
              <a:srgbClr val="005EB8"/>
            </a:gs>
            <a:gs pos="100000">
              <a:srgbClr val="00B5E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6449" y="1649414"/>
            <a:ext cx="6750701" cy="2852737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Divider</a:t>
            </a:r>
            <a:endParaRPr lang="en-CA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498914" y="6475913"/>
            <a:ext cx="4306824" cy="1828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CA" sz="1000" spc="-10" baseline="0" dirty="0">
                <a:solidFill>
                  <a:schemeClr val="bg1"/>
                </a:solidFill>
              </a:rPr>
              <a:t>Confidential. Not to be copied, distributed, or reproduced without prior approval.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24552" y="5953922"/>
            <a:ext cx="8286073" cy="0"/>
          </a:xfrm>
          <a:prstGeom prst="line">
            <a:avLst/>
          </a:prstGeom>
          <a:ln w="127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82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(dark blue gradient)">
    <p:bg>
      <p:bgPr>
        <a:gradFill flip="none" rotWithShape="1">
          <a:gsLst>
            <a:gs pos="0">
              <a:srgbClr val="10069F"/>
            </a:gs>
            <a:gs pos="100000">
              <a:srgbClr val="005EB8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4498914" y="6475913"/>
            <a:ext cx="4306824" cy="1828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CA" sz="1000" spc="-10" baseline="0" dirty="0">
                <a:solidFill>
                  <a:schemeClr val="bg1"/>
                </a:solidFill>
              </a:rPr>
              <a:t>Confidential. Not to be copied, distributed, or reproduced without prior approval. 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24552" y="5953922"/>
            <a:ext cx="8286073" cy="0"/>
          </a:xfrm>
          <a:prstGeom prst="line">
            <a:avLst/>
          </a:prstGeom>
          <a:ln w="127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26449" y="1649414"/>
            <a:ext cx="6750701" cy="2852737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Divider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6421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(light green gradient)">
    <p:bg>
      <p:bgPr>
        <a:gradFill flip="none" rotWithShape="1">
          <a:gsLst>
            <a:gs pos="0">
              <a:srgbClr val="00BF6F"/>
            </a:gs>
            <a:gs pos="100000">
              <a:srgbClr val="97D700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4498914" y="6475913"/>
            <a:ext cx="4306824" cy="1828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CA" sz="1000" spc="-10" baseline="0" dirty="0">
                <a:solidFill>
                  <a:schemeClr val="bg1"/>
                </a:solidFill>
              </a:rPr>
              <a:t>Confidential. Not to be copied, distributed, or reproduced without prior approval. 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24552" y="5953922"/>
            <a:ext cx="8286073" cy="0"/>
          </a:xfrm>
          <a:prstGeom prst="line">
            <a:avLst/>
          </a:prstGeom>
          <a:ln w="127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26449" y="1649414"/>
            <a:ext cx="6750701" cy="2852737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Divider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482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0192" y="222086"/>
            <a:ext cx="6748272" cy="9144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193" y="1846398"/>
            <a:ext cx="6748272" cy="38590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7298" y="6279689"/>
            <a:ext cx="1199265" cy="182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1000" spc="-10" baseline="0">
                <a:solidFill>
                  <a:schemeClr val="accent2"/>
                </a:solidFill>
              </a:defRPr>
            </a:lvl1pPr>
          </a:lstStyle>
          <a:p>
            <a:fld id="{59AD7A44-F5B9-48AC-81DD-DBE0808B6C3A}" type="datetime4">
              <a:rPr lang="en-US" smtClean="0"/>
              <a:pPr/>
              <a:t>November 30, 2017</a:t>
            </a:fld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0499" y="6279689"/>
            <a:ext cx="247227" cy="182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1000" spc="-10" baseline="0">
                <a:solidFill>
                  <a:schemeClr val="accent2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4498914" y="6475913"/>
            <a:ext cx="4306824" cy="1828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CA" sz="1000" spc="-10" baseline="0" dirty="0">
                <a:solidFill>
                  <a:schemeClr val="accent2"/>
                </a:solidFill>
              </a:rPr>
              <a:t>Confidential. Not to be copied, distributed, or reproduced without prior approval. 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24552" y="5953922"/>
            <a:ext cx="8286073" cy="0"/>
          </a:xfrm>
          <a:prstGeom prst="line">
            <a:avLst/>
          </a:prstGeom>
          <a:ln w="12700" cmpd="sng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38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720" r:id="rId2"/>
    <p:sldLayoutId id="2147483680" r:id="rId3"/>
    <p:sldLayoutId id="2147483700" r:id="rId4"/>
    <p:sldLayoutId id="2147483721" r:id="rId5"/>
    <p:sldLayoutId id="2147483701" r:id="rId6"/>
    <p:sldLayoutId id="2147483681" r:id="rId7"/>
    <p:sldLayoutId id="2147483702" r:id="rId8"/>
    <p:sldLayoutId id="2147483703" r:id="rId9"/>
    <p:sldLayoutId id="2147483704" r:id="rId10"/>
    <p:sldLayoutId id="2147483712" r:id="rId11"/>
    <p:sldLayoutId id="2147483684" r:id="rId12"/>
    <p:sldLayoutId id="2147483686" r:id="rId13"/>
    <p:sldLayoutId id="2147483688" r:id="rId14"/>
    <p:sldLayoutId id="2147483689" r:id="rId15"/>
    <p:sldLayoutId id="2147483682" r:id="rId16"/>
    <p:sldLayoutId id="2147483695" r:id="rId17"/>
    <p:sldLayoutId id="2147483696" r:id="rId18"/>
    <p:sldLayoutId id="2147483724" r:id="rId19"/>
    <p:sldLayoutId id="2147483723" r:id="rId20"/>
    <p:sldLayoutId id="2147483722" r:id="rId21"/>
    <p:sldLayoutId id="2147483698" r:id="rId22"/>
    <p:sldLayoutId id="2147483699" r:id="rId2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92024" indent="-192024" algn="l" defTabSz="914400" rtl="0" eaLnBrk="1" latinLnBrk="0" hangingPunct="1">
        <a:lnSpc>
          <a:spcPct val="99000"/>
        </a:lnSpc>
        <a:spcBef>
          <a:spcPts val="14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192024" indent="0" algn="l" defTabSz="914400" rtl="0" eaLnBrk="1" latinLnBrk="0" hangingPunct="1">
        <a:lnSpc>
          <a:spcPct val="99000"/>
        </a:lnSpc>
        <a:spcBef>
          <a:spcPts val="0"/>
        </a:spcBef>
        <a:spcAft>
          <a:spcPts val="600"/>
        </a:spcAft>
        <a:buFontTx/>
        <a:buNone/>
        <a:defRPr sz="24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92088" indent="-192088" algn="l" defTabSz="914400" rtl="0" eaLnBrk="1" latinLnBrk="0" hangingPunct="1">
        <a:lnSpc>
          <a:spcPct val="99000"/>
        </a:lnSpc>
        <a:spcBef>
          <a:spcPts val="1200"/>
        </a:spcBef>
        <a:spcAft>
          <a:spcPts val="600"/>
        </a:spcAft>
        <a:buSzPct val="91000"/>
        <a:buFont typeface="Arial" panose="020B0604020202020204" pitchFamily="34" charset="0"/>
        <a:buChar char="•"/>
        <a:defRPr sz="20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92024" indent="0" algn="l" defTabSz="914400" rtl="0" eaLnBrk="1" latinLnBrk="0" hangingPunct="1">
        <a:lnSpc>
          <a:spcPct val="99000"/>
        </a:lnSpc>
        <a:spcBef>
          <a:spcPts val="0"/>
        </a:spcBef>
        <a:spcAft>
          <a:spcPts val="600"/>
        </a:spcAft>
        <a:buFontTx/>
        <a:buNone/>
        <a:defRPr sz="2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92024" indent="-192024" algn="l" defTabSz="914400" rtl="0" eaLnBrk="1" latinLnBrk="0" hangingPunct="1">
        <a:lnSpc>
          <a:spcPct val="99000"/>
        </a:lnSpc>
        <a:spcBef>
          <a:spcPts val="900"/>
        </a:spcBef>
        <a:spcAft>
          <a:spcPts val="600"/>
        </a:spcAft>
        <a:buSzPct val="91000"/>
        <a:buFont typeface="Arial" panose="020B0604020202020204" pitchFamily="34" charset="0"/>
        <a:buChar char="•"/>
        <a:defRPr sz="18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192024" indent="0" algn="l" defTabSz="914400" rtl="0" eaLnBrk="1" latinLnBrk="0" hangingPunct="1">
        <a:lnSpc>
          <a:spcPct val="99000"/>
        </a:lnSpc>
        <a:spcBef>
          <a:spcPts val="0"/>
        </a:spcBef>
        <a:buSzPct val="91000"/>
        <a:buFontTx/>
        <a:buNone/>
        <a:defRPr sz="1800" kern="1200">
          <a:solidFill>
            <a:schemeClr val="accent2"/>
          </a:solidFill>
          <a:latin typeface="+mn-lt"/>
          <a:ea typeface="+mn-ea"/>
          <a:cs typeface="+mn-cs"/>
        </a:defRPr>
      </a:lvl6pPr>
      <a:lvl7pPr marL="192024" indent="-192024" algn="l" defTabSz="914400" rtl="0" eaLnBrk="1" latinLnBrk="0" hangingPunct="1">
        <a:lnSpc>
          <a:spcPct val="99000"/>
        </a:lnSpc>
        <a:spcBef>
          <a:spcPts val="900"/>
        </a:spcBef>
        <a:buSzPct val="91000"/>
        <a:buFont typeface="Arial" panose="020B0604020202020204" pitchFamily="34" charset="0"/>
        <a:buChar char="•"/>
        <a:defRPr sz="1800" kern="1200">
          <a:solidFill>
            <a:schemeClr val="accent2"/>
          </a:solidFill>
          <a:latin typeface="+mn-lt"/>
          <a:ea typeface="+mn-ea"/>
          <a:cs typeface="+mn-cs"/>
        </a:defRPr>
      </a:lvl7pPr>
      <a:lvl8pPr marL="192024" indent="0" algn="l" defTabSz="914400" rtl="0" eaLnBrk="1" latinLnBrk="0" hangingPunct="1">
        <a:lnSpc>
          <a:spcPct val="99000"/>
        </a:lnSpc>
        <a:spcBef>
          <a:spcPts val="0"/>
        </a:spcBef>
        <a:buSzPct val="91000"/>
        <a:buFontTx/>
        <a:buNone/>
        <a:defRPr sz="1800" kern="1200">
          <a:solidFill>
            <a:schemeClr val="accent2"/>
          </a:solidFill>
          <a:latin typeface="+mn-lt"/>
          <a:ea typeface="+mn-ea"/>
          <a:cs typeface="+mn-cs"/>
        </a:defRPr>
      </a:lvl8pPr>
      <a:lvl9pPr marL="192024" indent="-192024" algn="l" defTabSz="914400" rtl="0" eaLnBrk="1" latinLnBrk="0" hangingPunct="1">
        <a:lnSpc>
          <a:spcPct val="99000"/>
        </a:lnSpc>
        <a:spcBef>
          <a:spcPts val="900"/>
        </a:spcBef>
        <a:buSzPct val="91000"/>
        <a:buFont typeface="Arial" panose="020B0604020202020204" pitchFamily="34" charset="0"/>
        <a:buChar char="•"/>
        <a:defRPr sz="1800" kern="1200">
          <a:solidFill>
            <a:schemeClr val="accent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0" algn="l" defTabSz="914400" rtl="0" eaLnBrk="1" latinLnBrk="0" hangingPunct="1">
        <a:defRPr sz="1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0" algn="l" defTabSz="914400" rtl="0" eaLnBrk="1" latinLnBrk="0" hangingPunct="1"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0" algn="l" defTabSz="914400" rtl="0" eaLnBrk="1" latinLnBrk="0" hangingPunct="1">
        <a:defRPr sz="12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0" algn="l" defTabSz="914400" rtl="0" eaLnBrk="1" latinLnBrk="0" hangingPunct="1">
        <a:defRPr sz="12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0" algn="l" defTabSz="914400" rtl="0" eaLnBrk="1" latinLnBrk="0" hangingPunct="1">
        <a:defRPr sz="1200" kern="1200">
          <a:solidFill>
            <a:schemeClr val="accent2"/>
          </a:solidFill>
          <a:latin typeface="+mn-lt"/>
          <a:ea typeface="+mn-ea"/>
          <a:cs typeface="+mn-cs"/>
        </a:defRPr>
      </a:lvl6pPr>
      <a:lvl7pPr marL="0" algn="l" defTabSz="914400" rtl="0" eaLnBrk="1" latinLnBrk="0" hangingPunct="1">
        <a:defRPr sz="1200" kern="1200">
          <a:solidFill>
            <a:schemeClr val="accent2"/>
          </a:solidFill>
          <a:latin typeface="+mn-lt"/>
          <a:ea typeface="+mn-ea"/>
          <a:cs typeface="+mn-cs"/>
        </a:defRPr>
      </a:lvl7pPr>
      <a:lvl8pPr marL="0" algn="l" defTabSz="914400" rtl="0" eaLnBrk="1" latinLnBrk="0" hangingPunct="1">
        <a:defRPr sz="1200" kern="1200">
          <a:solidFill>
            <a:schemeClr val="accent2"/>
          </a:solidFill>
          <a:latin typeface="+mn-lt"/>
          <a:ea typeface="+mn-ea"/>
          <a:cs typeface="+mn-cs"/>
        </a:defRPr>
      </a:lvl8pPr>
      <a:lvl9pPr marL="0" algn="l" defTabSz="914400" rtl="0" eaLnBrk="1" latinLnBrk="0" hangingPunct="1">
        <a:defRPr sz="1200" kern="1200">
          <a:solidFill>
            <a:schemeClr val="accent2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 Code Bro?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December 1, 2017</a:t>
            </a:r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EC0613-864B-4841-8210-949F8F2A6D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Devon Hackathon 2017</a:t>
            </a:r>
          </a:p>
        </p:txBody>
      </p:sp>
    </p:spTree>
    <p:extLst>
      <p:ext uri="{BB962C8B-B14F-4D97-AF65-F5344CB8AC3E}">
        <p14:creationId xmlns:p14="http://schemas.microsoft.com/office/powerpoint/2010/main" val="2476178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7A17B-159B-42B1-A767-41AF84DE2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Screen-Out Prediction</a:t>
            </a:r>
          </a:p>
        </p:txBody>
      </p:sp>
    </p:spTree>
    <p:extLst>
      <p:ext uri="{BB962C8B-B14F-4D97-AF65-F5344CB8AC3E}">
        <p14:creationId xmlns:p14="http://schemas.microsoft.com/office/powerpoint/2010/main" val="4243397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8B15F5-984F-40A2-930E-A0BBBB3DC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46A8-A192-4F5D-A963-F694E58B90FD}" type="datetime4">
              <a:rPr lang="en-US" smtClean="0"/>
              <a:t>December 1, 2017</a:t>
            </a:fld>
            <a:endParaRPr lang="en-C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FFBAD4-A50D-420E-AD58-7A5082689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t>11</a:t>
            </a:fld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9C9854-E40C-4257-A331-5E07976C5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1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8D6976-3197-4BD7-88A7-BA4306DE1AEA}"/>
              </a:ext>
            </a:extLst>
          </p:cNvPr>
          <p:cNvSpPr txBox="1"/>
          <p:nvPr/>
        </p:nvSpPr>
        <p:spPr>
          <a:xfrm>
            <a:off x="186856" y="3429000"/>
            <a:ext cx="28465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Automated corrective action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BC1E1-E1BC-42DF-8FD0-B5BEBACD8592}"/>
              </a:ext>
            </a:extLst>
          </p:cNvPr>
          <p:cNvSpPr txBox="1"/>
          <p:nvPr/>
        </p:nvSpPr>
        <p:spPr>
          <a:xfrm>
            <a:off x="103367" y="699715"/>
            <a:ext cx="2711395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Text notification sent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Frac</a:t>
            </a:r>
            <a:r>
              <a:rPr lang="en-US" dirty="0">
                <a:solidFill>
                  <a:schemeClr val="bg1"/>
                </a:solidFill>
              </a:rPr>
              <a:t> Crew</a:t>
            </a:r>
          </a:p>
        </p:txBody>
      </p:sp>
    </p:spTree>
    <p:extLst>
      <p:ext uri="{BB962C8B-B14F-4D97-AF65-F5344CB8AC3E}">
        <p14:creationId xmlns:p14="http://schemas.microsoft.com/office/powerpoint/2010/main" val="3727896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7A17B-159B-42B1-A767-41AF84DE2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Bypass Advisory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9D0F0D-16C7-44C4-8F71-2CE47AB4609B}"/>
              </a:ext>
            </a:extLst>
          </p:cNvPr>
          <p:cNvSpPr txBox="1"/>
          <p:nvPr/>
        </p:nvSpPr>
        <p:spPr>
          <a:xfrm>
            <a:off x="437325" y="3013544"/>
            <a:ext cx="7156174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Preview the mobile app on your phone: </a:t>
            </a:r>
          </a:p>
          <a:p>
            <a:endParaRPr lang="en-US" sz="3200" dirty="0">
              <a:solidFill>
                <a:schemeClr val="accent2"/>
              </a:solidFill>
            </a:endParaRPr>
          </a:p>
          <a:p>
            <a:pPr lvl="1"/>
            <a:r>
              <a:rPr lang="en-US" sz="3200" dirty="0">
                <a:solidFill>
                  <a:schemeClr val="accent2"/>
                </a:solidFill>
              </a:rPr>
              <a:t>Go to: </a:t>
            </a:r>
            <a:r>
              <a:rPr lang="en-US" sz="3200" b="1" i="1" dirty="0" err="1">
                <a:solidFill>
                  <a:schemeClr val="accent2"/>
                </a:solidFill>
              </a:rPr>
              <a:t>Theory.cafe</a:t>
            </a:r>
            <a:endParaRPr lang="en-US" sz="3200" b="1" i="1" dirty="0">
              <a:solidFill>
                <a:schemeClr val="accent2"/>
              </a:solidFill>
            </a:endParaRPr>
          </a:p>
          <a:p>
            <a:endParaRPr lang="en-US" sz="3200" dirty="0">
              <a:solidFill>
                <a:schemeClr val="accent2"/>
              </a:solidFill>
            </a:endParaRPr>
          </a:p>
          <a:p>
            <a:pPr lvl="1"/>
            <a:r>
              <a:rPr lang="en-US" sz="3200" dirty="0">
                <a:solidFill>
                  <a:schemeClr val="accent2"/>
                </a:solidFill>
              </a:rPr>
              <a:t>Tap on </a:t>
            </a:r>
            <a:r>
              <a:rPr lang="en-US" sz="3200" b="1" i="1" dirty="0">
                <a:solidFill>
                  <a:schemeClr val="accent2"/>
                </a:solidFill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2380852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AB871-D0EC-4594-8CCE-FC66D9C2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46A8-A192-4F5D-A963-F694E58B90FD}" type="datetime4">
              <a:rPr lang="en-US" smtClean="0"/>
              <a:t>December 1, 2017</a:t>
            </a:fld>
            <a:endParaRPr lang="en-C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F7D976-56EE-4697-91EC-01E1BB77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t>13</a:t>
            </a:fld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458DF-A7C6-4364-A680-F64C1673A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3627AA-5731-43A7-99BF-4780C4E987AD}"/>
              </a:ext>
            </a:extLst>
          </p:cNvPr>
          <p:cNvSpPr txBox="1"/>
          <p:nvPr/>
        </p:nvSpPr>
        <p:spPr>
          <a:xfrm>
            <a:off x="6463647" y="4733019"/>
            <a:ext cx="2846566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 view on mobile device: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Go to : </a:t>
            </a:r>
            <a:r>
              <a:rPr lang="en-US" dirty="0" err="1">
                <a:solidFill>
                  <a:schemeClr val="bg1"/>
                </a:solidFill>
              </a:rPr>
              <a:t>Theory.cafe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Tap: Dashboard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57FCE-F517-4896-90A2-3589838C04E1}"/>
              </a:ext>
            </a:extLst>
          </p:cNvPr>
          <p:cNvSpPr txBox="1"/>
          <p:nvPr/>
        </p:nvSpPr>
        <p:spPr>
          <a:xfrm>
            <a:off x="103367" y="699715"/>
            <a:ext cx="271139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Text notification sent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Completions Engineer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Frac</a:t>
            </a:r>
            <a:r>
              <a:rPr lang="en-US" dirty="0">
                <a:solidFill>
                  <a:schemeClr val="bg1"/>
                </a:solidFill>
              </a:rPr>
              <a:t> Crew</a:t>
            </a:r>
          </a:p>
        </p:txBody>
      </p:sp>
    </p:spTree>
    <p:extLst>
      <p:ext uri="{BB962C8B-B14F-4D97-AF65-F5344CB8AC3E}">
        <p14:creationId xmlns:p14="http://schemas.microsoft.com/office/powerpoint/2010/main" val="3715745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F15E2-B492-49C0-B4BD-52DEF4CBB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46A8-A192-4F5D-A963-F694E58B90FD}" type="datetime4">
              <a:rPr lang="en-US" smtClean="0"/>
              <a:t>November 30, 2017</a:t>
            </a:fld>
            <a:endParaRPr lang="en-C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479CBF-7598-4818-9478-F0652146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t>14</a:t>
            </a:fld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C0EA53-C7C8-4276-9F76-09C2179F7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99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1B8906-0851-4780-8389-222B5E440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46A8-A192-4F5D-A963-F694E58B90FD}" type="datetime4">
              <a:rPr lang="en-US" smtClean="0"/>
              <a:t>December 1, 2017</a:t>
            </a:fld>
            <a:endParaRPr lang="en-C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C25EDC-275A-42CE-AE1B-BD3A53DE5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t>15</a:t>
            </a:fld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1D3B7E-4C81-4658-887B-A65918477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22ACF9-99A8-479C-977E-1D2A1B126BBB}"/>
              </a:ext>
            </a:extLst>
          </p:cNvPr>
          <p:cNvSpPr txBox="1"/>
          <p:nvPr/>
        </p:nvSpPr>
        <p:spPr>
          <a:xfrm>
            <a:off x="103367" y="699715"/>
            <a:ext cx="2711395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Text notification sent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Frac</a:t>
            </a:r>
            <a:r>
              <a:rPr lang="en-US" dirty="0">
                <a:solidFill>
                  <a:schemeClr val="bg1"/>
                </a:solidFill>
              </a:rPr>
              <a:t> Crew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620AE-B5F1-45D0-8E97-B84B3F088C79}"/>
              </a:ext>
            </a:extLst>
          </p:cNvPr>
          <p:cNvSpPr txBox="1"/>
          <p:nvPr/>
        </p:nvSpPr>
        <p:spPr>
          <a:xfrm>
            <a:off x="6463647" y="4733019"/>
            <a:ext cx="2846566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 view on mobile device: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Go to : </a:t>
            </a:r>
            <a:r>
              <a:rPr lang="en-US" dirty="0" err="1">
                <a:solidFill>
                  <a:schemeClr val="bg1"/>
                </a:solidFill>
              </a:rPr>
              <a:t>Theory.cafe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Tap: Dashboard</a:t>
            </a:r>
          </a:p>
        </p:txBody>
      </p:sp>
    </p:spTree>
    <p:extLst>
      <p:ext uri="{BB962C8B-B14F-4D97-AF65-F5344CB8AC3E}">
        <p14:creationId xmlns:p14="http://schemas.microsoft.com/office/powerpoint/2010/main" val="1517758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117E65-2B3E-4A5A-B34E-0D38E42A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46A8-A192-4F5D-A963-F694E58B90FD}" type="datetime4">
              <a:rPr lang="en-US" smtClean="0"/>
              <a:t>December 1, 2017</a:t>
            </a:fld>
            <a:endParaRPr lang="en-C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EBEB18-BC0B-48F1-9D26-5677E315C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t>16</a:t>
            </a:fld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371971-B03A-41E0-9567-83B8C0AEF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02A545-14ED-4DD0-A432-F53569237DE9}"/>
              </a:ext>
            </a:extLst>
          </p:cNvPr>
          <p:cNvSpPr txBox="1"/>
          <p:nvPr/>
        </p:nvSpPr>
        <p:spPr>
          <a:xfrm>
            <a:off x="103367" y="699715"/>
            <a:ext cx="2711395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Text notification sent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Frac</a:t>
            </a:r>
            <a:r>
              <a:rPr lang="en-US" dirty="0">
                <a:solidFill>
                  <a:schemeClr val="bg1"/>
                </a:solidFill>
              </a:rPr>
              <a:t> Crew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6EC0EC-441B-482E-9A63-7201D2C77972}"/>
              </a:ext>
            </a:extLst>
          </p:cNvPr>
          <p:cNvSpPr txBox="1"/>
          <p:nvPr/>
        </p:nvSpPr>
        <p:spPr>
          <a:xfrm>
            <a:off x="6463647" y="4733019"/>
            <a:ext cx="2846566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 view on mobile device: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Go to : </a:t>
            </a:r>
            <a:r>
              <a:rPr lang="en-US" dirty="0" err="1">
                <a:solidFill>
                  <a:schemeClr val="bg1"/>
                </a:solidFill>
              </a:rPr>
              <a:t>Theory.cafe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Tap: Dashboard</a:t>
            </a:r>
          </a:p>
        </p:txBody>
      </p:sp>
    </p:spTree>
    <p:extLst>
      <p:ext uri="{BB962C8B-B14F-4D97-AF65-F5344CB8AC3E}">
        <p14:creationId xmlns:p14="http://schemas.microsoft.com/office/powerpoint/2010/main" val="4210762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7A17B-159B-42B1-A767-41AF84DE2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Shutdown</a:t>
            </a:r>
          </a:p>
        </p:txBody>
      </p:sp>
    </p:spTree>
    <p:extLst>
      <p:ext uri="{BB962C8B-B14F-4D97-AF65-F5344CB8AC3E}">
        <p14:creationId xmlns:p14="http://schemas.microsoft.com/office/powerpoint/2010/main" val="3153148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4D27FA-9E7A-4753-934D-EDB1BA093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46A8-A192-4F5D-A963-F694E58B90FD}" type="datetime4">
              <a:rPr lang="en-US" smtClean="0"/>
              <a:t>December 1, 2017</a:t>
            </a:fld>
            <a:endParaRPr lang="en-C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2D55C0-F6D5-4396-B399-CE7B6081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t>18</a:t>
            </a:fld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B658DB-6A0F-41DE-A0CA-2A6B9B7DA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E141B0-CC0F-4EBC-AB9F-84BE913DAAFC}"/>
              </a:ext>
            </a:extLst>
          </p:cNvPr>
          <p:cNvSpPr txBox="1"/>
          <p:nvPr/>
        </p:nvSpPr>
        <p:spPr>
          <a:xfrm>
            <a:off x="103367" y="699715"/>
            <a:ext cx="271139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Text notification sent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Completions Engineer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Frac</a:t>
            </a:r>
            <a:r>
              <a:rPr lang="en-US" dirty="0">
                <a:solidFill>
                  <a:schemeClr val="bg1"/>
                </a:solidFill>
              </a:rPr>
              <a:t> Crew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06398E-A05B-47A7-8C0C-D11E4CA626F9}"/>
              </a:ext>
            </a:extLst>
          </p:cNvPr>
          <p:cNvSpPr txBox="1"/>
          <p:nvPr/>
        </p:nvSpPr>
        <p:spPr>
          <a:xfrm>
            <a:off x="6463647" y="4733019"/>
            <a:ext cx="2846566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 view on mobile device: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Go to : </a:t>
            </a:r>
            <a:r>
              <a:rPr lang="en-US" dirty="0" err="1">
                <a:solidFill>
                  <a:schemeClr val="bg1"/>
                </a:solidFill>
              </a:rPr>
              <a:t>Theory.cafe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Tap: Dashboard</a:t>
            </a:r>
          </a:p>
        </p:txBody>
      </p:sp>
    </p:spTree>
    <p:extLst>
      <p:ext uri="{BB962C8B-B14F-4D97-AF65-F5344CB8AC3E}">
        <p14:creationId xmlns:p14="http://schemas.microsoft.com/office/powerpoint/2010/main" val="2438630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7A17B-159B-42B1-A767-41AF84DE2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Frac</a:t>
            </a:r>
            <a:r>
              <a:rPr lang="en-US" dirty="0"/>
              <a:t> Complete</a:t>
            </a:r>
          </a:p>
        </p:txBody>
      </p:sp>
    </p:spTree>
    <p:extLst>
      <p:ext uri="{BB962C8B-B14F-4D97-AF65-F5344CB8AC3E}">
        <p14:creationId xmlns:p14="http://schemas.microsoft.com/office/powerpoint/2010/main" val="3405830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0993242-EB89-4A52-BD6B-D1BAE8B10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8253"/>
            <a:ext cx="9144000" cy="5029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9D7610-2E49-47D9-933A-F1D31B0E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 Code Bro?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E8CF30-EB66-4B0F-973F-BB6EC9C1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7FD2-EEE1-4653-A3ED-EC06E26685F5}" type="datetime4">
              <a:rPr lang="en-US" smtClean="0"/>
              <a:t>November 30, 2017</a:t>
            </a:fld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A4119-F00D-4A0A-9FAD-8A58C941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t>2</a:t>
            </a:fld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B16155-D669-445B-AA61-694E9A42C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9689"/>
            <a:ext cx="9144000" cy="53333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1A3844C4-ECBE-40CE-BCD4-D127B4CAA0A4}"/>
              </a:ext>
            </a:extLst>
          </p:cNvPr>
          <p:cNvSpPr/>
          <p:nvPr/>
        </p:nvSpPr>
        <p:spPr>
          <a:xfrm>
            <a:off x="193144" y="1023730"/>
            <a:ext cx="2687541" cy="1610139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Chris Masters</a:t>
            </a:r>
          </a:p>
          <a:p>
            <a:pPr algn="ctr"/>
            <a:r>
              <a:rPr lang="en-US" sz="1400" i="1" dirty="0">
                <a:solidFill>
                  <a:schemeClr val="tx1"/>
                </a:solidFill>
              </a:rPr>
              <a:t>Staff Software Engineer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270C66C-303D-415F-BE3F-29ACB9C6CEBE}"/>
              </a:ext>
            </a:extLst>
          </p:cNvPr>
          <p:cNvSpPr/>
          <p:nvPr/>
        </p:nvSpPr>
        <p:spPr>
          <a:xfrm>
            <a:off x="5943527" y="1023729"/>
            <a:ext cx="2687541" cy="1610139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Jamie Dulaney</a:t>
            </a:r>
          </a:p>
          <a:p>
            <a:pPr algn="ctr"/>
            <a:r>
              <a:rPr lang="en-US" sz="1400" i="1" dirty="0">
                <a:solidFill>
                  <a:schemeClr val="tx1"/>
                </a:solidFill>
              </a:rPr>
              <a:t>Staff Software Engineer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4378092-0877-443D-B7F0-93676ED2E496}"/>
              </a:ext>
            </a:extLst>
          </p:cNvPr>
          <p:cNvSpPr/>
          <p:nvPr/>
        </p:nvSpPr>
        <p:spPr>
          <a:xfrm>
            <a:off x="325141" y="4197617"/>
            <a:ext cx="2966705" cy="1610139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Roary Tubbs</a:t>
            </a:r>
          </a:p>
          <a:p>
            <a:pPr algn="ctr"/>
            <a:r>
              <a:rPr lang="en-US" sz="1400" i="1" dirty="0">
                <a:solidFill>
                  <a:schemeClr val="tx1"/>
                </a:solidFill>
              </a:rPr>
              <a:t>Sr UX Interaction Designer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AA452BF-58D1-4DFD-AA12-6FFBF6043FD9}"/>
              </a:ext>
            </a:extLst>
          </p:cNvPr>
          <p:cNvSpPr/>
          <p:nvPr/>
        </p:nvSpPr>
        <p:spPr>
          <a:xfrm>
            <a:off x="5390984" y="4145278"/>
            <a:ext cx="3633746" cy="1610139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Christy Taylor</a:t>
            </a:r>
          </a:p>
          <a:p>
            <a:pPr algn="ctr"/>
            <a:r>
              <a:rPr lang="en-US" sz="1400" i="1" dirty="0">
                <a:solidFill>
                  <a:schemeClr val="tx1"/>
                </a:solidFill>
              </a:rPr>
              <a:t>Manager – Software Engineering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865A0E-E389-45AA-B86B-E7F09879AAEE}"/>
              </a:ext>
            </a:extLst>
          </p:cNvPr>
          <p:cNvSpPr/>
          <p:nvPr/>
        </p:nvSpPr>
        <p:spPr>
          <a:xfrm>
            <a:off x="2753467" y="2409908"/>
            <a:ext cx="3321334" cy="1610139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Jennifer Bono</a:t>
            </a:r>
          </a:p>
          <a:p>
            <a:pPr algn="ctr"/>
            <a:r>
              <a:rPr lang="en-US" sz="1400" i="1" dirty="0">
                <a:solidFill>
                  <a:schemeClr val="tx1"/>
                </a:solidFill>
              </a:rPr>
              <a:t>Sr Technical Product Manager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767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2DB9A8-49A9-4046-9740-5394DFF6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46A8-A192-4F5D-A963-F694E58B90FD}" type="datetime4">
              <a:rPr lang="en-US" smtClean="0"/>
              <a:t>December 1, 2017</a:t>
            </a:fld>
            <a:endParaRPr lang="en-C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F317EC-D537-4705-A8A3-1E35F5B2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t>20</a:t>
            </a:fld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C9329A-5FBE-48A5-976C-7F12F267B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0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A476F-3823-4291-8ADD-DD7A6E0ED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 Code Bro?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B4075C-3F4C-48A7-8B4A-F0A24C5E1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7FD2-EEE1-4653-A3ED-EC06E26685F5}" type="datetime4">
              <a:rPr lang="en-US" smtClean="0"/>
              <a:t>November 30, 2017</a:t>
            </a:fld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FDFF2-8BA2-4B58-875F-23F2EE789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t>21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9AED8F-AF22-414E-A5E6-E695169653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Future Considerations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607245-E683-4507-BA61-17A9B06E407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PIC Hall of Fame</a:t>
            </a:r>
          </a:p>
          <a:p>
            <a:r>
              <a:rPr lang="en-US" dirty="0"/>
              <a:t>Incentivized advisories</a:t>
            </a:r>
          </a:p>
          <a:p>
            <a:r>
              <a:rPr lang="en-US" dirty="0"/>
              <a:t>Cost variance between stages</a:t>
            </a:r>
          </a:p>
          <a:p>
            <a:r>
              <a:rPr lang="en-US" dirty="0"/>
              <a:t>Pump optimization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767C5D-8448-4901-A828-38494321E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9689"/>
            <a:ext cx="9144000" cy="5333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AA297B-7BF7-4B53-BB52-2C22C3D99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6345">
            <a:off x="4636255" y="2366204"/>
            <a:ext cx="3850308" cy="289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67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9A413-4AF2-4E85-B1BC-AF24F48318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BBD171-79DF-440E-826E-2A6C03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December 1, 2017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15439-9415-4625-A9BB-68F8489EE1C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96350" y="6280150"/>
            <a:ext cx="247650" cy="182563"/>
          </a:xfrm>
        </p:spPr>
        <p:txBody>
          <a:bodyPr/>
          <a:lstStyle/>
          <a:p>
            <a:fld id="{00E6A5BD-C011-4A45-AA3A-201790FB7F2B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9812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3484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AC80061-AF25-4D37-A211-2CBAFD17A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83" y="842838"/>
            <a:ext cx="6795715" cy="50967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C3C85-7075-4708-BC2C-EDD3883F1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 Code Bro?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0221F-BA65-4B24-910F-9E064FFC0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7FD2-EEE1-4653-A3ED-EC06E26685F5}" type="datetime4">
              <a:rPr lang="en-US" smtClean="0"/>
              <a:t>November 30, 2017</a:t>
            </a:fld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21519-82F0-4F09-8793-5FE8CF4E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t>3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EA992A-FB19-4DF0-B8F7-872FD06FE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9689"/>
            <a:ext cx="9144000" cy="53333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3BA91384-0A2B-431A-A36F-12C581365E94}"/>
              </a:ext>
            </a:extLst>
          </p:cNvPr>
          <p:cNvSpPr/>
          <p:nvPr/>
        </p:nvSpPr>
        <p:spPr>
          <a:xfrm>
            <a:off x="1123784" y="842838"/>
            <a:ext cx="6795714" cy="5096786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Significant cost increases caused by screen-outs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PIC on-site utilization inefficient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Decision errors/delays from inexperience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Actions delayed due to manual processes</a:t>
            </a:r>
          </a:p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8CAD40-CFE2-4852-B319-76534C6F2D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42123" y="2059388"/>
            <a:ext cx="5760541" cy="338328"/>
          </a:xfrm>
        </p:spPr>
        <p:txBody>
          <a:bodyPr/>
          <a:lstStyle/>
          <a:p>
            <a:pPr algn="ctr"/>
            <a:r>
              <a:rPr lang="en-US" dirty="0"/>
              <a:t>Problem Statement - Completions</a:t>
            </a:r>
          </a:p>
        </p:txBody>
      </p:sp>
    </p:spTree>
    <p:extLst>
      <p:ext uri="{BB962C8B-B14F-4D97-AF65-F5344CB8AC3E}">
        <p14:creationId xmlns:p14="http://schemas.microsoft.com/office/powerpoint/2010/main" val="2227747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A3F6C06E-A61C-475C-B68E-D68241EF03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7"/>
          <a:stretch/>
        </p:blipFill>
        <p:spPr>
          <a:xfrm>
            <a:off x="520989" y="1004781"/>
            <a:ext cx="8336451" cy="49244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C3C85-7075-4708-BC2C-EDD3883F1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 Code Bro?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0221F-BA65-4B24-910F-9E064FFC0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7FD2-EEE1-4653-A3ED-EC06E26685F5}" type="datetime4">
              <a:rPr lang="en-US" smtClean="0"/>
              <a:t>November 30, 2017</a:t>
            </a:fld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21519-82F0-4F09-8793-5FE8CF4E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t>4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EA992A-FB19-4DF0-B8F7-872FD06FE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9689"/>
            <a:ext cx="9144000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15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C3C85-7075-4708-BC2C-EDD3883F1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 Code Bro?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0221F-BA65-4B24-910F-9E064FFC0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7FD2-EEE1-4653-A3ED-EC06E26685F5}" type="datetime4">
              <a:rPr lang="en-US" smtClean="0"/>
              <a:t>November 30, 2017</a:t>
            </a:fld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21519-82F0-4F09-8793-5FE8CF4E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t>5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8CAD40-CFE2-4852-B319-76534C6F2D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Solution – </a:t>
            </a:r>
            <a:r>
              <a:rPr lang="en-US" i="1" dirty="0" err="1"/>
              <a:t>Frac’nstein</a:t>
            </a:r>
            <a:endParaRPr lang="en-US" i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D1438-8F7B-41E3-A63A-98D340AFB64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Predict screen-outs and automate corrective action</a:t>
            </a:r>
          </a:p>
          <a:p>
            <a:r>
              <a:rPr lang="en-US" dirty="0"/>
              <a:t>Advisories for </a:t>
            </a:r>
            <a:r>
              <a:rPr lang="en-US" dirty="0" err="1"/>
              <a:t>frac</a:t>
            </a:r>
            <a:r>
              <a:rPr lang="en-US" dirty="0"/>
              <a:t> stage bypass</a:t>
            </a:r>
          </a:p>
          <a:p>
            <a:r>
              <a:rPr lang="en-US" dirty="0"/>
              <a:t>Incentivize users based on scorecard</a:t>
            </a:r>
          </a:p>
          <a:p>
            <a:r>
              <a:rPr lang="en-US" dirty="0"/>
              <a:t>Reduce NPT -&gt; Save $$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B8F7E8-88C1-44D1-8215-A26342A20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9689"/>
            <a:ext cx="9144000" cy="5333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96AB31A-76F7-4287-B1F5-6B30B8599AF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562" y="2845738"/>
            <a:ext cx="4163390" cy="30834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57CE810-F92C-4DAF-9C4D-1B7A42565D8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" t="12293" r="2522" b="8924"/>
          <a:stretch/>
        </p:blipFill>
        <p:spPr>
          <a:xfrm>
            <a:off x="520989" y="3720507"/>
            <a:ext cx="3860537" cy="21051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6862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C3C85-7075-4708-BC2C-EDD3883F1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 Code Bro?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0221F-BA65-4B24-910F-9E064FFC0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7FD2-EEE1-4653-A3ED-EC06E26685F5}" type="datetime4">
              <a:rPr lang="en-US" smtClean="0"/>
              <a:t>November 30, 2017</a:t>
            </a:fld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21519-82F0-4F09-8793-5FE8CF4E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t>6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8CAD40-CFE2-4852-B319-76534C6F2D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D1438-8F7B-41E3-A63A-98D340AFB64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100% Connectivity at Pad Site</a:t>
            </a:r>
          </a:p>
          <a:p>
            <a:r>
              <a:rPr lang="en-US" dirty="0"/>
              <a:t>Persona focus:</a:t>
            </a:r>
          </a:p>
          <a:p>
            <a:pPr marL="534924" lvl="1" indent="-342900">
              <a:buFont typeface="Courier New" panose="02070309020205020404" pitchFamily="49" charset="0"/>
              <a:buChar char="o"/>
            </a:pPr>
            <a:r>
              <a:rPr lang="en-US" dirty="0"/>
              <a:t>Completions Engineer</a:t>
            </a:r>
          </a:p>
          <a:p>
            <a:pPr marL="534924" lvl="1" indent="-342900">
              <a:buFont typeface="Courier New" panose="02070309020205020404" pitchFamily="49" charset="0"/>
              <a:buChar char="o"/>
            </a:pPr>
            <a:r>
              <a:rPr lang="en-US" dirty="0"/>
              <a:t>PIC</a:t>
            </a:r>
          </a:p>
          <a:p>
            <a:pPr marL="534924" lvl="1" indent="-342900">
              <a:buFont typeface="Courier New" panose="02070309020205020404" pitchFamily="49" charset="0"/>
              <a:buChar char="o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</a:t>
            </a:r>
            <a:r>
              <a:rPr lang="en-US" dirty="0" err="1"/>
              <a:t>Frac</a:t>
            </a:r>
            <a:r>
              <a:rPr lang="en-US" dirty="0"/>
              <a:t> Crew</a:t>
            </a:r>
          </a:p>
          <a:p>
            <a:pPr marL="534924" indent="-342900"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9D85B4-60E0-4620-88E1-EE31FC4E9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9689"/>
            <a:ext cx="9144000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96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7A17B-159B-42B1-A767-41AF84DE2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Frac</a:t>
            </a:r>
            <a:r>
              <a:rPr lang="en-US" dirty="0"/>
              <a:t> Plan</a:t>
            </a:r>
          </a:p>
        </p:txBody>
      </p:sp>
    </p:spTree>
    <p:extLst>
      <p:ext uri="{BB962C8B-B14F-4D97-AF65-F5344CB8AC3E}">
        <p14:creationId xmlns:p14="http://schemas.microsoft.com/office/powerpoint/2010/main" val="1289632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467121-55C2-44AD-A22A-E21A2BDDE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7FD2-EEE1-4653-A3ED-EC06E26685F5}" type="datetime4">
              <a:rPr lang="en-US" smtClean="0"/>
              <a:t>November 30, 2017</a:t>
            </a:fld>
            <a:endParaRPr lang="en-C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C6B2B4-AFA0-4DC6-9EFA-DD9A92FB4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t>8</a:t>
            </a:fld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29C3D3-4541-4DD7-A144-29BB6AFE0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9689"/>
            <a:ext cx="9144000" cy="5333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1599C0-675F-47C3-84FE-CE1FD4177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02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B8A46C-9230-4BCE-96D4-A3EF3BDB4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46A8-A192-4F5D-A963-F694E58B90FD}" type="datetime4">
              <a:rPr lang="en-US" smtClean="0"/>
              <a:t>December 1, 2017</a:t>
            </a:fld>
            <a:endParaRPr lang="en-C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2E4209-3CFB-48D3-8389-2AEC6789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t>9</a:t>
            </a:fld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AD1EE8-BF9C-48BE-AF3D-E68CABC6B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43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HGE_PPT_Template_Std_Width-060217">
  <a:themeElements>
    <a:clrScheme name="GE Colors">
      <a:dk1>
        <a:sysClr val="windowText" lastClr="000000"/>
      </a:dk1>
      <a:lt1>
        <a:sysClr val="window" lastClr="FFFFFF"/>
      </a:lt1>
      <a:dk2>
        <a:srgbClr val="B1B3B3"/>
      </a:dk2>
      <a:lt2>
        <a:srgbClr val="F0F0F0"/>
      </a:lt2>
      <a:accent1>
        <a:srgbClr val="005EB8"/>
      </a:accent1>
      <a:accent2>
        <a:srgbClr val="63666A"/>
      </a:accent2>
      <a:accent3>
        <a:srgbClr val="00B5E2"/>
      </a:accent3>
      <a:accent4>
        <a:srgbClr val="0A0A37"/>
      </a:accent4>
      <a:accent5>
        <a:srgbClr val="FE5000"/>
      </a:accent5>
      <a:accent6>
        <a:srgbClr val="00BF6F"/>
      </a:accent6>
      <a:hlink>
        <a:srgbClr val="005CB9"/>
      </a:hlink>
      <a:folHlink>
        <a:srgbClr val="00B5E2"/>
      </a:folHlink>
    </a:clrScheme>
    <a:fontScheme name="GE">
      <a:majorFont>
        <a:latin typeface="GE Inspira Sans"/>
        <a:ea typeface=""/>
        <a:cs typeface=""/>
      </a:majorFont>
      <a:minorFont>
        <a:latin typeface="GE Inspira Sans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smtClean="0">
            <a:solidFill>
              <a:schemeClr val="accent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E9A68F04-8372-451E-9B3A-FE3EA1C7CA3B}" vid="{522549EB-1A7B-4D6A-ACBA-BBC4A9FCBFB2}"/>
    </a:ext>
  </a:extLst>
</a:theme>
</file>

<file path=ppt/theme/theme2.xml><?xml version="1.0" encoding="utf-8"?>
<a:theme xmlns:a="http://schemas.openxmlformats.org/drawingml/2006/main" name="Office Theme">
  <a:themeElements>
    <a:clrScheme name="GE Colors">
      <a:dk1>
        <a:sysClr val="windowText" lastClr="000000"/>
      </a:dk1>
      <a:lt1>
        <a:sysClr val="window" lastClr="FFFFFF"/>
      </a:lt1>
      <a:dk2>
        <a:srgbClr val="B1B3B3"/>
      </a:dk2>
      <a:lt2>
        <a:srgbClr val="F0F0F0"/>
      </a:lt2>
      <a:accent1>
        <a:srgbClr val="005CB9"/>
      </a:accent1>
      <a:accent2>
        <a:srgbClr val="63666A"/>
      </a:accent2>
      <a:accent3>
        <a:srgbClr val="00B5E2"/>
      </a:accent3>
      <a:accent4>
        <a:srgbClr val="0A0A37"/>
      </a:accent4>
      <a:accent5>
        <a:srgbClr val="FE5000"/>
      </a:accent5>
      <a:accent6>
        <a:srgbClr val="00BF6F"/>
      </a:accent6>
      <a:hlink>
        <a:srgbClr val="005CB9"/>
      </a:hlink>
      <a:folHlink>
        <a:srgbClr val="00B5E2"/>
      </a:folHlink>
    </a:clrScheme>
    <a:fontScheme name="GE">
      <a:majorFont>
        <a:latin typeface="GE Inspira Sans"/>
        <a:ea typeface=""/>
        <a:cs typeface=""/>
      </a:majorFont>
      <a:minorFont>
        <a:latin typeface="GE Inspira Sans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E Colors">
      <a:dk1>
        <a:sysClr val="windowText" lastClr="000000"/>
      </a:dk1>
      <a:lt1>
        <a:sysClr val="window" lastClr="FFFFFF"/>
      </a:lt1>
      <a:dk2>
        <a:srgbClr val="B1B3B3"/>
      </a:dk2>
      <a:lt2>
        <a:srgbClr val="F0F0F0"/>
      </a:lt2>
      <a:accent1>
        <a:srgbClr val="005CB9"/>
      </a:accent1>
      <a:accent2>
        <a:srgbClr val="63666A"/>
      </a:accent2>
      <a:accent3>
        <a:srgbClr val="00B5E2"/>
      </a:accent3>
      <a:accent4>
        <a:srgbClr val="0A0A37"/>
      </a:accent4>
      <a:accent5>
        <a:srgbClr val="FE5000"/>
      </a:accent5>
      <a:accent6>
        <a:srgbClr val="00BF6F"/>
      </a:accent6>
      <a:hlink>
        <a:srgbClr val="005CB9"/>
      </a:hlink>
      <a:folHlink>
        <a:srgbClr val="00B5E2"/>
      </a:folHlink>
    </a:clrScheme>
    <a:fontScheme name="GE">
      <a:majorFont>
        <a:latin typeface="GE Inspira Sans"/>
        <a:ea typeface=""/>
        <a:cs typeface=""/>
      </a:majorFont>
      <a:minorFont>
        <a:latin typeface="GE Inspira Sans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BHGE Standard Width</Template>
  <TotalTime>444</TotalTime>
  <Words>316</Words>
  <Application>Microsoft Office PowerPoint</Application>
  <PresentationFormat>On-screen Show (4:3)</PresentationFormat>
  <Paragraphs>121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GE Inspira Sans</vt:lpstr>
      <vt:lpstr>Courier New</vt:lpstr>
      <vt:lpstr>BHGE_PPT_Template_Std_Width-060217</vt:lpstr>
      <vt:lpstr>U Code Bro?</vt:lpstr>
      <vt:lpstr>U Code Bro?</vt:lpstr>
      <vt:lpstr>U Code Bro?</vt:lpstr>
      <vt:lpstr>U Code Bro?</vt:lpstr>
      <vt:lpstr>U Code Bro?</vt:lpstr>
      <vt:lpstr>U Code Bro?</vt:lpstr>
      <vt:lpstr>Frac Plan</vt:lpstr>
      <vt:lpstr>PowerPoint Presentation</vt:lpstr>
      <vt:lpstr>PowerPoint Presentation</vt:lpstr>
      <vt:lpstr>Screen-Out Prediction</vt:lpstr>
      <vt:lpstr>PowerPoint Presentation</vt:lpstr>
      <vt:lpstr>Stage Bypass Advisory</vt:lpstr>
      <vt:lpstr>PowerPoint Presentation</vt:lpstr>
      <vt:lpstr>PowerPoint Presentation</vt:lpstr>
      <vt:lpstr>PowerPoint Presentation</vt:lpstr>
      <vt:lpstr>PowerPoint Presentation</vt:lpstr>
      <vt:lpstr>Shutdown</vt:lpstr>
      <vt:lpstr>PowerPoint Presentation</vt:lpstr>
      <vt:lpstr>Frac Complete</vt:lpstr>
      <vt:lpstr>PowerPoint Presentation</vt:lpstr>
      <vt:lpstr>U Code Bro?</vt:lpstr>
      <vt:lpstr>Thank you!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 Code Bro?</dc:title>
  <dc:creator>Taylor, Christy (GE Oil &amp; Gas)</dc:creator>
  <dc:description>Version 1.07
Job 1437
August 22, 2016</dc:description>
  <cp:lastModifiedBy>Taylor, Christy (GE Oil &amp; Gas)</cp:lastModifiedBy>
  <cp:revision>27</cp:revision>
  <dcterms:created xsi:type="dcterms:W3CDTF">2017-11-30T23:43:05Z</dcterms:created>
  <dcterms:modified xsi:type="dcterms:W3CDTF">2017-12-01T07:07:20Z</dcterms:modified>
</cp:coreProperties>
</file>