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A8E"/>
    <a:srgbClr val="BF9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AADEB-5A51-4EAA-9DDC-DC8603127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56C280-6346-4624-A17A-0FC197EDA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EEDEDD-17A1-43E4-8D87-B5006092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9274CD-FCA8-4999-AFD3-01DD3609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1118D9-ACE1-460B-AA67-C0564424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41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FB3D2-142D-4935-8ADD-8490B0AA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F29BC9-2174-42EF-B19F-5BAE931B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BEED32-742D-42B9-A405-F5A00B52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935565-0530-4386-B058-5706F6C4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B4035A-18A6-4227-AB76-3FFF81D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49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EB0004-9853-4E9A-8D2E-F320459D4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392915-3611-440D-AC4A-74F4020BB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FE822B-501C-4C58-87D6-5E787F26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33A87B-32C1-429C-9F94-3A43C55F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A373A-5C8F-4171-A5BE-615BEB98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87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4507D-783F-45CE-9D2A-1F930844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40E11-4B8B-4FF3-9F94-3AFF2DDE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391630-0A1E-4C3C-A23A-229D164E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71C4AA-BE77-412D-818D-E8C4DA3F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31F1FA-68D9-4FDD-99D3-FA9A1F46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00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D8E46-21D1-451D-B7FC-14F3FBCC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898885-83B5-420B-9041-78FFA31A7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7D3C1B-A873-46C8-B291-E34361E3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164EB6-395B-4A82-8A10-AF1ED2D5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31A25C-09EF-4EE2-8C30-F7C6B095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2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32C5A-AE66-4125-B9C6-EE7598AF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B25901-E89D-493F-B231-6D9415DDA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E68863-54D2-4F6D-8F49-BE876274E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843C68-8EBB-4E30-AA7C-FEF933B8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32D5AE-AB0E-49A4-A276-9933BDB1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B5028D-6FCA-461C-9751-6E0A8A85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18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72BB2-296C-4953-9B55-8747F096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69B2BD-821C-4275-BEF0-1ADDB9C6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7883B-F1A2-4D19-BA66-A4DC56103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EFDC5F-4D52-42EC-B3A7-5A23E9AE9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AFB2AC-C68F-49EA-A80E-BC6810F44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585B05-0615-4043-A530-517976A0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26F942-5267-4EB7-BCB8-7B43F4EB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7E10C5-3319-45CF-9159-1FBF64A1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15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63A78-8E49-4602-8091-2982BA2C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272BF3-2505-4D7B-B2CA-79C735D0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B59806-52B1-4810-AE23-74C6CAC1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458212-C432-432D-8CB2-B3FF8C92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19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E3BA77-8023-44DC-8277-5A52978E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576CBC-301A-4665-9B06-6B586734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D1A978-8105-4218-9E11-A5D0BBFB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96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3BA43-E893-44C1-8B1D-50C153D7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6A200-2022-4EB4-8416-7984360B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D559EB-4347-4C48-B279-4A3374C16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720A07-9867-43B0-830F-CE14AB50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158FB9-1949-4E33-8117-FDDA21C6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CD598B-9F68-4E6E-A67F-6D94DF01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3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850F0-A762-40E7-811F-689A5487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9D1AD5-F171-4879-9C0D-70148AD14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1F6FE9-BEE4-41ED-9CAA-C71F5DD91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C98E2B-D848-4320-9636-ED7F1EF5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00B60F-E37C-4EED-B91F-C466739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B52D9E-E12D-4D63-BD50-AC258B24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92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95474B-11F0-4A53-84DB-151E939D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EEFD04-EFB3-45D7-B9A9-2320D828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5D89EE-F075-4C4E-BF2E-D882DF8F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ADD3-6F69-4B44-BFDA-45D7CDBD319C}" type="datetimeFigureOut">
              <a:rPr lang="zh-TW" altLang="en-US" smtClean="0"/>
              <a:t>2021/8/28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EC6A9-FAA0-477A-911E-37AF5C9BC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63C070-2EB5-4E0D-95C0-41F532D00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2018-33F9-44A9-BB55-13021CD739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4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顯示範圍">
            <a:extLst>
              <a:ext uri="{FF2B5EF4-FFF2-40B4-BE49-F238E27FC236}">
                <a16:creationId xmlns:a16="http://schemas.microsoft.com/office/drawing/2014/main" id="{1AFA1BF5-0FEA-46B5-8A5C-BB4C87503B26}"/>
              </a:ext>
            </a:extLst>
          </p:cNvPr>
          <p:cNvSpPr/>
          <p:nvPr/>
        </p:nvSpPr>
        <p:spPr>
          <a:xfrm>
            <a:off x="646966" y="98680"/>
            <a:ext cx="10898067" cy="661178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293540-4624-4DD9-B362-B87018BE1A7C}"/>
              </a:ext>
            </a:extLst>
          </p:cNvPr>
          <p:cNvSpPr/>
          <p:nvPr/>
        </p:nvSpPr>
        <p:spPr>
          <a:xfrm>
            <a:off x="799366" y="251081"/>
            <a:ext cx="10613049" cy="63343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68AE8F-7646-4576-A58B-A541E75EA753}"/>
              </a:ext>
            </a:extLst>
          </p:cNvPr>
          <p:cNvSpPr/>
          <p:nvPr/>
        </p:nvSpPr>
        <p:spPr>
          <a:xfrm>
            <a:off x="870438" y="342900"/>
            <a:ext cx="10454054" cy="617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6CF4AD-CF94-4BBB-975B-B866648796F6}"/>
              </a:ext>
            </a:extLst>
          </p:cNvPr>
          <p:cNvSpPr/>
          <p:nvPr/>
        </p:nvSpPr>
        <p:spPr>
          <a:xfrm>
            <a:off x="931986" y="413239"/>
            <a:ext cx="10322168" cy="60139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文字方塊">
            <a:extLst>
              <a:ext uri="{FF2B5EF4-FFF2-40B4-BE49-F238E27FC236}">
                <a16:creationId xmlns:a16="http://schemas.microsoft.com/office/drawing/2014/main" id="{4E5EEAC9-7A6C-4A87-B88C-8A5829FC4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9927" y="3956027"/>
            <a:ext cx="8672145" cy="8672145"/>
          </a:xfrm>
          <a:prstGeom prst="rect">
            <a:avLst/>
          </a:prstGeom>
        </p:spPr>
      </p:pic>
      <p:pic>
        <p:nvPicPr>
          <p:cNvPr id="9" name="箭頭">
            <a:extLst>
              <a:ext uri="{FF2B5EF4-FFF2-40B4-BE49-F238E27FC236}">
                <a16:creationId xmlns:a16="http://schemas.microsoft.com/office/drawing/2014/main" id="{4E449AB5-CA82-46BC-95F1-F57029B1F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5012" y="5518375"/>
            <a:ext cx="749029" cy="749029"/>
          </a:xfrm>
          <a:prstGeom prst="rect">
            <a:avLst/>
          </a:prstGeom>
        </p:spPr>
      </p:pic>
      <p:sp>
        <p:nvSpPr>
          <p:cNvPr id="11" name="內文">
            <a:extLst>
              <a:ext uri="{FF2B5EF4-FFF2-40B4-BE49-F238E27FC236}">
                <a16:creationId xmlns:a16="http://schemas.microsoft.com/office/drawing/2014/main" id="{D04EB2C0-FF14-484B-B876-4D913F632C1E}"/>
              </a:ext>
            </a:extLst>
          </p:cNvPr>
          <p:cNvSpPr txBox="1"/>
          <p:nvPr/>
        </p:nvSpPr>
        <p:spPr>
          <a:xfrm>
            <a:off x="2327718" y="4318444"/>
            <a:ext cx="1866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E2CA8E"/>
                </a:solidFill>
                <a:latin typeface="源石黑體 R" panose="020B0500000000000000" pitchFamily="34" charset="-120"/>
                <a:ea typeface="源石黑體 R" panose="020B0500000000000000" pitchFamily="34" charset="-120"/>
              </a:rPr>
              <a:t>你是誰？</a:t>
            </a:r>
          </a:p>
        </p:txBody>
      </p:sp>
    </p:spTree>
    <p:extLst>
      <p:ext uri="{BB962C8B-B14F-4D97-AF65-F5344CB8AC3E}">
        <p14:creationId xmlns:p14="http://schemas.microsoft.com/office/powerpoint/2010/main" val="419603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4801F1F8-AEEC-4632-A5BF-AF65E337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09" y="-1742103"/>
            <a:ext cx="8996057" cy="8996057"/>
          </a:xfrm>
          <a:prstGeom prst="rect">
            <a:avLst/>
          </a:prstGeom>
        </p:spPr>
      </p:pic>
      <p:pic>
        <p:nvPicPr>
          <p:cNvPr id="5" name="文字方塊">
            <a:extLst>
              <a:ext uri="{FF2B5EF4-FFF2-40B4-BE49-F238E27FC236}">
                <a16:creationId xmlns:a16="http://schemas.microsoft.com/office/drawing/2014/main" id="{4E5EEAC9-7A6C-4A87-B88C-8A5829FC4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7795" y="2318994"/>
            <a:ext cx="4464560" cy="4464560"/>
          </a:xfrm>
          <a:prstGeom prst="rect">
            <a:avLst/>
          </a:prstGeom>
        </p:spPr>
      </p:pic>
      <p:pic>
        <p:nvPicPr>
          <p:cNvPr id="9" name="箭頭">
            <a:extLst>
              <a:ext uri="{FF2B5EF4-FFF2-40B4-BE49-F238E27FC236}">
                <a16:creationId xmlns:a16="http://schemas.microsoft.com/office/drawing/2014/main" id="{4E449AB5-CA82-46BC-95F1-F57029B1F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3190" y="2963320"/>
            <a:ext cx="589165" cy="589165"/>
          </a:xfrm>
          <a:prstGeom prst="rect">
            <a:avLst/>
          </a:prstGeom>
        </p:spPr>
      </p:pic>
      <p:sp>
        <p:nvSpPr>
          <p:cNvPr id="11" name="內文">
            <a:extLst>
              <a:ext uri="{FF2B5EF4-FFF2-40B4-BE49-F238E27FC236}">
                <a16:creationId xmlns:a16="http://schemas.microsoft.com/office/drawing/2014/main" id="{D04EB2C0-FF14-484B-B876-4D913F632C1E}"/>
              </a:ext>
            </a:extLst>
          </p:cNvPr>
          <p:cNvSpPr txBox="1"/>
          <p:nvPr/>
        </p:nvSpPr>
        <p:spPr>
          <a:xfrm>
            <a:off x="3662616" y="2475114"/>
            <a:ext cx="1933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2CA8E"/>
                </a:solidFill>
                <a:latin typeface="源石黑體 R" panose="020B0500000000000000" pitchFamily="34" charset="-120"/>
                <a:ea typeface="源石黑體 R" panose="020B0500000000000000" pitchFamily="34" charset="-120"/>
              </a:rPr>
              <a:t>你是誰？</a:t>
            </a:r>
          </a:p>
        </p:txBody>
      </p:sp>
    </p:spTree>
    <p:extLst>
      <p:ext uri="{BB962C8B-B14F-4D97-AF65-F5344CB8AC3E}">
        <p14:creationId xmlns:p14="http://schemas.microsoft.com/office/powerpoint/2010/main" val="155058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源石黑體 R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ornging H</dc:creator>
  <cp:lastModifiedBy>ornging H</cp:lastModifiedBy>
  <cp:revision>3</cp:revision>
  <dcterms:created xsi:type="dcterms:W3CDTF">2021-08-27T20:32:10Z</dcterms:created>
  <dcterms:modified xsi:type="dcterms:W3CDTF">2021-08-27T21:02:14Z</dcterms:modified>
</cp:coreProperties>
</file>