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7" r:id="rId6"/>
    <p:sldId id="266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326F3-1B0A-7FE8-9F72-296FFB60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088DB0-A97B-40EC-3A32-27573369C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2BE95-BFD4-2E98-6E4C-9D8A0C0C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99C9A-5651-A041-F402-BF13DDD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43239-93FD-E119-20B9-C410A947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67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7019-C76E-5A49-BC47-65F15CEB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A468B-49E1-D094-1F54-95F5B0D9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F66AA-12C8-74FC-8523-3DDB39A4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F9EE0-5440-5448-5721-B86EEA3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38B73-4221-1DFF-ED38-F5B2B89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31A6BE-CCEB-AAF3-18D5-C80D2E2B8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718D7C-4686-8946-32EA-E90256AB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F8E79-330C-FAC0-5D93-6EE2934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3DE1C2-43CB-3367-9785-3129C0AA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98DE8-C92B-E1E4-1F58-4D90C3D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77522-3F83-C85F-7432-7F242DD6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C1255-1BF2-5546-AE5F-B9BD28C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F580B-0A2C-CD3F-AC43-EAA1BEAE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D917B1-BACA-6392-0947-30C72D3F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539C4-5927-FB5A-2753-3CA7752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C881E-4FA9-733E-5B29-BF781DA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065B5D-0030-F44B-4ECC-793CBE84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78C3B-17DB-8C54-42DB-A7019CB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1CDA7C-F788-8716-554A-A59221BC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1129E-EFA7-7434-3B2F-4F2DFD56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D515A-8097-A157-7189-069BF2BA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7818D-15CD-5AB6-30AD-1D8BAFC8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DA8EB6-C80D-227C-5724-EC8071FA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1FEAEF-FBD4-9F65-3102-D0E072D7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558D72-1851-6D4E-1BED-7CE8472B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08909-D460-17A1-9B15-F5212B9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1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68ACE-AB6C-03A6-15B9-25F1D7A3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84D6F-FB1A-DFD7-B140-30EC4E7A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C41DFB-F7B2-1EA8-6C85-9072ED42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117910-8784-8914-6884-751452E6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6AD6B7-B34C-B3F7-4AFF-F0C23F01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678DF1-81E9-8CC0-5DEC-93C818B2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C978A8-93BD-8A82-2DED-6296A5A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BFD3D-8426-90BE-ED6C-381A50DD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C4279-E251-3442-63B3-42349C5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19D4A6-37E2-B75B-25A3-C2909DCF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C6CF11-FA68-EA3B-27FC-EE954A3B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D4A664-8A69-3FC8-472A-6EEFE342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8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10FA8C-3DBD-BDA7-DC37-2667A505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8C4A22-A205-9D9A-67CA-871BA861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06BF8-5574-CF1D-2415-226EB3C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F258F-C583-0E66-A9E6-9C627542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FA41F-6D3D-F6B5-3A3D-8DB6CF3A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1ED3E-8E7A-8356-42A6-C496F060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C67358-762E-EE54-D067-C8E71D81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609974-E775-499D-F7FD-08EA477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06679-CFE8-1255-535D-E9BB645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3ED2A-80DF-BDE7-8F7E-7E02617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C90845-25E5-5B32-ABFE-38B10F95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C498E-6728-B4BA-7387-4766B01C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A2FF5-073A-1B9D-F7F8-113AA73D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0CCF15-7768-6AB4-6D1C-02711AF0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E31CF-437E-5934-C6ED-8010AA9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28574B-6FCD-A46C-79AB-45FC98A1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9222BA-9E0D-CB1A-12A3-FFF1C7BB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DE615-FC0C-0BE8-956C-EDE78D58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274B-D3D5-4AFB-B1A5-F1645F66CEAC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0465ED-BC9E-57CA-5EC7-B6B5B7C03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070CA-5EE4-0591-A42C-97C7BE6B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50;p17">
            <a:extLst>
              <a:ext uri="{FF2B5EF4-FFF2-40B4-BE49-F238E27FC236}">
                <a16:creationId xmlns:a16="http://schemas.microsoft.com/office/drawing/2014/main" id="{BB259217-8CAC-3C4D-311F-CC178F716AF3}"/>
              </a:ext>
            </a:extLst>
          </p:cNvPr>
          <p:cNvSpPr txBox="1">
            <a:spLocks/>
          </p:cNvSpPr>
          <p:nvPr/>
        </p:nvSpPr>
        <p:spPr>
          <a:xfrm>
            <a:off x="4508098" y="838426"/>
            <a:ext cx="3172404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TW" sz="7200" dirty="0" err="1">
                <a:latin typeface="源石黑體 B" panose="020B0800000000000000" pitchFamily="34" charset="-120"/>
                <a:ea typeface="源石黑體 B" panose="020B0800000000000000" pitchFamily="34" charset="-120"/>
              </a:rPr>
              <a:t>Cordic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2A93EF-8BC1-4E8F-AB90-F37FCBA76786}"/>
              </a:ext>
            </a:extLst>
          </p:cNvPr>
          <p:cNvSpPr/>
          <p:nvPr/>
        </p:nvSpPr>
        <p:spPr>
          <a:xfrm>
            <a:off x="3109087" y="2288049"/>
            <a:ext cx="594746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第二組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C110152338 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陳科融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C110152351 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張弘穎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C110152353 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陳萩紘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9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8C23CD-6623-E6F8-382A-17B5B33EF574}"/>
              </a:ext>
            </a:extLst>
          </p:cNvPr>
          <p:cNvSpPr/>
          <p:nvPr/>
        </p:nvSpPr>
        <p:spPr>
          <a:xfrm>
            <a:off x="2471647" y="4258981"/>
            <a:ext cx="919508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由於在做運算時，比如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x=16 , y=-90</a:t>
            </a: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做下方運算，會導致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變得更大，所以需要先開一個</a:t>
            </a:r>
            <a:r>
              <a:rPr lang="zh-TW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比較大的空間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進行計算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3432D2-A27B-F846-BEBB-BF5EEAB8F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16913" r="-43" b="-54"/>
          <a:stretch/>
        </p:blipFill>
        <p:spPr bwMode="auto">
          <a:xfrm>
            <a:off x="1175611" y="1057371"/>
            <a:ext cx="4430265" cy="30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56EE133-F77E-9DE4-F58B-AD913383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07" b="93421" l="9784" r="89784">
                        <a14:foregroundMark x1="22878" y1="10338" x2="20576" y2="7707"/>
                        <a14:foregroundMark x1="39424" y1="66729" x2="42590" y2="67857"/>
                        <a14:foregroundMark x1="61151" y1="83647" x2="58417" y2="85338"/>
                        <a14:foregroundMark x1="58849" y1="93421" x2="63309" y2="93233"/>
                        <a14:foregroundMark x1="21727" y1="35150" x2="26475" y2="43233"/>
                        <a14:foregroundMark x1="18705" y1="9774" x2="20576" y2="31203"/>
                        <a14:foregroundMark x1="20576" y1="31203" x2="28201" y2="50752"/>
                        <a14:foregroundMark x1="28201" y1="50752" x2="57698" y2="70489"/>
                        <a14:foregroundMark x1="57698" y1="70489" x2="73094" y2="71241"/>
                        <a14:foregroundMark x1="73094" y1="71241" x2="63741" y2="54511"/>
                        <a14:foregroundMark x1="63741" y1="54511" x2="74964" y2="69549"/>
                        <a14:foregroundMark x1="74964" y1="69549" x2="62734" y2="84774"/>
                        <a14:foregroundMark x1="62734" y1="84774" x2="76259" y2="77632"/>
                        <a14:foregroundMark x1="76259" y1="77632" x2="74820" y2="70113"/>
                        <a14:foregroundMark x1="65468" y1="85714" x2="60000" y2="896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739" y="3816723"/>
            <a:ext cx="2533081" cy="19389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430F8A-63A5-66BA-3CB7-0379AC31AB9A}"/>
              </a:ext>
            </a:extLst>
          </p:cNvPr>
          <p:cNvSpPr/>
          <p:nvPr/>
        </p:nvSpPr>
        <p:spPr>
          <a:xfrm>
            <a:off x="761105" y="2840195"/>
            <a:ext cx="5038165" cy="6993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11C0F9-E47B-C2CB-EFD6-54D570AF4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382" y="2112075"/>
            <a:ext cx="5169700" cy="65810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27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8C6A56-939D-460F-0A8E-AFC2EA28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03" y="1990378"/>
            <a:ext cx="7792000" cy="40960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9BE8D4-E5A0-2BEF-AA78-D37623C355D9}"/>
              </a:ext>
            </a:extLst>
          </p:cNvPr>
          <p:cNvSpPr/>
          <p:nvPr/>
        </p:nvSpPr>
        <p:spPr>
          <a:xfrm>
            <a:off x="1001597" y="1031731"/>
            <a:ext cx="101854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將資料放入，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負數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需要補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1(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2’s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補數的關係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3DCE15-46DC-DD5A-2BBB-01C92301169C}"/>
              </a:ext>
            </a:extLst>
          </p:cNvPr>
          <p:cNvSpPr/>
          <p:nvPr/>
        </p:nvSpPr>
        <p:spPr>
          <a:xfrm>
            <a:off x="4016189" y="3529084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DE712D-AFCF-9329-3417-F2A435669796}"/>
              </a:ext>
            </a:extLst>
          </p:cNvPr>
          <p:cNvSpPr/>
          <p:nvPr/>
        </p:nvSpPr>
        <p:spPr>
          <a:xfrm>
            <a:off x="4016189" y="5409816"/>
            <a:ext cx="6956612" cy="349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15EE76-F116-E58C-2620-6FFDE1F38860}"/>
              </a:ext>
            </a:extLst>
          </p:cNvPr>
          <p:cNvSpPr/>
          <p:nvPr/>
        </p:nvSpPr>
        <p:spPr>
          <a:xfrm>
            <a:off x="1330073" y="1824694"/>
            <a:ext cx="2040943" cy="44064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en-US" altLang="zh-TW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正數</a:t>
            </a:r>
            <a:endParaRPr lang="en-US" altLang="zh-TW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zh-TW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Y=</a:t>
            </a:r>
            <a:r>
              <a:rPr lang="zh-TW" alt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負數</a:t>
            </a:r>
            <a:endParaRPr lang="zh-TW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36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52C3A-DF6C-8BBA-4B7B-643BA27977E1}"/>
              </a:ext>
            </a:extLst>
          </p:cNvPr>
          <p:cNvSpPr/>
          <p:nvPr/>
        </p:nvSpPr>
        <p:spPr>
          <a:xfrm>
            <a:off x="5923642" y="1039071"/>
            <a:ext cx="53061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x*tan</a:t>
            </a:r>
            <a:r>
              <a:rPr lang="el-GR" altLang="zh-TW" sz="4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θ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*tan</a:t>
            </a:r>
            <a:r>
              <a:rPr lang="el-GR" altLang="zh-TW" sz="40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θ</a:t>
            </a:r>
            <a:endParaRPr lang="en-US" altLang="zh-TW" sz="40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預先處理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C5A5913-5D2D-7B9B-65F4-5C7FEE84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51" y="1039071"/>
            <a:ext cx="5340115" cy="50049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75EEBD-3244-FD6A-C02A-82C04C26EC90}"/>
              </a:ext>
            </a:extLst>
          </p:cNvPr>
          <p:cNvSpPr/>
          <p:nvPr/>
        </p:nvSpPr>
        <p:spPr>
          <a:xfrm>
            <a:off x="5175361" y="2627743"/>
            <a:ext cx="637146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負數的部分</a:t>
            </a:r>
            <a:endParaRPr lang="en-US" altLang="zh-TW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sz="3600" b="0" i="0" dirty="0">
                <a:effectLst/>
                <a:latin typeface="Whitney"/>
              </a:rPr>
              <a:t>1001010(-54)</a:t>
            </a:r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假如要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/2</a:t>
            </a:r>
          </a:p>
          <a:p>
            <a:pPr algn="ctr"/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那會是</a:t>
            </a:r>
            <a:r>
              <a:rPr lang="en-US" altLang="zh-TW" sz="3600" b="0" i="0" dirty="0">
                <a:effectLst/>
                <a:latin typeface="Whitney"/>
              </a:rPr>
              <a:t>1100101(-27)</a:t>
            </a:r>
          </a:p>
          <a:p>
            <a:pPr algn="ctr"/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我只需要先轉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(-54)</a:t>
            </a:r>
            <a:r>
              <a:rPr lang="zh-TW" altLang="en-US" sz="3600" cap="none" spc="0" dirty="0">
                <a:ln w="0"/>
                <a:latin typeface="Whitney"/>
                <a:ea typeface="微軟正黑體" panose="020B0604030504040204" pitchFamily="34" charset="-120"/>
              </a:rPr>
              <a:t>補數</a:t>
            </a:r>
            <a:r>
              <a:rPr lang="en-US" altLang="zh-TW" sz="3600" cap="none" spc="0" dirty="0">
                <a:ln w="0"/>
                <a:latin typeface="Whitney"/>
                <a:ea typeface="微軟正黑體" panose="020B0604030504040204" pitchFamily="34" charset="-120"/>
              </a:rPr>
              <a:t>0110101</a:t>
            </a:r>
          </a:p>
          <a:p>
            <a:pPr algn="ctr"/>
            <a:r>
              <a:rPr lang="zh-TW" altLang="en-US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在移位</a:t>
            </a:r>
            <a:r>
              <a:rPr lang="en-US" altLang="zh-TW" sz="3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0011010 </a:t>
            </a:r>
          </a:p>
          <a:p>
            <a:pPr algn="ctr"/>
            <a:r>
              <a:rPr lang="zh-TW" altLang="en-US" sz="36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  <a:ea typeface="微軟正黑體" panose="020B0604030504040204" pitchFamily="34" charset="-120"/>
              </a:rPr>
              <a:t>在取補數回來即可</a:t>
            </a:r>
            <a:r>
              <a:rPr lang="en-US" altLang="zh-TW" sz="3600" b="0" i="0" dirty="0">
                <a:effectLst/>
                <a:latin typeface="Whitney"/>
              </a:rPr>
              <a:t>1100101</a:t>
            </a:r>
            <a:endParaRPr lang="zh-TW" alt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9C1677-83A2-3360-7216-587B434324A1}"/>
              </a:ext>
            </a:extLst>
          </p:cNvPr>
          <p:cNvSpPr/>
          <p:nvPr/>
        </p:nvSpPr>
        <p:spPr>
          <a:xfrm>
            <a:off x="1479176" y="2492187"/>
            <a:ext cx="3051012" cy="936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6448B4-B850-DA64-C114-449C3D42C44A}"/>
              </a:ext>
            </a:extLst>
          </p:cNvPr>
          <p:cNvSpPr/>
          <p:nvPr/>
        </p:nvSpPr>
        <p:spPr>
          <a:xfrm>
            <a:off x="1479176" y="4791399"/>
            <a:ext cx="3051012" cy="9368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2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1AB999-6245-44CB-581F-3089B8EFE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9"/>
          <a:stretch/>
        </p:blipFill>
        <p:spPr>
          <a:xfrm>
            <a:off x="950479" y="733438"/>
            <a:ext cx="8602275" cy="8657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2C99C9-B938-935F-F8C6-B0BB7EE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15" y="1793141"/>
            <a:ext cx="5839640" cy="41915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B1D5E82-65C6-728B-96C5-EBE93C062C56}"/>
              </a:ext>
            </a:extLst>
          </p:cNvPr>
          <p:cNvSpPr/>
          <p:nvPr/>
        </p:nvSpPr>
        <p:spPr>
          <a:xfrm>
            <a:off x="5080382" y="5276840"/>
            <a:ext cx="75034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跑完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個表即可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217870-4275-AC5C-79EF-1E2C71808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884"/>
          <a:stretch/>
        </p:blipFill>
        <p:spPr>
          <a:xfrm>
            <a:off x="7058908" y="4115761"/>
            <a:ext cx="3838594" cy="8192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4A11CD6-CA1D-5213-392B-5686915825A3}"/>
              </a:ext>
            </a:extLst>
          </p:cNvPr>
          <p:cNvSpPr/>
          <p:nvPr/>
        </p:nvSpPr>
        <p:spPr>
          <a:xfrm>
            <a:off x="3155576" y="1137072"/>
            <a:ext cx="475130" cy="409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673DF65-7061-1FE1-8214-B9B0BCA9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11">
            <a:extLst>
              <a:ext uri="{FF2B5EF4-FFF2-40B4-BE49-F238E27FC236}">
                <a16:creationId xmlns:a16="http://schemas.microsoft.com/office/drawing/2014/main" id="{AAA873AD-3930-C932-8565-A990662FA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6AC9DEFD-8D1F-0886-EA5B-68883B73C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44612E33-693F-2D13-8E64-281C2325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6" y="1053261"/>
            <a:ext cx="2770845" cy="2133809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C4422034-C14A-1149-FDC9-7F0EFB999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6" r="1774"/>
          <a:stretch/>
        </p:blipFill>
        <p:spPr>
          <a:xfrm>
            <a:off x="3188580" y="1007985"/>
            <a:ext cx="3152543" cy="213380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C25B39E5-1B12-0166-3178-783B46B41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23" y="1077376"/>
            <a:ext cx="2939229" cy="2129494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B4735FC-D1D5-4AF1-5D41-23DB0553B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097" y="1117090"/>
            <a:ext cx="2550985" cy="2006149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2B457E06-E37D-D8C2-C808-BA213BCDF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72" y="3335867"/>
            <a:ext cx="2485637" cy="213381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33991743-D53F-972B-3CE7-E03117916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937" y="2973117"/>
            <a:ext cx="3291425" cy="279887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8A1DE567-9EE5-0FC0-C6AA-221715542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150" y="3036745"/>
            <a:ext cx="2949913" cy="266896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52903325-CFAE-8168-069E-FD5F6BFAA7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8097" y="3186867"/>
            <a:ext cx="2556486" cy="2294870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4D335804-63BF-08BA-0CC8-790D50C3C1CB}"/>
              </a:ext>
            </a:extLst>
          </p:cNvPr>
          <p:cNvSpPr/>
          <p:nvPr/>
        </p:nvSpPr>
        <p:spPr>
          <a:xfrm>
            <a:off x="4044652" y="-8052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運作原理圖</a:t>
            </a:r>
          </a:p>
        </p:txBody>
      </p:sp>
    </p:spTree>
    <p:extLst>
      <p:ext uri="{BB962C8B-B14F-4D97-AF65-F5344CB8AC3E}">
        <p14:creationId xmlns:p14="http://schemas.microsoft.com/office/powerpoint/2010/main" val="17395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941615"/>
            <a:ext cx="7746709" cy="344728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62163" y="4770765"/>
            <a:ext cx="8158574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讀測試檔案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09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88" y="841585"/>
            <a:ext cx="8292769" cy="46806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9E508C-A6C8-F07D-1D13-DC4EF185D0DF}"/>
              </a:ext>
            </a:extLst>
          </p:cNvPr>
          <p:cNvSpPr/>
          <p:nvPr/>
        </p:nvSpPr>
        <p:spPr>
          <a:xfrm>
            <a:off x="1652767" y="1239380"/>
            <a:ext cx="3134386" cy="90318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E893E3-1146-D4ED-0CA2-A75BD4C87BEA}"/>
              </a:ext>
            </a:extLst>
          </p:cNvPr>
          <p:cNvSpPr/>
          <p:nvPr/>
        </p:nvSpPr>
        <p:spPr>
          <a:xfrm>
            <a:off x="9785831" y="1039942"/>
            <a:ext cx="1117573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初始化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BD42F48-494A-A653-E02A-8DF2873B9BC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787153" y="1199397"/>
            <a:ext cx="4998678" cy="491576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3719A0C-C262-8D58-C165-890785C64931}"/>
              </a:ext>
            </a:extLst>
          </p:cNvPr>
          <p:cNvSpPr/>
          <p:nvPr/>
        </p:nvSpPr>
        <p:spPr>
          <a:xfrm>
            <a:off x="2463602" y="2531075"/>
            <a:ext cx="6268022" cy="31089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67E100-D356-17D3-94C4-3C5726FDE8EC}"/>
              </a:ext>
            </a:extLst>
          </p:cNvPr>
          <p:cNvSpPr/>
          <p:nvPr/>
        </p:nvSpPr>
        <p:spPr>
          <a:xfrm>
            <a:off x="9785830" y="1690973"/>
            <a:ext cx="1339370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從測資取值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E21F58A-59D0-809E-D7E5-1A9783842C2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731624" y="1850428"/>
            <a:ext cx="1054206" cy="836095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0A47FF-120D-C695-6EB9-56C58B18CF91}"/>
              </a:ext>
            </a:extLst>
          </p:cNvPr>
          <p:cNvSpPr/>
          <p:nvPr/>
        </p:nvSpPr>
        <p:spPr>
          <a:xfrm>
            <a:off x="2406170" y="3125981"/>
            <a:ext cx="6268022" cy="1508771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524F01-9583-5B4C-FA7E-C2CC7C2B7E80}"/>
              </a:ext>
            </a:extLst>
          </p:cNvPr>
          <p:cNvSpPr/>
          <p:nvPr/>
        </p:nvSpPr>
        <p:spPr>
          <a:xfrm>
            <a:off x="9728398" y="2285879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計算是否在誤差之內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56B4A7D-6BB9-94A1-1F83-9E79232DC37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674192" y="2563925"/>
            <a:ext cx="1054206" cy="1316442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D0EE1D-7830-FEA8-3370-A1E4E6D1DD7D}"/>
              </a:ext>
            </a:extLst>
          </p:cNvPr>
          <p:cNvSpPr/>
          <p:nvPr/>
        </p:nvSpPr>
        <p:spPr>
          <a:xfrm>
            <a:off x="2922495" y="3555014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EB1D0F-83FB-7053-879F-CB387B1C923D}"/>
              </a:ext>
            </a:extLst>
          </p:cNvPr>
          <p:cNvSpPr/>
          <p:nvPr/>
        </p:nvSpPr>
        <p:spPr>
          <a:xfrm>
            <a:off x="9755288" y="3110633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儲存正確次數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0C73D7E-31BC-A264-5523-2E6639A7AF1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553201" y="3388679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55AB85-9236-F01F-2D95-9BF3A4D0B716}"/>
              </a:ext>
            </a:extLst>
          </p:cNvPr>
          <p:cNvSpPr/>
          <p:nvPr/>
        </p:nvSpPr>
        <p:spPr>
          <a:xfrm>
            <a:off x="2931455" y="4209437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5CA261-9786-7799-7A37-0C18182E3763}"/>
              </a:ext>
            </a:extLst>
          </p:cNvPr>
          <p:cNvSpPr/>
          <p:nvPr/>
        </p:nvSpPr>
        <p:spPr>
          <a:xfrm>
            <a:off x="9764248" y="3765056"/>
            <a:ext cx="146852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儲存錯誤次數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11C997-D00A-7742-1657-DF5582C8D1F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6562161" y="4043102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163" y="941615"/>
            <a:ext cx="7911843" cy="496713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449124" y="841585"/>
            <a:ext cx="1080331" cy="403521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輸出結果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156</Words>
  <Application>Microsoft Office PowerPoint</Application>
  <PresentationFormat>寬螢幕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Whitney</vt:lpstr>
      <vt:lpstr>微軟正黑體</vt:lpstr>
      <vt:lpstr>源石黑體 B</vt:lpstr>
      <vt:lpstr>源石黑體 R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C110152351</dc:creator>
  <cp:lastModifiedBy>C110152338</cp:lastModifiedBy>
  <cp:revision>26</cp:revision>
  <dcterms:created xsi:type="dcterms:W3CDTF">2022-10-27T08:05:47Z</dcterms:created>
  <dcterms:modified xsi:type="dcterms:W3CDTF">2022-10-29T17:19:15Z</dcterms:modified>
</cp:coreProperties>
</file>