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2326F3-1B0A-7FE8-9F72-296FFB607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0088DB0-A97B-40EC-3A32-27573369C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32BE95-BFD4-2E98-6E4C-9D8A0C0C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274B-D3D5-4AFB-B1A5-F1645F66CEAC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C99C9A-5651-A041-F402-BF13DDD4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B43239-93FD-E119-20B9-C410A947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321E-F2E0-457F-85AA-5898BF03B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67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C7019-C76E-5A49-BC47-65F15CEBC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84A468B-49E1-D094-1F54-95F5B0D9C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1F66AA-12C8-74FC-8523-3DDB39A4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274B-D3D5-4AFB-B1A5-F1645F66CEAC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EF9EE0-5440-5448-5721-B86EEA36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638B73-4221-1DFF-ED38-F5B2B894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321E-F2E0-457F-85AA-5898BF03B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02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531A6BE-CCEB-AAF3-18D5-C80D2E2B8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718D7C-4686-8946-32EA-E90256ABB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6F8E79-330C-FAC0-5D93-6EE29343D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274B-D3D5-4AFB-B1A5-F1645F66CEAC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3DE1C2-43CB-3367-9785-3129C0AA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D98DE8-C92B-E1E4-1F58-4D90C3D26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321E-F2E0-457F-85AA-5898BF03B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00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D77522-3F83-C85F-7432-7F242DD6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5C1255-1BF2-5546-AE5F-B9BD28CBB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FF580B-0A2C-CD3F-AC43-EAA1BEAEB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274B-D3D5-4AFB-B1A5-F1645F66CEAC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D917B1-BACA-6392-0947-30C72D3FF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C539C4-5927-FB5A-2753-3CA7752B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321E-F2E0-457F-85AA-5898BF03B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17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AC881E-4FA9-733E-5B29-BF781DACD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065B5D-0030-F44B-4ECC-793CBE847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878C3B-17DB-8C54-42DB-A7019CB8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274B-D3D5-4AFB-B1A5-F1645F66CEAC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1CDA7C-F788-8716-554A-A59221BC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61129E-EFA7-7434-3B2F-4F2DFD56D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321E-F2E0-457F-85AA-5898BF03B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15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8D515A-8097-A157-7189-069BF2BA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07818D-15CD-5AB6-30AD-1D8BAFC8E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FDA8EB6-C80D-227C-5724-EC8071FAD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1FEAEF-FBD4-9F65-3102-D0E072D70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274B-D3D5-4AFB-B1A5-F1645F66CEAC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558D72-1851-6D4E-1BED-7CE8472B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508909-D460-17A1-9B15-F5212B94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321E-F2E0-457F-85AA-5898BF03B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41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68ACE-AB6C-03A6-15B9-25F1D7A3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384D6F-FB1A-DFD7-B140-30EC4E7A2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0C41DFB-F7B2-1EA8-6C85-9072ED42F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8117910-8784-8914-6884-751452E66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76AD6B7-B34C-B3F7-4AFF-F0C23F016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6678DF1-81E9-8CC0-5DEC-93C818B2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274B-D3D5-4AFB-B1A5-F1645F66CEAC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8C978A8-93BD-8A82-2DED-6296A5A4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77BFD3D-8426-90BE-ED6C-381A50DDC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321E-F2E0-457F-85AA-5898BF03B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13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9C4279-E251-3442-63B3-42349C56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B19D4A6-37E2-B75B-25A3-C2909DCF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274B-D3D5-4AFB-B1A5-F1645F66CEAC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EC6CF11-FA68-EA3B-27FC-EE954A3BB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6D4A664-8A69-3FC8-472A-6EEFE3428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321E-F2E0-457F-85AA-5898BF03B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68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F10FA8C-3DBD-BDA7-DC37-2667A5051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274B-D3D5-4AFB-B1A5-F1645F66CEAC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A8C4A22-A205-9D9A-67CA-871BA861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606BF8-5574-CF1D-2415-226EB3CE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321E-F2E0-457F-85AA-5898BF03B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60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3F258F-C583-0E66-A9E6-9C627542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EFA41F-6D3D-F6B5-3A3D-8DB6CF3AC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5F1ED3E-8E7A-8356-42A6-C496F0608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C67358-762E-EE54-D067-C8E71D81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274B-D3D5-4AFB-B1A5-F1645F66CEAC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609974-E775-499D-F7FD-08EA4777D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706679-CFE8-1255-535D-E9BB6452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321E-F2E0-457F-85AA-5898BF03B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64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23ED2A-80DF-BDE7-8F7E-7E026179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7C90845-25E5-5B32-ABFE-38B10F953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9C498E-6728-B4BA-7387-4766B01C6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4A2FF5-073A-1B9D-F7F8-113AA73DE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274B-D3D5-4AFB-B1A5-F1645F66CEAC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0CCF15-7768-6AB4-6D1C-02711AF0D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8E31CF-437E-5934-C6ED-8010AA99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A321E-F2E0-457F-85AA-5898BF03B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39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128574B-6FCD-A46C-79AB-45FC98A19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9222BA-9E0D-CB1A-12A3-FFF1C7BBA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0DE615-FC0C-0BE8-956C-EDE78D581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E274B-D3D5-4AFB-B1A5-F1645F66CEAC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0465ED-BC9E-57CA-5EC7-B6B5B7C03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3070CA-5EE4-0591-A42C-97C7BE6BF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A321E-F2E0-457F-85AA-5898BF03BE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9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29DD1305-F7F7-6074-8618-8F31EF66D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63" y="941615"/>
            <a:ext cx="7746709" cy="3447286"/>
          </a:xfrm>
          <a:prstGeom prst="rect">
            <a:avLst/>
          </a:prstGeom>
        </p:spPr>
      </p:pic>
      <p:sp>
        <p:nvSpPr>
          <p:cNvPr id="6" name="Google Shape;150;p17">
            <a:extLst>
              <a:ext uri="{FF2B5EF4-FFF2-40B4-BE49-F238E27FC236}">
                <a16:creationId xmlns:a16="http://schemas.microsoft.com/office/drawing/2014/main" id="{AD7FA91A-9116-49A1-6629-43E11BDCF3B2}"/>
              </a:ext>
            </a:extLst>
          </p:cNvPr>
          <p:cNvSpPr txBox="1">
            <a:spLocks/>
          </p:cNvSpPr>
          <p:nvPr/>
        </p:nvSpPr>
        <p:spPr>
          <a:xfrm>
            <a:off x="962163" y="4770765"/>
            <a:ext cx="8158574" cy="1137986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zh-TW" altLang="en-US" sz="72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讀測試檔案</a:t>
            </a:r>
            <a:endParaRPr lang="en-US" sz="7200" dirty="0">
              <a:latin typeface="源石黑體 B" panose="020B0800000000000000" pitchFamily="34" charset="-120"/>
              <a:ea typeface="源石黑體 B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497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9DD1305-F7F7-6074-8618-8F31EF66D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1288" y="841585"/>
            <a:ext cx="8292769" cy="468067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39E508C-A6C8-F07D-1D13-DC4EF185D0DF}"/>
              </a:ext>
            </a:extLst>
          </p:cNvPr>
          <p:cNvSpPr/>
          <p:nvPr/>
        </p:nvSpPr>
        <p:spPr>
          <a:xfrm>
            <a:off x="1652767" y="1239380"/>
            <a:ext cx="3134386" cy="903186"/>
          </a:xfrm>
          <a:prstGeom prst="rect">
            <a:avLst/>
          </a:prstGeom>
          <a:noFill/>
          <a:ln w="57150">
            <a:solidFill>
              <a:srgbClr val="A837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FE893E3-1146-D4ED-0CA2-A75BD4C87BEA}"/>
              </a:ext>
            </a:extLst>
          </p:cNvPr>
          <p:cNvSpPr/>
          <p:nvPr/>
        </p:nvSpPr>
        <p:spPr>
          <a:xfrm>
            <a:off x="9785831" y="1039942"/>
            <a:ext cx="1117573" cy="318909"/>
          </a:xfrm>
          <a:prstGeom prst="rect">
            <a:avLst/>
          </a:prstGeom>
          <a:solidFill>
            <a:srgbClr val="A83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源石黑體 R" panose="020B0500000000000000" pitchFamily="34" charset="-120"/>
                <a:ea typeface="源石黑體 R" panose="020B0500000000000000" pitchFamily="34" charset="-120"/>
              </a:rPr>
              <a:t>初始化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8BD42F48-494A-A653-E02A-8DF2873B9BCF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787153" y="1199397"/>
            <a:ext cx="4998678" cy="491576"/>
          </a:xfrm>
          <a:prstGeom prst="line">
            <a:avLst/>
          </a:prstGeom>
          <a:ln w="38100">
            <a:solidFill>
              <a:srgbClr val="A83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33719A0C-C262-8D58-C165-890785C64931}"/>
              </a:ext>
            </a:extLst>
          </p:cNvPr>
          <p:cNvSpPr/>
          <p:nvPr/>
        </p:nvSpPr>
        <p:spPr>
          <a:xfrm>
            <a:off x="2463602" y="2531075"/>
            <a:ext cx="6268022" cy="310896"/>
          </a:xfrm>
          <a:prstGeom prst="rect">
            <a:avLst/>
          </a:prstGeom>
          <a:noFill/>
          <a:ln w="57150">
            <a:solidFill>
              <a:srgbClr val="A837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C67E100-D356-17D3-94C4-3C5726FDE8EC}"/>
              </a:ext>
            </a:extLst>
          </p:cNvPr>
          <p:cNvSpPr/>
          <p:nvPr/>
        </p:nvSpPr>
        <p:spPr>
          <a:xfrm>
            <a:off x="9785830" y="1690973"/>
            <a:ext cx="1339370" cy="318909"/>
          </a:xfrm>
          <a:prstGeom prst="rect">
            <a:avLst/>
          </a:prstGeom>
          <a:solidFill>
            <a:srgbClr val="A83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源石黑體 R" panose="020B0500000000000000" pitchFamily="34" charset="-120"/>
                <a:ea typeface="源石黑體 R" panose="020B0500000000000000" pitchFamily="34" charset="-120"/>
              </a:rPr>
              <a:t>從測資取值</a:t>
            </a: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2E21F58A-59D0-809E-D7E5-1A9783842C2F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8731624" y="1850428"/>
            <a:ext cx="1054206" cy="836095"/>
          </a:xfrm>
          <a:prstGeom prst="line">
            <a:avLst/>
          </a:prstGeom>
          <a:ln w="38100">
            <a:solidFill>
              <a:srgbClr val="A83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D10A47FF-120D-C695-6EB9-56C58B18CF91}"/>
              </a:ext>
            </a:extLst>
          </p:cNvPr>
          <p:cNvSpPr/>
          <p:nvPr/>
        </p:nvSpPr>
        <p:spPr>
          <a:xfrm>
            <a:off x="2406170" y="3125981"/>
            <a:ext cx="6268022" cy="1508771"/>
          </a:xfrm>
          <a:prstGeom prst="rect">
            <a:avLst/>
          </a:prstGeom>
          <a:noFill/>
          <a:ln w="57150">
            <a:solidFill>
              <a:srgbClr val="A837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F524F01-9583-5B4C-FA7E-C2CC7C2B7E80}"/>
              </a:ext>
            </a:extLst>
          </p:cNvPr>
          <p:cNvSpPr/>
          <p:nvPr/>
        </p:nvSpPr>
        <p:spPr>
          <a:xfrm>
            <a:off x="9728398" y="2285879"/>
            <a:ext cx="1477488" cy="556092"/>
          </a:xfrm>
          <a:prstGeom prst="rect">
            <a:avLst/>
          </a:prstGeom>
          <a:solidFill>
            <a:srgbClr val="A83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源石黑體 R" panose="020B0500000000000000" pitchFamily="34" charset="-120"/>
                <a:ea typeface="源石黑體 R" panose="020B0500000000000000" pitchFamily="34" charset="-120"/>
              </a:rPr>
              <a:t>計算是否在誤差之內</a:t>
            </a: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F56B4A7D-6BB9-94A1-1F83-9E79232DC37F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8674192" y="2563925"/>
            <a:ext cx="1054206" cy="1316442"/>
          </a:xfrm>
          <a:prstGeom prst="line">
            <a:avLst/>
          </a:prstGeom>
          <a:ln w="38100">
            <a:solidFill>
              <a:srgbClr val="A83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0BD0EE1D-7830-FEA8-3370-A1E4E6D1DD7D}"/>
              </a:ext>
            </a:extLst>
          </p:cNvPr>
          <p:cNvSpPr/>
          <p:nvPr/>
        </p:nvSpPr>
        <p:spPr>
          <a:xfrm>
            <a:off x="2922495" y="3555014"/>
            <a:ext cx="3630706" cy="270372"/>
          </a:xfrm>
          <a:prstGeom prst="rect">
            <a:avLst/>
          </a:prstGeom>
          <a:noFill/>
          <a:ln w="57150">
            <a:solidFill>
              <a:srgbClr val="A837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CEB1D0F-83FB-7053-879F-CB387B1C923D}"/>
              </a:ext>
            </a:extLst>
          </p:cNvPr>
          <p:cNvSpPr/>
          <p:nvPr/>
        </p:nvSpPr>
        <p:spPr>
          <a:xfrm>
            <a:off x="9755288" y="3110633"/>
            <a:ext cx="1477488" cy="556092"/>
          </a:xfrm>
          <a:prstGeom prst="rect">
            <a:avLst/>
          </a:prstGeom>
          <a:solidFill>
            <a:srgbClr val="A83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源石黑體 R" panose="020B0500000000000000" pitchFamily="34" charset="-120"/>
                <a:ea typeface="源石黑體 R" panose="020B0500000000000000" pitchFamily="34" charset="-120"/>
              </a:rPr>
              <a:t>儲存正確次數</a:t>
            </a: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00C73D7E-31BC-A264-5523-2E6639A7AF17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6553201" y="3388679"/>
            <a:ext cx="3202087" cy="301521"/>
          </a:xfrm>
          <a:prstGeom prst="line">
            <a:avLst/>
          </a:prstGeom>
          <a:ln w="38100">
            <a:solidFill>
              <a:srgbClr val="A83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8A55AB85-9236-F01F-2D95-9BF3A4D0B716}"/>
              </a:ext>
            </a:extLst>
          </p:cNvPr>
          <p:cNvSpPr/>
          <p:nvPr/>
        </p:nvSpPr>
        <p:spPr>
          <a:xfrm>
            <a:off x="2931455" y="4209437"/>
            <a:ext cx="3630706" cy="270372"/>
          </a:xfrm>
          <a:prstGeom prst="rect">
            <a:avLst/>
          </a:prstGeom>
          <a:noFill/>
          <a:ln w="57150">
            <a:solidFill>
              <a:srgbClr val="A837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E5CA261-9786-7799-7A37-0C18182E3763}"/>
              </a:ext>
            </a:extLst>
          </p:cNvPr>
          <p:cNvSpPr/>
          <p:nvPr/>
        </p:nvSpPr>
        <p:spPr>
          <a:xfrm>
            <a:off x="9764248" y="3765056"/>
            <a:ext cx="1468528" cy="556092"/>
          </a:xfrm>
          <a:prstGeom prst="rect">
            <a:avLst/>
          </a:prstGeom>
          <a:solidFill>
            <a:srgbClr val="A83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源石黑體 R" panose="020B0500000000000000" pitchFamily="34" charset="-120"/>
                <a:ea typeface="源石黑體 R" panose="020B0500000000000000" pitchFamily="34" charset="-120"/>
              </a:rPr>
              <a:t>儲存錯誤次數</a:t>
            </a: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4F11C997-D00A-7742-1657-DF5582C8D1F1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 flipV="1">
            <a:off x="6562161" y="4043102"/>
            <a:ext cx="3202087" cy="301521"/>
          </a:xfrm>
          <a:prstGeom prst="line">
            <a:avLst/>
          </a:prstGeom>
          <a:ln w="38100">
            <a:solidFill>
              <a:srgbClr val="A837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07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9DD1305-F7F7-6074-8618-8F31EF66D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2163" y="941615"/>
            <a:ext cx="7911843" cy="4967136"/>
          </a:xfrm>
          <a:prstGeom prst="rect">
            <a:avLst/>
          </a:prstGeom>
        </p:spPr>
      </p:pic>
      <p:sp>
        <p:nvSpPr>
          <p:cNvPr id="6" name="Google Shape;150;p17">
            <a:extLst>
              <a:ext uri="{FF2B5EF4-FFF2-40B4-BE49-F238E27FC236}">
                <a16:creationId xmlns:a16="http://schemas.microsoft.com/office/drawing/2014/main" id="{AD7FA91A-9116-49A1-6629-43E11BDCF3B2}"/>
              </a:ext>
            </a:extLst>
          </p:cNvPr>
          <p:cNvSpPr txBox="1">
            <a:spLocks/>
          </p:cNvSpPr>
          <p:nvPr/>
        </p:nvSpPr>
        <p:spPr>
          <a:xfrm>
            <a:off x="9449124" y="841585"/>
            <a:ext cx="1080331" cy="4035215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zh-TW" altLang="en-US" sz="7200" dirty="0">
                <a:latin typeface="源石黑體 B" panose="020B0800000000000000" pitchFamily="34" charset="-120"/>
                <a:ea typeface="源石黑體 B" panose="020B0800000000000000" pitchFamily="34" charset="-120"/>
              </a:rPr>
              <a:t>輸出結果</a:t>
            </a:r>
            <a:endParaRPr lang="en-US" sz="7200" dirty="0">
              <a:latin typeface="源石黑體 B" panose="020B0800000000000000" pitchFamily="34" charset="-120"/>
              <a:ea typeface="源石黑體 B" panose="020B08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6048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22</Words>
  <Application>Microsoft Office PowerPoint</Application>
  <PresentationFormat>寬螢幕</PresentationFormat>
  <Paragraphs>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源石黑體 B</vt:lpstr>
      <vt:lpstr>源石黑體 R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C110152351</dc:creator>
  <cp:lastModifiedBy>C110152351</cp:lastModifiedBy>
  <cp:revision>1</cp:revision>
  <dcterms:created xsi:type="dcterms:W3CDTF">2022-10-27T08:05:47Z</dcterms:created>
  <dcterms:modified xsi:type="dcterms:W3CDTF">2022-10-27T08:57:15Z</dcterms:modified>
</cp:coreProperties>
</file>