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536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34" y="1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779419"/>
            <a:ext cx="7315200" cy="1658056"/>
          </a:xfrm>
        </p:spPr>
        <p:txBody>
          <a:bodyPr anchor="b"/>
          <a:lstStyle>
            <a:lvl1pPr algn="ctr">
              <a:defRPr sz="416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01415"/>
            <a:ext cx="7315200" cy="1149835"/>
          </a:xfrm>
        </p:spPr>
        <p:txBody>
          <a:bodyPr/>
          <a:lstStyle>
            <a:lvl1pPr marL="0" indent="0" algn="ctr">
              <a:buNone/>
              <a:defRPr sz="1667"/>
            </a:lvl1pPr>
            <a:lvl2pPr marL="317480" indent="0" algn="ctr">
              <a:buNone/>
              <a:defRPr sz="1389"/>
            </a:lvl2pPr>
            <a:lvl3pPr marL="634959" indent="0" algn="ctr">
              <a:buNone/>
              <a:defRPr sz="1250"/>
            </a:lvl3pPr>
            <a:lvl4pPr marL="952439" indent="0" algn="ctr">
              <a:buNone/>
              <a:defRPr sz="1111"/>
            </a:lvl4pPr>
            <a:lvl5pPr marL="1269919" indent="0" algn="ctr">
              <a:buNone/>
              <a:defRPr sz="1111"/>
            </a:lvl5pPr>
            <a:lvl6pPr marL="1587398" indent="0" algn="ctr">
              <a:buNone/>
              <a:defRPr sz="1111"/>
            </a:lvl6pPr>
            <a:lvl7pPr marL="1904878" indent="0" algn="ctr">
              <a:buNone/>
              <a:defRPr sz="1111"/>
            </a:lvl7pPr>
            <a:lvl8pPr marL="2222358" indent="0" algn="ctr">
              <a:buNone/>
              <a:defRPr sz="1111"/>
            </a:lvl8pPr>
            <a:lvl9pPr marL="2539837" indent="0" algn="ctr">
              <a:buNone/>
              <a:defRPr sz="1111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99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53559"/>
            <a:ext cx="2103120" cy="403599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53559"/>
            <a:ext cx="6187440" cy="40359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7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187319"/>
            <a:ext cx="8412480" cy="1981067"/>
          </a:xfrm>
        </p:spPr>
        <p:txBody>
          <a:bodyPr anchor="b"/>
          <a:lstStyle>
            <a:lvl1pPr>
              <a:defRPr sz="416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187127"/>
            <a:ext cx="8412480" cy="1041797"/>
          </a:xfrm>
        </p:spPr>
        <p:txBody>
          <a:bodyPr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17480" indent="0">
              <a:buNone/>
              <a:defRPr sz="1389">
                <a:solidFill>
                  <a:schemeClr val="tx1">
                    <a:tint val="75000"/>
                  </a:schemeClr>
                </a:solidFill>
              </a:defRPr>
            </a:lvl2pPr>
            <a:lvl3pPr marL="6349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3pPr>
            <a:lvl4pPr marL="95243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4pPr>
            <a:lvl5pPr marL="1269919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5pPr>
            <a:lvl6pPr marL="158739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6pPr>
            <a:lvl7pPr marL="190487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7pPr>
            <a:lvl8pPr marL="2222358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8pPr>
            <a:lvl9pPr marL="2539837" indent="0">
              <a:buNone/>
              <a:defRPr sz="11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267795"/>
            <a:ext cx="4145280" cy="3021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267795"/>
            <a:ext cx="4145280" cy="3021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53559"/>
            <a:ext cx="8412480" cy="9205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167474"/>
            <a:ext cx="412623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1739635"/>
            <a:ext cx="4126230" cy="25587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167474"/>
            <a:ext cx="4146550" cy="572161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17480" indent="0">
              <a:buNone/>
              <a:defRPr sz="1389" b="1"/>
            </a:lvl2pPr>
            <a:lvl3pPr marL="634959" indent="0">
              <a:buNone/>
              <a:defRPr sz="1250" b="1"/>
            </a:lvl3pPr>
            <a:lvl4pPr marL="952439" indent="0">
              <a:buNone/>
              <a:defRPr sz="1111" b="1"/>
            </a:lvl4pPr>
            <a:lvl5pPr marL="1269919" indent="0">
              <a:buNone/>
              <a:defRPr sz="1111" b="1"/>
            </a:lvl5pPr>
            <a:lvl6pPr marL="1587398" indent="0">
              <a:buNone/>
              <a:defRPr sz="1111" b="1"/>
            </a:lvl6pPr>
            <a:lvl7pPr marL="1904878" indent="0">
              <a:buNone/>
              <a:defRPr sz="1111" b="1"/>
            </a:lvl7pPr>
            <a:lvl8pPr marL="2222358" indent="0">
              <a:buNone/>
              <a:defRPr sz="1111" b="1"/>
            </a:lvl8pPr>
            <a:lvl9pPr marL="2539837" indent="0">
              <a:buNone/>
              <a:defRPr sz="1111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1739635"/>
            <a:ext cx="4146550" cy="25587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46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10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685712"/>
            <a:ext cx="4937760" cy="3384462"/>
          </a:xfrm>
        </p:spPr>
        <p:txBody>
          <a:bodyPr/>
          <a:lstStyle>
            <a:lvl1pPr>
              <a:defRPr sz="2222"/>
            </a:lvl1pPr>
            <a:lvl2pPr>
              <a:defRPr sz="1944"/>
            </a:lvl2pPr>
            <a:lvl3pPr>
              <a:defRPr sz="1667"/>
            </a:lvl3pPr>
            <a:lvl4pPr>
              <a:defRPr sz="1389"/>
            </a:lvl4pPr>
            <a:lvl5pPr>
              <a:defRPr sz="1389"/>
            </a:lvl5pPr>
            <a:lvl6pPr>
              <a:defRPr sz="1389"/>
            </a:lvl6pPr>
            <a:lvl7pPr>
              <a:defRPr sz="1389"/>
            </a:lvl7pPr>
            <a:lvl8pPr>
              <a:defRPr sz="1389"/>
            </a:lvl8pPr>
            <a:lvl9pPr>
              <a:defRPr sz="138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33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17500"/>
            <a:ext cx="3145790" cy="1111250"/>
          </a:xfrm>
        </p:spPr>
        <p:txBody>
          <a:bodyPr anchor="b"/>
          <a:lstStyle>
            <a:lvl1pPr>
              <a:defRPr sz="22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685712"/>
            <a:ext cx="4937760" cy="3384462"/>
          </a:xfrm>
        </p:spPr>
        <p:txBody>
          <a:bodyPr anchor="t"/>
          <a:lstStyle>
            <a:lvl1pPr marL="0" indent="0">
              <a:buNone/>
              <a:defRPr sz="2222"/>
            </a:lvl1pPr>
            <a:lvl2pPr marL="317480" indent="0">
              <a:buNone/>
              <a:defRPr sz="1944"/>
            </a:lvl2pPr>
            <a:lvl3pPr marL="634959" indent="0">
              <a:buNone/>
              <a:defRPr sz="1667"/>
            </a:lvl3pPr>
            <a:lvl4pPr marL="952439" indent="0">
              <a:buNone/>
              <a:defRPr sz="1389"/>
            </a:lvl4pPr>
            <a:lvl5pPr marL="1269919" indent="0">
              <a:buNone/>
              <a:defRPr sz="1389"/>
            </a:lvl5pPr>
            <a:lvl6pPr marL="1587398" indent="0">
              <a:buNone/>
              <a:defRPr sz="1389"/>
            </a:lvl6pPr>
            <a:lvl7pPr marL="1904878" indent="0">
              <a:buNone/>
              <a:defRPr sz="1389"/>
            </a:lvl7pPr>
            <a:lvl8pPr marL="2222358" indent="0">
              <a:buNone/>
              <a:defRPr sz="1389"/>
            </a:lvl8pPr>
            <a:lvl9pPr marL="2539837" indent="0">
              <a:buNone/>
              <a:defRPr sz="138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428750"/>
            <a:ext cx="3145790" cy="2646936"/>
          </a:xfrm>
        </p:spPr>
        <p:txBody>
          <a:bodyPr/>
          <a:lstStyle>
            <a:lvl1pPr marL="0" indent="0">
              <a:buNone/>
              <a:defRPr sz="1111"/>
            </a:lvl1pPr>
            <a:lvl2pPr marL="317480" indent="0">
              <a:buNone/>
              <a:defRPr sz="972"/>
            </a:lvl2pPr>
            <a:lvl3pPr marL="634959" indent="0">
              <a:buNone/>
              <a:defRPr sz="833"/>
            </a:lvl3pPr>
            <a:lvl4pPr marL="952439" indent="0">
              <a:buNone/>
              <a:defRPr sz="694"/>
            </a:lvl4pPr>
            <a:lvl5pPr marL="1269919" indent="0">
              <a:buNone/>
              <a:defRPr sz="694"/>
            </a:lvl5pPr>
            <a:lvl6pPr marL="1587398" indent="0">
              <a:buNone/>
              <a:defRPr sz="694"/>
            </a:lvl6pPr>
            <a:lvl7pPr marL="1904878" indent="0">
              <a:buNone/>
              <a:defRPr sz="694"/>
            </a:lvl7pPr>
            <a:lvl8pPr marL="2222358" indent="0">
              <a:buNone/>
              <a:defRPr sz="694"/>
            </a:lvl8pPr>
            <a:lvl9pPr marL="2539837" indent="0">
              <a:buNone/>
              <a:defRPr sz="69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9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53559"/>
            <a:ext cx="8412480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267795"/>
            <a:ext cx="8412480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E9E50-332B-4A12-9AB7-2571E31A6279}" type="datetimeFigureOut">
              <a:rPr lang="zh-TW" altLang="en-US" smtClean="0"/>
              <a:t>2022/10/25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4414132"/>
            <a:ext cx="329184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4414132"/>
            <a:ext cx="2194560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B1ED-43BB-4BE6-B300-3C57FCC3B2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9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4959" rtl="0" eaLnBrk="1" latinLnBrk="0" hangingPunct="1">
        <a:lnSpc>
          <a:spcPct val="90000"/>
        </a:lnSpc>
        <a:spcBef>
          <a:spcPct val="0"/>
        </a:spcBef>
        <a:buNone/>
        <a:defRPr sz="3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740" indent="-158740" algn="l" defTabSz="634959" rtl="0" eaLnBrk="1" latinLnBrk="0" hangingPunct="1">
        <a:lnSpc>
          <a:spcPct val="90000"/>
        </a:lnSpc>
        <a:spcBef>
          <a:spcPts val="694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76220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2pPr>
      <a:lvl3pPr marL="79369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3pPr>
      <a:lvl4pPr marL="111117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428659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74613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206361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381098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698577" indent="-158740" algn="l" defTabSz="634959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17480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63495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5243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4pPr>
      <a:lvl5pPr marL="1269919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5pPr>
      <a:lvl6pPr marL="158739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90487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222358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539837" algn="l" defTabSz="634959" rtl="0" eaLnBrk="1" latinLnBrk="0" hangingPunct="1"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替代程序 5">
            <a:extLst>
              <a:ext uri="{FF2B5EF4-FFF2-40B4-BE49-F238E27FC236}">
                <a16:creationId xmlns:a16="http://schemas.microsoft.com/office/drawing/2014/main" id="{A6E6E6CB-6322-1719-4A0E-0BCCEE8F7413}"/>
              </a:ext>
            </a:extLst>
          </p:cNvPr>
          <p:cNvSpPr/>
          <p:nvPr/>
        </p:nvSpPr>
        <p:spPr>
          <a:xfrm>
            <a:off x="3903990" y="7332887"/>
            <a:ext cx="1945623" cy="1965975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替代程序 8">
            <a:extLst>
              <a:ext uri="{FF2B5EF4-FFF2-40B4-BE49-F238E27FC236}">
                <a16:creationId xmlns:a16="http://schemas.microsoft.com/office/drawing/2014/main" id="{42860523-7D32-6F2F-97F2-BC19C5B3FB3D}"/>
              </a:ext>
            </a:extLst>
          </p:cNvPr>
          <p:cNvSpPr/>
          <p:nvPr/>
        </p:nvSpPr>
        <p:spPr>
          <a:xfrm rot="19492709">
            <a:off x="-2530281" y="7332887"/>
            <a:ext cx="1945622" cy="1965974"/>
          </a:xfrm>
          <a:prstGeom prst="flowChartAlternateProcess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替代程序 10">
            <a:extLst>
              <a:ext uri="{FF2B5EF4-FFF2-40B4-BE49-F238E27FC236}">
                <a16:creationId xmlns:a16="http://schemas.microsoft.com/office/drawing/2014/main" id="{66354A39-160E-3494-3F92-583CDEFF99F9}"/>
              </a:ext>
            </a:extLst>
          </p:cNvPr>
          <p:cNvSpPr/>
          <p:nvPr/>
        </p:nvSpPr>
        <p:spPr>
          <a:xfrm rot="19492709">
            <a:off x="13333799" y="5273743"/>
            <a:ext cx="1945622" cy="1965974"/>
          </a:xfrm>
          <a:prstGeom prst="flowChartAlternateProcess">
            <a:avLst/>
          </a:prstGeom>
          <a:solidFill>
            <a:srgbClr val="DE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替代程序 12">
            <a:extLst>
              <a:ext uri="{FF2B5EF4-FFF2-40B4-BE49-F238E27FC236}">
                <a16:creationId xmlns:a16="http://schemas.microsoft.com/office/drawing/2014/main" id="{BD0AD560-F12C-340E-363E-DC10623FE066}"/>
              </a:ext>
            </a:extLst>
          </p:cNvPr>
          <p:cNvSpPr/>
          <p:nvPr/>
        </p:nvSpPr>
        <p:spPr>
          <a:xfrm rot="19492709">
            <a:off x="8496996" y="6952186"/>
            <a:ext cx="1945622" cy="1965974"/>
          </a:xfrm>
          <a:prstGeom prst="flowChartAlternateProcess">
            <a:avLst/>
          </a:prstGeom>
          <a:solidFill>
            <a:srgbClr val="E5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E1A9AF3D-F250-E90B-674B-A785CD77BFA6}"/>
              </a:ext>
            </a:extLst>
          </p:cNvPr>
          <p:cNvSpPr/>
          <p:nvPr/>
        </p:nvSpPr>
        <p:spPr>
          <a:xfrm rot="19492709">
            <a:off x="13333799" y="-4381542"/>
            <a:ext cx="1945622" cy="1965974"/>
          </a:xfrm>
          <a:prstGeom prst="flowChartAlternateProcess">
            <a:avLst/>
          </a:prstGeom>
          <a:solidFill>
            <a:srgbClr val="EFF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替代程序 16">
            <a:extLst>
              <a:ext uri="{FF2B5EF4-FFF2-40B4-BE49-F238E27FC236}">
                <a16:creationId xmlns:a16="http://schemas.microsoft.com/office/drawing/2014/main" id="{3C997999-E4F8-3B75-4BBA-D4D417C0521A}"/>
              </a:ext>
            </a:extLst>
          </p:cNvPr>
          <p:cNvSpPr/>
          <p:nvPr/>
        </p:nvSpPr>
        <p:spPr>
          <a:xfrm rot="19700633">
            <a:off x="15742606" y="2086521"/>
            <a:ext cx="1945623" cy="19659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F658AB99-431E-3A92-DCE6-B391E1A2625F}"/>
              </a:ext>
            </a:extLst>
          </p:cNvPr>
          <p:cNvSpPr/>
          <p:nvPr/>
        </p:nvSpPr>
        <p:spPr>
          <a:xfrm rot="19700633">
            <a:off x="13585104" y="-2059279"/>
            <a:ext cx="1945623" cy="1965975"/>
          </a:xfrm>
          <a:prstGeom prst="flowChartAlternateProcess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替代程序 19">
            <a:extLst>
              <a:ext uri="{FF2B5EF4-FFF2-40B4-BE49-F238E27FC236}">
                <a16:creationId xmlns:a16="http://schemas.microsoft.com/office/drawing/2014/main" id="{7E35EF7F-6135-0E44-14D3-1291ECD54657}"/>
              </a:ext>
            </a:extLst>
          </p:cNvPr>
          <p:cNvSpPr/>
          <p:nvPr/>
        </p:nvSpPr>
        <p:spPr>
          <a:xfrm rot="2700000">
            <a:off x="4371594" y="-3892590"/>
            <a:ext cx="6501384" cy="650365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E0175FA-E9C4-03E5-9D41-B6C7896F33FE}"/>
              </a:ext>
            </a:extLst>
          </p:cNvPr>
          <p:cNvSpPr/>
          <p:nvPr/>
        </p:nvSpPr>
        <p:spPr>
          <a:xfrm rot="2700000">
            <a:off x="4366788" y="2135059"/>
            <a:ext cx="6501384" cy="6503650"/>
          </a:xfrm>
          <a:prstGeom prst="flowChartAlternateProcess">
            <a:avLst/>
          </a:prstGeom>
          <a:solidFill>
            <a:srgbClr val="DE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流程圖: 替代程序 23">
            <a:extLst>
              <a:ext uri="{FF2B5EF4-FFF2-40B4-BE49-F238E27FC236}">
                <a16:creationId xmlns:a16="http://schemas.microsoft.com/office/drawing/2014/main" id="{148A0509-5233-53B5-5C9B-0873C7B6C094}"/>
              </a:ext>
            </a:extLst>
          </p:cNvPr>
          <p:cNvSpPr/>
          <p:nvPr/>
        </p:nvSpPr>
        <p:spPr>
          <a:xfrm rot="2700000">
            <a:off x="-2952862" y="-830417"/>
            <a:ext cx="6501384" cy="6503650"/>
          </a:xfrm>
          <a:prstGeom prst="flowChartAlternateProcess">
            <a:avLst/>
          </a:prstGeom>
          <a:solidFill>
            <a:srgbClr val="FF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" name="圖片 4" descr="一張含有 文字, 標誌 的圖片&#10;&#10;自動產生的描述">
            <a:extLst>
              <a:ext uri="{FF2B5EF4-FFF2-40B4-BE49-F238E27FC236}">
                <a16:creationId xmlns:a16="http://schemas.microsoft.com/office/drawing/2014/main" id="{986464B1-C6D9-6FDB-9740-5E3CFB6B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06" y="1466850"/>
            <a:ext cx="1828800" cy="18288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A90521C7-34A2-9024-A111-8B5A049C1AEC}"/>
              </a:ext>
            </a:extLst>
          </p:cNvPr>
          <p:cNvSpPr txBox="1"/>
          <p:nvPr/>
        </p:nvSpPr>
        <p:spPr>
          <a:xfrm>
            <a:off x="3903990" y="2027307"/>
            <a:ext cx="6052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TW" sz="4000" b="1" dirty="0">
                <a:solidFill>
                  <a:prstClr val="black">
                    <a:lumMod val="75000"/>
                    <a:lumOff val="25000"/>
                  </a:prst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NKUST Helper</a:t>
            </a:r>
            <a:endParaRPr lang="zh-TW" altLang="en-US" sz="4000" b="1" dirty="0">
              <a:solidFill>
                <a:prstClr val="black">
                  <a:lumMod val="75000"/>
                  <a:lumOff val="25000"/>
                </a:prstClr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67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</Words>
  <Application>Microsoft Office PowerPoint</Application>
  <PresentationFormat>自訂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源石黑體 B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C110152351</dc:creator>
  <cp:lastModifiedBy>C110152351</cp:lastModifiedBy>
  <cp:revision>3</cp:revision>
  <dcterms:created xsi:type="dcterms:W3CDTF">2022-10-25T14:03:28Z</dcterms:created>
  <dcterms:modified xsi:type="dcterms:W3CDTF">2022-10-25T15:49:40Z</dcterms:modified>
</cp:coreProperties>
</file>