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SemiBold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72d130b8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72d130b8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72d130b8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72d130b8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72d130b82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72d130b82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72d130b82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72d130b82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72d130b8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72d130b8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9021b46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9021b46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72d130b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72d130b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72d130b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72d130b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72d130b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72d130b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7b2178e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7b2178e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72d130b8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72d130b8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dec4c9a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dec4c9a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ong-T-Hoang/CardinalSin" TargetMode="External"/><Relationship Id="rId4" Type="http://schemas.openxmlformats.org/officeDocument/2006/relationships/hyperlink" Target="https://drive.google.com/file/d/1DPOKRQQY8cbBC49xW-jDDzRwPom6JkaM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hyperlink" Target="http://drive.google.com/file/d/1YO61bWOOx7yDQGCIfCupgMq4CY1u8TxR/view" TargetMode="External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Card-inal Sin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Devon Grant, 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 Hoang, 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Matt Izzo, 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Sara Earl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Timeframe estimates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 adjustments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Unreal blueprint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Complicated code base (CCG Toolkit)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finding good DAW (Digital Audio Workstation)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Balancing potential 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Terminology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Next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Samurai 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Auxiliary </a:t>
            </a:r>
            <a:r>
              <a:rPr lang="en"/>
              <a:t>art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Passive 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AI less random and plan around the triple battle and retaliation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Alternative win 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Deck Building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https://github.com/Long-T-Hoang/CardinalSin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https://drive.google.com/file/d/1DPOKRQQY8cbBC49xW-jDDzRwPom6JkaM/view?usp=sharing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1775825" y="1330100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you've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seen this slide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you've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gone too far,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turn back now</a:t>
            </a:r>
            <a:endParaRPr b="1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105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-316100" y="1044025"/>
            <a:ext cx="69684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➔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Moved monk faction to 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stretch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goal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◆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Art delays led us to 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rescope the project to a more reasonable time frame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➔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Moved god cards to 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stretch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goal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◆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Redirected programming 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resources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implement 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other core features 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11700" y="6438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Scope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200" y="516813"/>
            <a:ext cx="1822078" cy="41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11700" y="105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-328325" y="1044025"/>
            <a:ext cx="92601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3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➔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Vikings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◆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Retaliation - Even if die you retaliate for half dmg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●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Damage is rounded to nearest integer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➔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Knight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◆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Heal - 20% of max. health per turn (Can’t go above max)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●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Healing is rounded to nearest integer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➔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Samurai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◆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Stun - The card attacking samurai is stunned, cannot attack or retaliate for one turn. (does not affect viking passive) 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●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Only applies if samurai survives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➔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Legionaries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◆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Splash damage (adjacent enemy takes 25%) - roman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7343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3"/>
              <a:buFont typeface="Raleway SemiBold"/>
              <a:buChar char="●"/>
            </a:pPr>
            <a:r>
              <a:rPr lang="en" sz="1712">
                <a:latin typeface="Raleway SemiBold"/>
                <a:ea typeface="Raleway SemiBold"/>
                <a:cs typeface="Raleway SemiBold"/>
                <a:sym typeface="Raleway SemiBold"/>
              </a:rPr>
              <a:t>Damage is rounded to nearest integer</a:t>
            </a:r>
            <a:endParaRPr sz="1712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311700" y="6438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Abilities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311700" y="4308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r>
              <a:rPr lang="en"/>
              <a:t> Programming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47075" y="1184175"/>
            <a:ext cx="83022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In response to the feedback on the gameplay being repetitive.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Added positional combat, adding a layer of strategy to playing cards.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Added retaliation on a card taking damage if they survive the attack, to make combat more strategic without making some faction too strong.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347075" y="8560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Changes to game rules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225" y="2907500"/>
            <a:ext cx="2408838" cy="20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50" y="2907500"/>
            <a:ext cx="3572666" cy="20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11700" y="4308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Programming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47075" y="1256275"/>
            <a:ext cx="84852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Some of the UI elements left over from the toolkit like mana and player health confused playtesters.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Playtesters also mentioned that the enemy’s cards are hard to view because they face towards the enemy and away from the player side.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47075" y="8560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Changes to UI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475" y="2663275"/>
            <a:ext cx="4267351" cy="21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Programming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Major bug found where AI would not attack with certain cards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CCG Toolkit has different card types (Creature, Spell, Etc.)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Since all cards were creatures, types changed to card rank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Only “Novice” cards could be used by the AI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325" y="3039029"/>
            <a:ext cx="1592250" cy="1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374" y="62524"/>
            <a:ext cx="3546225" cy="18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Programming (Con’t)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AI looks at all possible moves to find best option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 SemiBold"/>
              <a:buChar char="●"/>
            </a:pPr>
            <a:r>
              <a:rPr lang="en" sz="1700">
                <a:latin typeface="Raleway SemiBold"/>
                <a:ea typeface="Raleway SemiBold"/>
                <a:cs typeface="Raleway SemiBold"/>
                <a:sym typeface="Raleway SemiBold"/>
              </a:rPr>
              <a:t>Must be altered in the next milestone to better suit out game</a:t>
            </a:r>
            <a:endParaRPr sz="17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675" y="51150"/>
            <a:ext cx="4122225" cy="10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00" y="3259548"/>
            <a:ext cx="6210300" cy="18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90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5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Design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Card art completed for Roman and Knight factions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Unique </a:t>
            </a:r>
            <a:r>
              <a:rPr lang="en"/>
              <a:t>palette</a:t>
            </a:r>
            <a:r>
              <a:rPr lang="en"/>
              <a:t> for each faction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Monk Faction cut for time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Background art added independently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0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535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390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005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0050" y="216900"/>
            <a:ext cx="1268550" cy="12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Design (Con’t)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Worked on unit backgrounds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Finished card fronts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Worked on rough soundtrack 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inspired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by other media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35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900" y="3672650"/>
            <a:ext cx="1268550" cy="1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 title="cardinalsin2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9950" y="29861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