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B8F9-0E68-0B6A-C8C5-2B6843FD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7C063-8B9C-C035-C854-0B3A6BD3A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9BB1-A406-CE68-69E3-19DC056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2A7E-1853-B0B3-8769-6EAF9D65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EE81-EE59-8D14-F0C4-B6DC443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61ED-7D0F-B028-1DE5-4EDB7902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6215-EA05-2059-49AA-6717B9F3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FD30-8D51-9A07-9947-9DF3CB80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13EA-AE99-93FA-8185-DB7C9441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4593-9A7B-3629-FA4F-DCABE57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3E7E0-ED3E-6FC6-6BD5-685F67E3B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63055-C535-765C-E1C0-1E6D29F7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2AC0-817E-C0C0-5D6B-E4638B1A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B18C-431F-4175-9D10-1610254A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6653-2CCB-284D-AAD6-909E41DF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82A-39C2-A36B-8358-922A1CB3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062F-2BBA-051A-1C6E-49033F5B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9FA8-2425-A1A0-5489-5B6692F8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B386-DF31-B09C-FE14-EA2DD3AF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D381-9AA4-940A-F881-386940AA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F79D-A4AC-DC1B-8BE3-E17DD3FC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CB50-C8AF-6A4C-EEAD-C6762AD8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F937-FC7A-0FE0-EFA9-311AC00A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B3EE-AE69-0087-C493-A226A407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10D5-5593-2900-5422-E830708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49B-CC88-639B-97C5-2F738B0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74FF-586D-0B1B-6721-88A1ECFF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30EB-10DB-50B5-E533-F1FFF92CB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732D-E951-AEA4-13A7-125EEA2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291C-EB06-F8FD-2FE3-27F2ACB2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7703-1BF4-542D-7742-E6F139C2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D98-7655-9C3D-C8E3-78C4208A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B890-DBBA-1585-D0F0-6AFE26F0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0C1A-38D0-5F10-21E5-14A79D06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7CBE-E332-4EB1-200C-0227CFBAA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A6FB-143A-A0EE-BC8F-EB450421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ABEA5-F904-877C-FAE4-EC98372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E2741-C369-9930-4EF0-B6966A0C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E11BB-7279-FF03-A1E3-4CC8621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5030-F130-59D7-A762-C9B76383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0E707-3287-7391-E316-1E808C44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D1E0D-FF32-F902-B51A-87FE578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8B97-5470-5C3C-9B20-CADFB17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1406-06E3-2F65-3EEF-85009A82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6873E-1BD7-1837-DE84-C6124C00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F6DF-0170-9FE4-AB38-C1B4B8F9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F86D-3BC9-C1CC-5EF3-A4DD9F86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056F-A754-D824-6AB5-9B7E828C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ABD9-A381-8EC6-4B49-E44F4C3F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D3F4A-3671-9445-2623-86C21FF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0488F-6EBF-3E74-FD97-37C07BB9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0061-66F3-50FE-A423-1E2BA9D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3B74-D1FF-4C70-D951-D4F6E3FA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C0F40-A4AA-6917-D53A-7C7AE6001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B1D16-63BB-D4CC-E8E5-2F6434B1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C4D2-A8C7-14EE-1F4E-9EEF9666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5393-0599-D2C5-5108-D6196463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5157-46A9-4934-CD06-CE8B2E39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91463-8207-AA21-A436-C1CDB94F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9A7F-9537-6CCE-7CDC-A234FF29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C43D-C1BF-8C6E-32CB-2F0F507B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4C6E-4383-421B-8D71-86F6ED88C0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51BF-2139-A24D-F03A-EB89C9D1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11A2-5677-2AF3-2D0B-57A45BDCB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EBDD-6916-4AAC-A1CC-9569C935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638B31-37A6-877A-93F8-78067D71CF27}"/>
              </a:ext>
            </a:extLst>
          </p:cNvPr>
          <p:cNvGrpSpPr/>
          <p:nvPr/>
        </p:nvGrpSpPr>
        <p:grpSpPr>
          <a:xfrm>
            <a:off x="3581400" y="914400"/>
            <a:ext cx="5029200" cy="5029200"/>
            <a:chOff x="3581400" y="914400"/>
            <a:chExt cx="5029200" cy="5029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31A7FE9-D91B-ACEE-C507-87F8E7B70FF5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78" r="38714" b="11389"/>
            <a:stretch/>
          </p:blipFill>
          <p:spPr bwMode="auto">
            <a:xfrm>
              <a:off x="3581400" y="914400"/>
              <a:ext cx="5029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7199B2-0F78-05BF-19DA-3A1F6092F01F}"/>
                </a:ext>
              </a:extLst>
            </p:cNvPr>
            <p:cNvSpPr txBox="1"/>
            <p:nvPr/>
          </p:nvSpPr>
          <p:spPr>
            <a:xfrm>
              <a:off x="4711931" y="2705725"/>
              <a:ext cx="27681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iome" panose="020B0503030204020804" pitchFamily="34" charset="0"/>
                  <a:cs typeface="Biome" panose="020B0503030204020804" pitchFamily="34" charset="0"/>
                </a:rPr>
                <a:t>DEXTER GRADER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8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6193E-DB69-9590-E3C9-3638248C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136FD5-7CED-5F71-764C-37B977383B7F}"/>
              </a:ext>
            </a:extLst>
          </p:cNvPr>
          <p:cNvGrpSpPr/>
          <p:nvPr/>
        </p:nvGrpSpPr>
        <p:grpSpPr>
          <a:xfrm>
            <a:off x="4632960" y="1965960"/>
            <a:ext cx="2926080" cy="2926080"/>
            <a:chOff x="4632960" y="1965960"/>
            <a:chExt cx="2926080" cy="29260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4FC7A3-DDCC-407F-5B57-50B52F8DD714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1" t="34920" r="51360" b="24003"/>
            <a:stretch/>
          </p:blipFill>
          <p:spPr bwMode="auto">
            <a:xfrm>
              <a:off x="4632960" y="1965960"/>
              <a:ext cx="2926080" cy="292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0F8622-8897-732A-27CC-E0485C4AEB30}"/>
                </a:ext>
              </a:extLst>
            </p:cNvPr>
            <p:cNvSpPr txBox="1"/>
            <p:nvPr/>
          </p:nvSpPr>
          <p:spPr>
            <a:xfrm>
              <a:off x="4711931" y="2705725"/>
              <a:ext cx="27681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iome" panose="020B0503030204020804" pitchFamily="34" charset="0"/>
                  <a:cs typeface="Biome" panose="020B0503030204020804" pitchFamily="34" charset="0"/>
                </a:rPr>
                <a:t>DEXTER GRADER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6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48F8F-D870-DE6F-3730-58B14DE6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3717DA-B930-EB2A-C771-DDC9E0AAB13C}"/>
              </a:ext>
            </a:extLst>
          </p:cNvPr>
          <p:cNvGrpSpPr/>
          <p:nvPr/>
        </p:nvGrpSpPr>
        <p:grpSpPr>
          <a:xfrm>
            <a:off x="4553989" y="1965960"/>
            <a:ext cx="2926080" cy="2926080"/>
            <a:chOff x="4553989" y="1965960"/>
            <a:chExt cx="2926080" cy="29260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A86159-0E06-CC2D-EACF-C217129B63D7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1" t="34920" r="51360" b="24003"/>
            <a:stretch/>
          </p:blipFill>
          <p:spPr bwMode="auto">
            <a:xfrm>
              <a:off x="4553989" y="1965960"/>
              <a:ext cx="2926080" cy="292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A78991-E70E-5DD8-137A-575351F0C885}"/>
                </a:ext>
              </a:extLst>
            </p:cNvPr>
            <p:cNvSpPr txBox="1"/>
            <p:nvPr/>
          </p:nvSpPr>
          <p:spPr>
            <a:xfrm>
              <a:off x="4632960" y="2644170"/>
              <a:ext cx="27681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iome" panose="020B0503030204020804" pitchFamily="34" charset="0"/>
                  <a:cs typeface="Biome" panose="020B0503030204020804" pitchFamily="34" charset="0"/>
                </a:rPr>
                <a:t>D G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7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BC81-E700-E996-20ED-973EAAA6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9CE199-EA3F-51DC-07EF-D7D7F1CE4C36}"/>
              </a:ext>
            </a:extLst>
          </p:cNvPr>
          <p:cNvGrpSpPr/>
          <p:nvPr/>
        </p:nvGrpSpPr>
        <p:grpSpPr>
          <a:xfrm>
            <a:off x="4351712" y="124690"/>
            <a:ext cx="3075709" cy="6608619"/>
            <a:chOff x="4351712" y="124690"/>
            <a:chExt cx="3075709" cy="66086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C7377-A35E-01FA-D31C-0F5C3587523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" t="10251" r="55918" b="1008"/>
            <a:stretch/>
          </p:blipFill>
          <p:spPr bwMode="auto">
            <a:xfrm>
              <a:off x="4351712" y="124690"/>
              <a:ext cx="3075709" cy="660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DCA1E9-66E0-645A-E947-DC795CC9E41B}"/>
                </a:ext>
              </a:extLst>
            </p:cNvPr>
            <p:cNvSpPr txBox="1"/>
            <p:nvPr/>
          </p:nvSpPr>
          <p:spPr>
            <a:xfrm>
              <a:off x="4505498" y="2705725"/>
              <a:ext cx="27681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iome" panose="020B0503030204020804" pitchFamily="34" charset="0"/>
                  <a:cs typeface="Biome" panose="020B0503030204020804" pitchFamily="34" charset="0"/>
                </a:rPr>
                <a:t>DEXTER GRADER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317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Biome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Devon Lantagne</dc:creator>
  <cp:lastModifiedBy>Devon Lantagne</cp:lastModifiedBy>
  <cp:revision>4</cp:revision>
  <dcterms:created xsi:type="dcterms:W3CDTF">2024-03-15T16:14:18Z</dcterms:created>
  <dcterms:modified xsi:type="dcterms:W3CDTF">2024-03-27T17:23:35Z</dcterms:modified>
</cp:coreProperties>
</file>