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4"/>
    <p:restoredTop sz="94637"/>
  </p:normalViewPr>
  <p:slideViewPr>
    <p:cSldViewPr snapToGrid="0" snapToObjects="1">
      <p:cViewPr varScale="1">
        <p:scale>
          <a:sx n="132" d="100"/>
          <a:sy n="132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3ACF-3E38-E245-8118-10ECACC4D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81734-4A9E-DB41-8121-C9638D0A0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7A0D-B584-7E45-9064-44F378B4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2BCB-706E-FF41-8205-102A8150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0D4A-2DF6-D243-BBB7-EB99064F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634C-4B95-1B4C-AF48-F4BFBAB4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75CCD-8431-7147-AEC1-39401F32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EF53-BEAC-634F-8789-BB3674BC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2282-2B46-AF49-AB31-C7C73B12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E3F2-9C65-EB40-8F60-1B7DADB4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A7F92-3FF6-A54C-8532-C8AEF464A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76CE9-2A9D-E244-9C65-819CA93D5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6F07-2FB7-7845-A9DF-7BD682E2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32B0-C73B-E945-8E72-C106CC45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C9DE-5ADB-9148-B866-A800439F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0FF6-3E71-844D-9516-9199084F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A4E0-75D9-EF46-AD5D-33A1E684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0BA8-0840-174A-BC38-903E0611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5581-BFDB-714B-8ED7-7E6A77B4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20E6-7F97-924B-B7FF-1ADCE651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A482-F4DE-464A-BD87-2125D5D2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DFA42-2DA9-CB47-8452-48B8A2C3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1C00-7A6E-5446-A6F2-5F85155B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0CC5-E300-6B45-BD83-D281BE1F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590A-4F36-1C49-B096-7AFCFE4C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1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12E8-0174-CE44-9AF6-CCD2895D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8852-83F1-924A-84B5-A5DD0784E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1D96E-2410-8542-8FCD-A9F079A1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B1364-3D46-0C4B-82BD-4A2D5CE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47D5B-F09D-4C4F-BD7A-4A6702E2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984B5-167A-9C4F-870C-FCFDD837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1F06-A966-B042-8404-1F357B55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DE050-EA20-484D-8024-E75990DC0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BE666-96A0-2A42-A803-60A429459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3B0D6-64C5-AD41-88FC-932BA8C53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11E84-1994-5F4C-ADC9-5F28AD9B3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56986-180E-F84C-8A0A-AEBF7449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5A285-563F-FC42-97A4-6CF8C467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F8C42-7264-C244-87EB-FA351C9F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9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8FBE-A7AB-B144-9327-3B4EAAF6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30EBB-E2D0-C84E-AE19-5ACD2EF3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B80FE-31DC-5746-997D-ABCF6491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051F7-CAE6-0845-95B0-89027A32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0D6A-C762-2247-ADB8-B2A138F1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7157C-D2CF-9E47-9E02-52C5B177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053DB-803F-0349-897C-CB42F154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D33-B4DB-D548-92D2-6982BA01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395E-4988-3847-8EB2-87CC8245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0040-48B9-7342-A72E-21DF8D79C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C82B-5475-0644-BD73-FB6A0711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A395-BBC1-9F4D-9B1F-73700A2F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84D0B-EE57-6E46-B200-93E780A1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3197-D6C1-304B-A2A9-34F274D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5402-3613-B049-B771-3668C0C0A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ADA2A-9675-7A4F-A193-388A406C8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520D1-2726-2B4A-88E8-2305E253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D567-4C53-794D-B274-C128D693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C5136-3E79-1846-A845-F0A41EE5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3E0C7-C2CC-534F-A93C-35301DC8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083CB-95BF-DE4C-A69D-C7082C24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452F0-323C-4145-8B98-C09AF8889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7DBB-0357-3D42-8A12-9DF2FF39C54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39058-B9A9-244A-8B8B-DEAB3353B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FB55-FA90-3948-B50C-166914D39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9F1A-2864-6A42-83D0-67EB86C3C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E1742-98BF-5D4C-9FEC-A8FFA49A9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6BB2032-7673-CF41-9153-AC8F1F7C44AF}"/>
              </a:ext>
            </a:extLst>
          </p:cNvPr>
          <p:cNvGrpSpPr/>
          <p:nvPr/>
        </p:nvGrpSpPr>
        <p:grpSpPr>
          <a:xfrm>
            <a:off x="4272013" y="3628725"/>
            <a:ext cx="3091313" cy="827774"/>
            <a:chOff x="2077453" y="2541070"/>
            <a:chExt cx="3091313" cy="82777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D56CF2-7699-FA42-BA3E-489EC6B0440D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57" y="2541070"/>
              <a:ext cx="3089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12249DE-8F62-9B49-9B1D-5DFBF48D8B50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43" y="3367238"/>
              <a:ext cx="415491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17FEAC8-BBEA-524C-BD90-65C9EADCB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848" y="2983832"/>
              <a:ext cx="0" cy="38501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B07813-7818-9F4F-8DA9-1FCA145D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8245" y="2550695"/>
              <a:ext cx="0" cy="7972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9B89883-E88D-A04E-B224-B532A4643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099" y="2550695"/>
              <a:ext cx="1530417" cy="8085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B3DA77-174B-874D-9E9A-60480E0BC2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453" y="2549090"/>
              <a:ext cx="1530417" cy="8085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AAF7EB-A770-7049-8C44-1AE2BF58E2F9}"/>
              </a:ext>
            </a:extLst>
          </p:cNvPr>
          <p:cNvGrpSpPr/>
          <p:nvPr/>
        </p:nvGrpSpPr>
        <p:grpSpPr>
          <a:xfrm rot="20510233">
            <a:off x="4145279" y="3646372"/>
            <a:ext cx="3091313" cy="827774"/>
            <a:chOff x="2077453" y="2541070"/>
            <a:chExt cx="3091313" cy="82777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994DA8-C3F8-7541-98B7-F77ED396C17A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57" y="2541070"/>
              <a:ext cx="3089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568625-304D-FA4D-8C10-B0FF11305BEF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43" y="3367238"/>
              <a:ext cx="415491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FA6270-BC26-3940-AB17-BBC290AD0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848" y="2983832"/>
              <a:ext cx="0" cy="38501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C7F7894-899A-9740-A1C4-B0A6483A0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8245" y="2550695"/>
              <a:ext cx="0" cy="7972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E091B3-B137-C74F-BCF2-4E4373401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099" y="2550695"/>
              <a:ext cx="1530417" cy="8085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A21F38B-A6B6-3849-9346-810C593103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453" y="2549090"/>
              <a:ext cx="1530417" cy="8085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5E3E7910-5260-6040-B374-0B987373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11" y="4305701"/>
            <a:ext cx="88900" cy="1524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AAFB40-ACBB-7A47-B320-56B756EBDF81}"/>
              </a:ext>
            </a:extLst>
          </p:cNvPr>
          <p:cNvCxnSpPr>
            <a:cxnSpLocks/>
          </p:cNvCxnSpPr>
          <p:nvPr/>
        </p:nvCxnSpPr>
        <p:spPr>
          <a:xfrm flipV="1">
            <a:off x="5821680" y="2156059"/>
            <a:ext cx="1156636" cy="227958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E5CD43E-BAB1-5041-AA39-6E2E5E13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902" y="1976388"/>
            <a:ext cx="127000" cy="1524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A00D975-773E-EF44-813F-C40AA7CA6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006" y="2997067"/>
            <a:ext cx="203200" cy="2286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29EAA55-2ED9-6646-B1AE-09FD01879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622" y="2727558"/>
            <a:ext cx="190500" cy="22860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766650-DCEA-8A41-90EC-5ED2B363ABB2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412606" y="3225667"/>
            <a:ext cx="795689" cy="374181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70D9E8-B619-E349-9A07-D6088DDD2C1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5970872" y="2956158"/>
            <a:ext cx="352926" cy="403059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9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Beard</dc:creator>
  <cp:lastModifiedBy>Randy Beard</cp:lastModifiedBy>
  <cp:revision>2</cp:revision>
  <dcterms:created xsi:type="dcterms:W3CDTF">2018-05-25T22:06:14Z</dcterms:created>
  <dcterms:modified xsi:type="dcterms:W3CDTF">2018-05-25T22:17:16Z</dcterms:modified>
</cp:coreProperties>
</file>