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797"/>
            <a:ext cx="9143999" cy="468510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73550" y="1224650"/>
            <a:ext cx="128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Restaurants we work with/potential clients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148950" y="1175375"/>
            <a:ext cx="128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on smart phones and computers for ordering food called QuickEats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574600" y="1547075"/>
            <a:ext cx="119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Stress-free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Ease-of-use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Cheaper than delivery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836675" y="2621975"/>
            <a:ext cx="13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696025" y="126577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481325" y="1225600"/>
            <a:ext cx="13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421050" y="2511475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42475" y="129592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074900" y="3777250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022950" y="3757175"/>
            <a:ext cx="38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based/recurring payments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950400" y="3887525"/>
            <a:ext cx="336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 free </a:t>
            </a:r>
            <a:r>
              <a:rPr lang="en"/>
              <a:t>trial period, annual fees in addition to a percentage of client’s profit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717175" y="2724600"/>
            <a:ext cx="157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Smartphones, tableside tablets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286000" y="1096500"/>
            <a:ext cx="133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food at restaurants or online for pickup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696025" y="1355650"/>
            <a:ext cx="16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self-service/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service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165425" y="2809175"/>
            <a:ext cx="16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financial, physical, human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