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305" r:id="rId4"/>
    <p:sldId id="287" r:id="rId5"/>
    <p:sldId id="304" r:id="rId6"/>
    <p:sldId id="261" r:id="rId7"/>
    <p:sldId id="316" r:id="rId8"/>
    <p:sldId id="292" r:id="rId9"/>
    <p:sldId id="265" r:id="rId10"/>
    <p:sldId id="317" r:id="rId11"/>
    <p:sldId id="318" r:id="rId12"/>
    <p:sldId id="325" r:id="rId13"/>
    <p:sldId id="326" r:id="rId14"/>
    <p:sldId id="319" r:id="rId15"/>
    <p:sldId id="320" r:id="rId16"/>
    <p:sldId id="323" r:id="rId17"/>
    <p:sldId id="327" r:id="rId18"/>
    <p:sldId id="328" r:id="rId19"/>
    <p:sldId id="25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BC2E2-1D81-4261-B84A-3263748D261D}" v="13" dt="2021-01-23T06:40:55.809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660"/>
  </p:normalViewPr>
  <p:slideViewPr>
    <p:cSldViewPr>
      <p:cViewPr varScale="1">
        <p:scale>
          <a:sx n="52" d="100"/>
          <a:sy n="52" d="100"/>
        </p:scale>
        <p:origin x="137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bfpzk142@gmail.com" userId="c2eccc1a6f04bd28" providerId="LiveId" clId="{CAEBC2E2-1D81-4261-B84A-3263748D261D}"/>
    <pc:docChg chg="undo custSel addSld delSld modSld">
      <pc:chgData name="dbfpzk142@gmail.com" userId="c2eccc1a6f04bd28" providerId="LiveId" clId="{CAEBC2E2-1D81-4261-B84A-3263748D261D}" dt="2021-01-23T06:40:59.884" v="183" actId="47"/>
      <pc:docMkLst>
        <pc:docMk/>
      </pc:docMkLst>
      <pc:sldChg chg="addSp delSp mod">
        <pc:chgData name="dbfpzk142@gmail.com" userId="c2eccc1a6f04bd28" providerId="LiveId" clId="{CAEBC2E2-1D81-4261-B84A-3263748D261D}" dt="2021-01-23T06:40:29.675" v="35" actId="478"/>
        <pc:sldMkLst>
          <pc:docMk/>
          <pc:sldMk cId="0" sldId="257"/>
        </pc:sldMkLst>
        <pc:spChg chg="add del">
          <ac:chgData name="dbfpzk142@gmail.com" userId="c2eccc1a6f04bd28" providerId="LiveId" clId="{CAEBC2E2-1D81-4261-B84A-3263748D261D}" dt="2021-01-23T06:40:29.675" v="35" actId="478"/>
          <ac:spMkLst>
            <pc:docMk/>
            <pc:sldMk cId="0" sldId="257"/>
            <ac:spMk id="8" creationId="{8DC0EE8E-5C37-472A-9503-C2E7C013B5E8}"/>
          </ac:spMkLst>
        </pc:spChg>
      </pc:sldChg>
      <pc:sldChg chg="modSp mod">
        <pc:chgData name="dbfpzk142@gmail.com" userId="c2eccc1a6f04bd28" providerId="LiveId" clId="{CAEBC2E2-1D81-4261-B84A-3263748D261D}" dt="2021-01-22T14:51:26.678" v="9" actId="20577"/>
        <pc:sldMkLst>
          <pc:docMk/>
          <pc:sldMk cId="0" sldId="265"/>
        </pc:sldMkLst>
        <pc:spChg chg="mod">
          <ac:chgData name="dbfpzk142@gmail.com" userId="c2eccc1a6f04bd28" providerId="LiveId" clId="{CAEBC2E2-1D81-4261-B84A-3263748D261D}" dt="2021-01-22T14:51:26.678" v="9" actId="20577"/>
          <ac:spMkLst>
            <pc:docMk/>
            <pc:sldMk cId="0" sldId="265"/>
            <ac:spMk id="9" creationId="{00000000-0000-0000-0000-000000000000}"/>
          </ac:spMkLst>
        </pc:spChg>
      </pc:sldChg>
      <pc:sldChg chg="del">
        <pc:chgData name="dbfpzk142@gmail.com" userId="c2eccc1a6f04bd28" providerId="LiveId" clId="{CAEBC2E2-1D81-4261-B84A-3263748D261D}" dt="2021-01-22T14:51:00.605" v="1" actId="47"/>
        <pc:sldMkLst>
          <pc:docMk/>
          <pc:sldMk cId="1821098988" sldId="293"/>
        </pc:sldMkLst>
      </pc:sldChg>
      <pc:sldChg chg="del">
        <pc:chgData name="dbfpzk142@gmail.com" userId="c2eccc1a6f04bd28" providerId="LiveId" clId="{CAEBC2E2-1D81-4261-B84A-3263748D261D}" dt="2021-01-22T14:51:00.605" v="1" actId="47"/>
        <pc:sldMkLst>
          <pc:docMk/>
          <pc:sldMk cId="2309642132" sldId="297"/>
        </pc:sldMkLst>
      </pc:sldChg>
      <pc:sldChg chg="del">
        <pc:chgData name="dbfpzk142@gmail.com" userId="c2eccc1a6f04bd28" providerId="LiveId" clId="{CAEBC2E2-1D81-4261-B84A-3263748D261D}" dt="2021-01-22T14:51:00.605" v="1" actId="47"/>
        <pc:sldMkLst>
          <pc:docMk/>
          <pc:sldMk cId="1438840937" sldId="299"/>
        </pc:sldMkLst>
      </pc:sldChg>
      <pc:sldChg chg="del">
        <pc:chgData name="dbfpzk142@gmail.com" userId="c2eccc1a6f04bd28" providerId="LiveId" clId="{CAEBC2E2-1D81-4261-B84A-3263748D261D}" dt="2021-01-22T14:51:00.605" v="1" actId="47"/>
        <pc:sldMkLst>
          <pc:docMk/>
          <pc:sldMk cId="2327246178" sldId="300"/>
        </pc:sldMkLst>
      </pc:sldChg>
      <pc:sldChg chg="del">
        <pc:chgData name="dbfpzk142@gmail.com" userId="c2eccc1a6f04bd28" providerId="LiveId" clId="{CAEBC2E2-1D81-4261-B84A-3263748D261D}" dt="2021-01-22T14:51:00.605" v="1" actId="47"/>
        <pc:sldMkLst>
          <pc:docMk/>
          <pc:sldMk cId="2949434511" sldId="301"/>
        </pc:sldMkLst>
      </pc:sldChg>
      <pc:sldChg chg="del">
        <pc:chgData name="dbfpzk142@gmail.com" userId="c2eccc1a6f04bd28" providerId="LiveId" clId="{CAEBC2E2-1D81-4261-B84A-3263748D261D}" dt="2021-01-22T14:51:00.605" v="1" actId="47"/>
        <pc:sldMkLst>
          <pc:docMk/>
          <pc:sldMk cId="2406008181" sldId="302"/>
        </pc:sldMkLst>
      </pc:sldChg>
      <pc:sldChg chg="del">
        <pc:chgData name="dbfpzk142@gmail.com" userId="c2eccc1a6f04bd28" providerId="LiveId" clId="{CAEBC2E2-1D81-4261-B84A-3263748D261D}" dt="2021-01-22T14:51:00.605" v="1" actId="47"/>
        <pc:sldMkLst>
          <pc:docMk/>
          <pc:sldMk cId="3858866017" sldId="303"/>
        </pc:sldMkLst>
      </pc:sldChg>
      <pc:sldChg chg="addSp delSp mod">
        <pc:chgData name="dbfpzk142@gmail.com" userId="c2eccc1a6f04bd28" providerId="LiveId" clId="{CAEBC2E2-1D81-4261-B84A-3263748D261D}" dt="2021-01-23T06:40:17.933" v="34" actId="22"/>
        <pc:sldMkLst>
          <pc:docMk/>
          <pc:sldMk cId="1965491529" sldId="305"/>
        </pc:sldMkLst>
        <pc:spChg chg="add del">
          <ac:chgData name="dbfpzk142@gmail.com" userId="c2eccc1a6f04bd28" providerId="LiveId" clId="{CAEBC2E2-1D81-4261-B84A-3263748D261D}" dt="2021-01-23T06:40:17.933" v="34" actId="22"/>
          <ac:spMkLst>
            <pc:docMk/>
            <pc:sldMk cId="1965491529" sldId="305"/>
            <ac:spMk id="7" creationId="{B5ECBE85-173F-41AC-B448-7CCB0D57A117}"/>
          </ac:spMkLst>
        </pc:spChg>
      </pc:sldChg>
      <pc:sldChg chg="del">
        <pc:chgData name="dbfpzk142@gmail.com" userId="c2eccc1a6f04bd28" providerId="LiveId" clId="{CAEBC2E2-1D81-4261-B84A-3263748D261D}" dt="2021-01-22T14:51:00.605" v="1" actId="47"/>
        <pc:sldMkLst>
          <pc:docMk/>
          <pc:sldMk cId="2649147465" sldId="306"/>
        </pc:sldMkLst>
      </pc:sldChg>
      <pc:sldChg chg="del">
        <pc:chgData name="dbfpzk142@gmail.com" userId="c2eccc1a6f04bd28" providerId="LiveId" clId="{CAEBC2E2-1D81-4261-B84A-3263748D261D}" dt="2021-01-22T14:51:00.605" v="1" actId="47"/>
        <pc:sldMkLst>
          <pc:docMk/>
          <pc:sldMk cId="44658083" sldId="308"/>
        </pc:sldMkLst>
      </pc:sldChg>
      <pc:sldChg chg="del">
        <pc:chgData name="dbfpzk142@gmail.com" userId="c2eccc1a6f04bd28" providerId="LiveId" clId="{CAEBC2E2-1D81-4261-B84A-3263748D261D}" dt="2021-01-22T14:51:00.605" v="1" actId="47"/>
        <pc:sldMkLst>
          <pc:docMk/>
          <pc:sldMk cId="1706883648" sldId="309"/>
        </pc:sldMkLst>
      </pc:sldChg>
      <pc:sldChg chg="del">
        <pc:chgData name="dbfpzk142@gmail.com" userId="c2eccc1a6f04bd28" providerId="LiveId" clId="{CAEBC2E2-1D81-4261-B84A-3263748D261D}" dt="2021-01-22T14:51:00.605" v="1" actId="47"/>
        <pc:sldMkLst>
          <pc:docMk/>
          <pc:sldMk cId="3831918317" sldId="310"/>
        </pc:sldMkLst>
      </pc:sldChg>
      <pc:sldChg chg="del">
        <pc:chgData name="dbfpzk142@gmail.com" userId="c2eccc1a6f04bd28" providerId="LiveId" clId="{CAEBC2E2-1D81-4261-B84A-3263748D261D}" dt="2021-01-22T14:51:00.605" v="1" actId="47"/>
        <pc:sldMkLst>
          <pc:docMk/>
          <pc:sldMk cId="2632172131" sldId="311"/>
        </pc:sldMkLst>
      </pc:sldChg>
      <pc:sldChg chg="del">
        <pc:chgData name="dbfpzk142@gmail.com" userId="c2eccc1a6f04bd28" providerId="LiveId" clId="{CAEBC2E2-1D81-4261-B84A-3263748D261D}" dt="2021-01-22T14:51:00.605" v="1" actId="47"/>
        <pc:sldMkLst>
          <pc:docMk/>
          <pc:sldMk cId="2786317261" sldId="312"/>
        </pc:sldMkLst>
      </pc:sldChg>
      <pc:sldChg chg="modSp mod">
        <pc:chgData name="dbfpzk142@gmail.com" userId="c2eccc1a6f04bd28" providerId="LiveId" clId="{CAEBC2E2-1D81-4261-B84A-3263748D261D}" dt="2021-01-22T14:51:24.370" v="7" actId="20577"/>
        <pc:sldMkLst>
          <pc:docMk/>
          <pc:sldMk cId="2051074155" sldId="316"/>
        </pc:sldMkLst>
        <pc:spChg chg="mod">
          <ac:chgData name="dbfpzk142@gmail.com" userId="c2eccc1a6f04bd28" providerId="LiveId" clId="{CAEBC2E2-1D81-4261-B84A-3263748D261D}" dt="2021-01-22T14:51:24.370" v="7" actId="20577"/>
          <ac:spMkLst>
            <pc:docMk/>
            <pc:sldMk cId="2051074155" sldId="316"/>
            <ac:spMk id="9" creationId="{00000000-0000-0000-0000-000000000000}"/>
          </ac:spMkLst>
        </pc:spChg>
      </pc:sldChg>
      <pc:sldChg chg="modSp mod">
        <pc:chgData name="dbfpzk142@gmail.com" userId="c2eccc1a6f04bd28" providerId="LiveId" clId="{CAEBC2E2-1D81-4261-B84A-3263748D261D}" dt="2021-01-22T14:51:29.182" v="11" actId="20577"/>
        <pc:sldMkLst>
          <pc:docMk/>
          <pc:sldMk cId="1817019824" sldId="317"/>
        </pc:sldMkLst>
        <pc:spChg chg="mod">
          <ac:chgData name="dbfpzk142@gmail.com" userId="c2eccc1a6f04bd28" providerId="LiveId" clId="{CAEBC2E2-1D81-4261-B84A-3263748D261D}" dt="2021-01-22T14:51:29.182" v="11" actId="20577"/>
          <ac:spMkLst>
            <pc:docMk/>
            <pc:sldMk cId="1817019824" sldId="317"/>
            <ac:spMk id="9" creationId="{00000000-0000-0000-0000-000000000000}"/>
          </ac:spMkLst>
        </pc:spChg>
      </pc:sldChg>
      <pc:sldChg chg="modSp mod">
        <pc:chgData name="dbfpzk142@gmail.com" userId="c2eccc1a6f04bd28" providerId="LiveId" clId="{CAEBC2E2-1D81-4261-B84A-3263748D261D}" dt="2021-01-22T14:51:44.978" v="19" actId="20577"/>
        <pc:sldMkLst>
          <pc:docMk/>
          <pc:sldMk cId="1823349825" sldId="319"/>
        </pc:sldMkLst>
        <pc:spChg chg="mod">
          <ac:chgData name="dbfpzk142@gmail.com" userId="c2eccc1a6f04bd28" providerId="LiveId" clId="{CAEBC2E2-1D81-4261-B84A-3263748D261D}" dt="2021-01-22T14:51:44.978" v="19" actId="20577"/>
          <ac:spMkLst>
            <pc:docMk/>
            <pc:sldMk cId="1823349825" sldId="319"/>
            <ac:spMk id="9" creationId="{00000000-0000-0000-0000-000000000000}"/>
          </ac:spMkLst>
        </pc:spChg>
      </pc:sldChg>
      <pc:sldChg chg="modSp mod">
        <pc:chgData name="dbfpzk142@gmail.com" userId="c2eccc1a6f04bd28" providerId="LiveId" clId="{CAEBC2E2-1D81-4261-B84A-3263748D261D}" dt="2021-01-22T14:51:47.361" v="21" actId="20577"/>
        <pc:sldMkLst>
          <pc:docMk/>
          <pc:sldMk cId="3534605353" sldId="320"/>
        </pc:sldMkLst>
        <pc:spChg chg="mod">
          <ac:chgData name="dbfpzk142@gmail.com" userId="c2eccc1a6f04bd28" providerId="LiveId" clId="{CAEBC2E2-1D81-4261-B84A-3263748D261D}" dt="2021-01-22T14:51:47.361" v="21" actId="20577"/>
          <ac:spMkLst>
            <pc:docMk/>
            <pc:sldMk cId="3534605353" sldId="320"/>
            <ac:spMk id="9" creationId="{00000000-0000-0000-0000-000000000000}"/>
          </ac:spMkLst>
        </pc:spChg>
      </pc:sldChg>
      <pc:sldChg chg="modSp mod">
        <pc:chgData name="dbfpzk142@gmail.com" userId="c2eccc1a6f04bd28" providerId="LiveId" clId="{CAEBC2E2-1D81-4261-B84A-3263748D261D}" dt="2021-01-22T14:51:49.936" v="23" actId="20577"/>
        <pc:sldMkLst>
          <pc:docMk/>
          <pc:sldMk cId="3905953320" sldId="323"/>
        </pc:sldMkLst>
        <pc:spChg chg="mod">
          <ac:chgData name="dbfpzk142@gmail.com" userId="c2eccc1a6f04bd28" providerId="LiveId" clId="{CAEBC2E2-1D81-4261-B84A-3263748D261D}" dt="2021-01-22T14:51:49.936" v="23" actId="20577"/>
          <ac:spMkLst>
            <pc:docMk/>
            <pc:sldMk cId="3905953320" sldId="323"/>
            <ac:spMk id="9" creationId="{00000000-0000-0000-0000-000000000000}"/>
          </ac:spMkLst>
        </pc:spChg>
      </pc:sldChg>
      <pc:sldChg chg="del">
        <pc:chgData name="dbfpzk142@gmail.com" userId="c2eccc1a6f04bd28" providerId="LiveId" clId="{CAEBC2E2-1D81-4261-B84A-3263748D261D}" dt="2021-01-22T14:51:00.605" v="1" actId="47"/>
        <pc:sldMkLst>
          <pc:docMk/>
          <pc:sldMk cId="350609763" sldId="324"/>
        </pc:sldMkLst>
      </pc:sldChg>
      <pc:sldChg chg="modSp mod">
        <pc:chgData name="dbfpzk142@gmail.com" userId="c2eccc1a6f04bd28" providerId="LiveId" clId="{CAEBC2E2-1D81-4261-B84A-3263748D261D}" dt="2021-01-22T14:51:32.566" v="13" actId="20577"/>
        <pc:sldMkLst>
          <pc:docMk/>
          <pc:sldMk cId="3040547088" sldId="325"/>
        </pc:sldMkLst>
        <pc:spChg chg="mod">
          <ac:chgData name="dbfpzk142@gmail.com" userId="c2eccc1a6f04bd28" providerId="LiveId" clId="{CAEBC2E2-1D81-4261-B84A-3263748D261D}" dt="2021-01-22T14:51:32.566" v="13" actId="20577"/>
          <ac:spMkLst>
            <pc:docMk/>
            <pc:sldMk cId="3040547088" sldId="325"/>
            <ac:spMk id="9" creationId="{00000000-0000-0000-0000-000000000000}"/>
          </ac:spMkLst>
        </pc:spChg>
      </pc:sldChg>
      <pc:sldChg chg="modSp mod">
        <pc:chgData name="dbfpzk142@gmail.com" userId="c2eccc1a6f04bd28" providerId="LiveId" clId="{CAEBC2E2-1D81-4261-B84A-3263748D261D}" dt="2021-01-22T14:51:39.046" v="17" actId="20577"/>
        <pc:sldMkLst>
          <pc:docMk/>
          <pc:sldMk cId="880943602" sldId="326"/>
        </pc:sldMkLst>
        <pc:spChg chg="mod">
          <ac:chgData name="dbfpzk142@gmail.com" userId="c2eccc1a6f04bd28" providerId="LiveId" clId="{CAEBC2E2-1D81-4261-B84A-3263748D261D}" dt="2021-01-22T14:51:39.046" v="17" actId="20577"/>
          <ac:spMkLst>
            <pc:docMk/>
            <pc:sldMk cId="880943602" sldId="326"/>
            <ac:spMk id="9" creationId="{00000000-0000-0000-0000-000000000000}"/>
          </ac:spMkLst>
        </pc:spChg>
      </pc:sldChg>
      <pc:sldChg chg="modSp mod">
        <pc:chgData name="dbfpzk142@gmail.com" userId="c2eccc1a6f04bd28" providerId="LiveId" clId="{CAEBC2E2-1D81-4261-B84A-3263748D261D}" dt="2021-01-22T14:51:52.729" v="27" actId="20577"/>
        <pc:sldMkLst>
          <pc:docMk/>
          <pc:sldMk cId="911257903" sldId="327"/>
        </pc:sldMkLst>
        <pc:spChg chg="mod">
          <ac:chgData name="dbfpzk142@gmail.com" userId="c2eccc1a6f04bd28" providerId="LiveId" clId="{CAEBC2E2-1D81-4261-B84A-3263748D261D}" dt="2021-01-22T14:51:52.729" v="27" actId="20577"/>
          <ac:spMkLst>
            <pc:docMk/>
            <pc:sldMk cId="911257903" sldId="327"/>
            <ac:spMk id="9" creationId="{00000000-0000-0000-0000-000000000000}"/>
          </ac:spMkLst>
        </pc:spChg>
      </pc:sldChg>
      <pc:sldChg chg="modSp add mod">
        <pc:chgData name="dbfpzk142@gmail.com" userId="c2eccc1a6f04bd28" providerId="LiveId" clId="{CAEBC2E2-1D81-4261-B84A-3263748D261D}" dt="2021-01-22T14:51:56.148" v="31" actId="20577"/>
        <pc:sldMkLst>
          <pc:docMk/>
          <pc:sldMk cId="1695828459" sldId="328"/>
        </pc:sldMkLst>
        <pc:spChg chg="mod">
          <ac:chgData name="dbfpzk142@gmail.com" userId="c2eccc1a6f04bd28" providerId="LiveId" clId="{CAEBC2E2-1D81-4261-B84A-3263748D261D}" dt="2021-01-22T14:51:56.148" v="31" actId="20577"/>
          <ac:spMkLst>
            <pc:docMk/>
            <pc:sldMk cId="1695828459" sldId="328"/>
            <ac:spMk id="9" creationId="{00000000-0000-0000-0000-000000000000}"/>
          </ac:spMkLst>
        </pc:spChg>
      </pc:sldChg>
      <pc:sldChg chg="delSp modSp del mod">
        <pc:chgData name="dbfpzk142@gmail.com" userId="c2eccc1a6f04bd28" providerId="LiveId" clId="{CAEBC2E2-1D81-4261-B84A-3263748D261D}" dt="2021-01-23T06:40:59.884" v="183" actId="47"/>
        <pc:sldMkLst>
          <pc:docMk/>
          <pc:sldMk cId="1047627997" sldId="329"/>
        </pc:sldMkLst>
        <pc:spChg chg="mod">
          <ac:chgData name="dbfpzk142@gmail.com" userId="c2eccc1a6f04bd28" providerId="LiveId" clId="{CAEBC2E2-1D81-4261-B84A-3263748D261D}" dt="2021-01-23T06:40:58.243" v="182" actId="20577"/>
          <ac:spMkLst>
            <pc:docMk/>
            <pc:sldMk cId="1047627997" sldId="329"/>
            <ac:spMk id="2" creationId="{00000000-0000-0000-0000-000000000000}"/>
          </ac:spMkLst>
        </pc:spChg>
        <pc:spChg chg="del mod">
          <ac:chgData name="dbfpzk142@gmail.com" userId="c2eccc1a6f04bd28" providerId="LiveId" clId="{CAEBC2E2-1D81-4261-B84A-3263748D261D}" dt="2021-01-23T06:40:43.925" v="113" actId="478"/>
          <ac:spMkLst>
            <pc:docMk/>
            <pc:sldMk cId="1047627997" sldId="329"/>
            <ac:spMk id="5" creationId="{00000000-0000-0000-0000-000000000000}"/>
          </ac:spMkLst>
        </pc:spChg>
        <pc:spChg chg="del">
          <ac:chgData name="dbfpzk142@gmail.com" userId="c2eccc1a6f04bd28" providerId="LiveId" clId="{CAEBC2E2-1D81-4261-B84A-3263748D261D}" dt="2021-01-23T06:40:32.031" v="36" actId="478"/>
          <ac:spMkLst>
            <pc:docMk/>
            <pc:sldMk cId="1047627997" sldId="329"/>
            <ac:spMk id="8" creationId="{8DC0EE8E-5C37-472A-9503-C2E7C013B5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defRPr>
            </a:lvl1pPr>
          </a:lstStyle>
          <a:p>
            <a:fld id="{65771C21-3757-4199-83DE-22960358A2A5}" type="datetimeFigureOut">
              <a:rPr lang="ko-KR" altLang="en-US" smtClean="0"/>
              <a:pPr/>
              <a:t>2021-01-23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defRPr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라운드 ExtraBold" panose="020B0600000101010101" pitchFamily="50" charset="-127"/>
        <a:ea typeface="나눔스퀘어라운드 Extra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라운드 ExtraBold" panose="020B0600000101010101" pitchFamily="50" charset="-127"/>
        <a:ea typeface="나눔스퀘어라운드 Extra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라운드 ExtraBold" panose="020B0600000101010101" pitchFamily="50" charset="-127"/>
        <a:ea typeface="나눔스퀘어라운드 Extra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라운드 ExtraBold" panose="020B0600000101010101" pitchFamily="50" charset="-127"/>
        <a:ea typeface="나눔스퀘어라운드 Extra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라운드 ExtraBold" panose="020B0600000101010101" pitchFamily="50" charset="-127"/>
        <a:ea typeface="나눔스퀘어라운드 Extra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16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354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920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12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773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530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153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653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561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0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854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32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34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697" y="2708920"/>
            <a:ext cx="8040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이문 고등학교 전공 체험 멘토링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3852" y="3478361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회차</a:t>
            </a:r>
            <a:endParaRPr lang="ko-KR" altLang="en-US" sz="16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PYTHON PROGRAMMING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E6EE34-C69D-41B5-A431-CA9ABA43A5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983" y="6096591"/>
            <a:ext cx="425457" cy="425457"/>
          </a:xfrm>
          <a:prstGeom prst="rect">
            <a:avLst/>
          </a:prstGeom>
        </p:spPr>
      </p:pic>
      <p:pic>
        <p:nvPicPr>
          <p:cNvPr id="11" name="그림 10" descr="조류이(가) 표시된 사진&#10;&#10;자동 생성된 설명">
            <a:extLst>
              <a:ext uri="{FF2B5EF4-FFF2-40B4-BE49-F238E27FC236}">
                <a16:creationId xmlns:a16="http://schemas.microsoft.com/office/drawing/2014/main" id="{F76A807A-49BC-47B2-AEA4-E6B13B8F86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55" y="6096591"/>
            <a:ext cx="425457" cy="4254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84368" y="27168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파이썬 설치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5414" y="271681"/>
            <a:ext cx="925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개발환경 구축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F2087-B07A-4153-A3F1-BDFA04FE9A61}"/>
              </a:ext>
            </a:extLst>
          </p:cNvPr>
          <p:cNvSpPr txBox="1"/>
          <p:nvPr/>
        </p:nvSpPr>
        <p:spPr>
          <a:xfrm>
            <a:off x="1979712" y="3212976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[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실습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] Visual Studio Code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81701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03 Python</a:t>
            </a:r>
            <a:endParaRPr kumimoji="0" lang="ko-KR" altLang="en-US" sz="44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PYTHON BASIC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57DFFD-8017-4A0B-95C9-68FFBC89FA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983" y="6096591"/>
            <a:ext cx="425457" cy="425457"/>
          </a:xfrm>
          <a:prstGeom prst="rect">
            <a:avLst/>
          </a:prstGeom>
        </p:spPr>
      </p:pic>
      <p:pic>
        <p:nvPicPr>
          <p:cNvPr id="9" name="그림 8" descr="조류이(가) 표시된 사진&#10;&#10;자동 생성된 설명">
            <a:extLst>
              <a:ext uri="{FF2B5EF4-FFF2-40B4-BE49-F238E27FC236}">
                <a16:creationId xmlns:a16="http://schemas.microsoft.com/office/drawing/2014/main" id="{C28BF282-8AB1-4CE2-89B9-9A2D70CCA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55" y="6096591"/>
            <a:ext cx="425457" cy="4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1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6416" y="27168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패키지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1520" y="261174"/>
            <a:ext cx="603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Python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F2087-B07A-4153-A3F1-BDFA04FE9A61}"/>
              </a:ext>
            </a:extLst>
          </p:cNvPr>
          <p:cNvSpPr txBox="1"/>
          <p:nvPr/>
        </p:nvSpPr>
        <p:spPr>
          <a:xfrm>
            <a:off x="395536" y="822535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패키지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796C03A-42B2-4561-B71C-37BCB5AB1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6" y="2489624"/>
            <a:ext cx="2366647" cy="23666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EE3760-7E47-4692-BE85-B25B27BD42C2}"/>
              </a:ext>
            </a:extLst>
          </p:cNvPr>
          <p:cNvSpPr txBox="1"/>
          <p:nvPr/>
        </p:nvSpPr>
        <p:spPr>
          <a:xfrm>
            <a:off x="3851920" y="1276649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인공지능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89351D-0F40-4D63-90BE-948E28745696}"/>
              </a:ext>
            </a:extLst>
          </p:cNvPr>
          <p:cNvSpPr txBox="1"/>
          <p:nvPr/>
        </p:nvSpPr>
        <p:spPr>
          <a:xfrm>
            <a:off x="958447" y="1933785"/>
            <a:ext cx="2198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모바일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0E15AA-D016-4D3C-A5B2-581FBD8238FA}"/>
              </a:ext>
            </a:extLst>
          </p:cNvPr>
          <p:cNvSpPr txBox="1"/>
          <p:nvPr/>
        </p:nvSpPr>
        <p:spPr>
          <a:xfrm>
            <a:off x="6406124" y="4404178"/>
            <a:ext cx="162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웹 페이지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FFBE9C-73FF-4454-AF17-6CF07F4D3165}"/>
              </a:ext>
            </a:extLst>
          </p:cNvPr>
          <p:cNvSpPr txBox="1"/>
          <p:nvPr/>
        </p:nvSpPr>
        <p:spPr>
          <a:xfrm>
            <a:off x="4245885" y="5648787"/>
            <a:ext cx="97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IoT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E8CAF-CD14-41E0-94B8-D4816A8A4B96}"/>
              </a:ext>
            </a:extLst>
          </p:cNvPr>
          <p:cNvSpPr txBox="1"/>
          <p:nvPr/>
        </p:nvSpPr>
        <p:spPr>
          <a:xfrm>
            <a:off x="894785" y="4283917"/>
            <a:ext cx="2237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데스크탑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어플리케이션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E3C284-31EA-400A-B0F0-0BA756D34C27}"/>
              </a:ext>
            </a:extLst>
          </p:cNvPr>
          <p:cNvSpPr txBox="1"/>
          <p:nvPr/>
        </p:nvSpPr>
        <p:spPr>
          <a:xfrm>
            <a:off x="6167253" y="1933786"/>
            <a:ext cx="223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웹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크롤링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F06C5E2-2867-4DE4-A9B7-3672FDFD216B}"/>
              </a:ext>
            </a:extLst>
          </p:cNvPr>
          <p:cNvSpPr/>
          <p:nvPr/>
        </p:nvSpPr>
        <p:spPr>
          <a:xfrm>
            <a:off x="6315789" y="1538259"/>
            <a:ext cx="2016224" cy="1331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5039D-5463-4615-B95A-517ABB2A3D42}"/>
              </a:ext>
            </a:extLst>
          </p:cNvPr>
          <p:cNvSpPr txBox="1"/>
          <p:nvPr/>
        </p:nvSpPr>
        <p:spPr>
          <a:xfrm>
            <a:off x="4076153" y="3429000"/>
            <a:ext cx="213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Core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54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06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6416" y="27168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패키지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1520" y="261174"/>
            <a:ext cx="603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Python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F2087-B07A-4153-A3F1-BDFA04FE9A61}"/>
              </a:ext>
            </a:extLst>
          </p:cNvPr>
          <p:cNvSpPr txBox="1"/>
          <p:nvPr/>
        </p:nvSpPr>
        <p:spPr>
          <a:xfrm>
            <a:off x="395536" y="822535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패키지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212677-0156-4DE0-99E0-1535B670E719}"/>
              </a:ext>
            </a:extLst>
          </p:cNvPr>
          <p:cNvSpPr txBox="1"/>
          <p:nvPr/>
        </p:nvSpPr>
        <p:spPr>
          <a:xfrm>
            <a:off x="971600" y="1923812"/>
            <a:ext cx="353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웹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크롤링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 패키지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FDF96-B6E1-4FEB-AF34-AF15CC3BD7C3}"/>
              </a:ext>
            </a:extLst>
          </p:cNvPr>
          <p:cNvSpPr txBox="1"/>
          <p:nvPr/>
        </p:nvSpPr>
        <p:spPr>
          <a:xfrm>
            <a:off x="1403648" y="2447032"/>
            <a:ext cx="30243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requests</a:t>
            </a: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</a:b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beautifulsoup4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287A1B-BF8E-425C-B14E-5D236524FA59}"/>
              </a:ext>
            </a:extLst>
          </p:cNvPr>
          <p:cNvSpPr txBox="1"/>
          <p:nvPr/>
        </p:nvSpPr>
        <p:spPr>
          <a:xfrm>
            <a:off x="1134471" y="3745196"/>
            <a:ext cx="353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패키지 설치 도우미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42E86-0F5A-45E5-A91C-980CD6C8CBCF}"/>
              </a:ext>
            </a:extLst>
          </p:cNvPr>
          <p:cNvSpPr txBox="1"/>
          <p:nvPr/>
        </p:nvSpPr>
        <p:spPr>
          <a:xfrm>
            <a:off x="1409852" y="4233524"/>
            <a:ext cx="6186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pip install requests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pip install beautifulsoup4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94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07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6416" y="27168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0472" y="242765"/>
            <a:ext cx="603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Python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F2087-B07A-4153-A3F1-BDFA04FE9A61}"/>
              </a:ext>
            </a:extLst>
          </p:cNvPr>
          <p:cNvSpPr txBox="1"/>
          <p:nvPr/>
        </p:nvSpPr>
        <p:spPr>
          <a:xfrm>
            <a:off x="395536" y="822535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변수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277EF1-FA46-4541-ACC3-8236D7C4C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5" y="2303123"/>
            <a:ext cx="8369349" cy="28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08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6416" y="27168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변수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1520" y="261174"/>
            <a:ext cx="603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Python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F2087-B07A-4153-A3F1-BDFA04FE9A61}"/>
              </a:ext>
            </a:extLst>
          </p:cNvPr>
          <p:cNvSpPr txBox="1"/>
          <p:nvPr/>
        </p:nvSpPr>
        <p:spPr>
          <a:xfrm>
            <a:off x="395536" y="822535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변수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F023C5-58DC-4987-91D3-7FCEE7E105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48" y="2817624"/>
            <a:ext cx="1320567" cy="1320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8C1E83-7F01-4D4B-8628-D67E6CD9A407}"/>
              </a:ext>
            </a:extLst>
          </p:cNvPr>
          <p:cNvSpPr txBox="1"/>
          <p:nvPr/>
        </p:nvSpPr>
        <p:spPr>
          <a:xfrm>
            <a:off x="6415791" y="4659885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컴퓨터의 기억력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RAM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CBCAF8-ABF9-4FAC-8FA6-A32EF58CE3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16" y="2851410"/>
            <a:ext cx="1320567" cy="13205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6C82C6-B76D-489B-8572-E4761DF7DA8D}"/>
              </a:ext>
            </a:extLst>
          </p:cNvPr>
          <p:cNvSpPr txBox="1"/>
          <p:nvPr/>
        </p:nvSpPr>
        <p:spPr>
          <a:xfrm>
            <a:off x="3347864" y="4699163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컴퓨터의 두뇌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CPU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C66B6-3E73-4CCC-9B01-6012FC612483}"/>
              </a:ext>
            </a:extLst>
          </p:cNvPr>
          <p:cNvSpPr txBox="1"/>
          <p:nvPr/>
        </p:nvSpPr>
        <p:spPr>
          <a:xfrm>
            <a:off x="395536" y="2677996"/>
            <a:ext cx="18722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b="0" i="0" dirty="0">
                <a:solidFill>
                  <a:srgbClr val="222426"/>
                </a:solidFill>
                <a:effectLst/>
                <a:latin typeface="-apple-system"/>
              </a:rPr>
              <a:t>👨‍💻</a:t>
            </a:r>
            <a:endParaRPr lang="ko-KR" altLang="en-US" sz="1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E91702-CEFC-46E7-8341-003E0281AC0C}"/>
              </a:ext>
            </a:extLst>
          </p:cNvPr>
          <p:cNvSpPr txBox="1"/>
          <p:nvPr/>
        </p:nvSpPr>
        <p:spPr>
          <a:xfrm>
            <a:off x="251520" y="4699163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우리의 코드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 = 1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7804CD-49E7-4829-B1B8-5370D7DD86D4}"/>
              </a:ext>
            </a:extLst>
          </p:cNvPr>
          <p:cNvCxnSpPr/>
          <p:nvPr/>
        </p:nvCxnSpPr>
        <p:spPr>
          <a:xfrm>
            <a:off x="2663788" y="3626428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284083-0B6C-4F5F-AD95-195C91E57987}"/>
              </a:ext>
            </a:extLst>
          </p:cNvPr>
          <p:cNvCxnSpPr>
            <a:cxnSpLocks/>
          </p:cNvCxnSpPr>
          <p:nvPr/>
        </p:nvCxnSpPr>
        <p:spPr>
          <a:xfrm>
            <a:off x="5724128" y="3609020"/>
            <a:ext cx="10081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36A799-9CF8-4DD3-BA0A-8FF1060AE473}"/>
              </a:ext>
            </a:extLst>
          </p:cNvPr>
          <p:cNvSpPr txBox="1"/>
          <p:nvPr/>
        </p:nvSpPr>
        <p:spPr>
          <a:xfrm>
            <a:off x="4886102" y="310875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명령</a:t>
            </a:r>
            <a:endParaRPr lang="en-US" altLang="ko-KR" sz="2000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EA29EB-169C-4249-9DD0-AD1BF4152476}"/>
              </a:ext>
            </a:extLst>
          </p:cNvPr>
          <p:cNvSpPr txBox="1"/>
          <p:nvPr/>
        </p:nvSpPr>
        <p:spPr>
          <a:xfrm>
            <a:off x="1871700" y="3110507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명령</a:t>
            </a:r>
            <a:endParaRPr lang="en-US" altLang="ko-KR" sz="2000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60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09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6416" y="27168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변수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0472" y="242765"/>
            <a:ext cx="603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Python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F2087-B07A-4153-A3F1-BDFA04FE9A61}"/>
              </a:ext>
            </a:extLst>
          </p:cNvPr>
          <p:cNvSpPr txBox="1"/>
          <p:nvPr/>
        </p:nvSpPr>
        <p:spPr>
          <a:xfrm>
            <a:off x="395536" y="822535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조건문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81A76AA-0D8E-49D0-B2D1-4F631CA90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5" y="2496459"/>
            <a:ext cx="8540490" cy="242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5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6416" y="27168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변수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0472" y="242765"/>
            <a:ext cx="603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Python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F2087-B07A-4153-A3F1-BDFA04FE9A61}"/>
              </a:ext>
            </a:extLst>
          </p:cNvPr>
          <p:cNvSpPr txBox="1"/>
          <p:nvPr/>
        </p:nvSpPr>
        <p:spPr>
          <a:xfrm>
            <a:off x="395536" y="822535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err="1">
                <a:solidFill>
                  <a:prstClr val="black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0206ECC-FE79-4286-9468-FC4614D33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42" y="1840550"/>
            <a:ext cx="7994507" cy="36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7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6416" y="27168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변수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0472" y="242765"/>
            <a:ext cx="603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Python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F2087-B07A-4153-A3F1-BDFA04FE9A61}"/>
              </a:ext>
            </a:extLst>
          </p:cNvPr>
          <p:cNvSpPr txBox="1"/>
          <p:nvPr/>
        </p:nvSpPr>
        <p:spPr>
          <a:xfrm>
            <a:off x="395536" y="822535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반복문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0206ECC-FE79-4286-9468-FC4614D33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42" y="1840550"/>
            <a:ext cx="7994507" cy="36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28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YOU</a:t>
            </a:r>
            <a:endParaRPr lang="ko-KR" altLang="en-US" sz="5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03648" y="345097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CONTENTS</a:t>
            </a:r>
            <a:endParaRPr lang="ko-KR" altLang="en-US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1857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01     02     03     04</a:t>
            </a:r>
            <a:endParaRPr lang="ko-KR" altLang="en-US" sz="5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537031" y="28749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03848" y="28749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32040" y="28749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660232" y="28749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1225" y="3009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멘토 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9019" y="414946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멘토들을 소개합니다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131840" y="345097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60032" y="345097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345097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30096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강의 목표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16016" y="30096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환경 구축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00192" y="30189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Python</a:t>
            </a:r>
            <a:endParaRPr lang="ko-KR" altLang="en-US" b="1" spc="-15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39F2E4-D41E-4C71-9839-C163707B5BE9}"/>
              </a:ext>
            </a:extLst>
          </p:cNvPr>
          <p:cNvSpPr txBox="1"/>
          <p:nvPr/>
        </p:nvSpPr>
        <p:spPr>
          <a:xfrm>
            <a:off x="3108374" y="414946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프로그래밍은</a:t>
            </a:r>
            <a:endParaRPr lang="en-US" altLang="ko-KR" sz="1200" b="1" spc="-15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200" b="1" spc="-1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재밌어요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D1E758-5BB0-422F-8599-C694768536BD}"/>
              </a:ext>
            </a:extLst>
          </p:cNvPr>
          <p:cNvSpPr txBox="1"/>
          <p:nvPr/>
        </p:nvSpPr>
        <p:spPr>
          <a:xfrm>
            <a:off x="4871748" y="414946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python, </a:t>
            </a:r>
            <a:r>
              <a:rPr lang="en-US" altLang="ko-KR" sz="1200" b="1" spc="-15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vscode</a:t>
            </a:r>
            <a:endParaRPr lang="en-US" altLang="ko-KR" sz="1200" b="1" spc="-15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200" b="1" spc="-1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D3298D-6031-4C0A-A0FE-E8EBB0DEE32D}"/>
              </a:ext>
            </a:extLst>
          </p:cNvPr>
          <p:cNvSpPr txBox="1"/>
          <p:nvPr/>
        </p:nvSpPr>
        <p:spPr>
          <a:xfrm>
            <a:off x="6563941" y="4057132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크롤러를</a:t>
            </a:r>
            <a:r>
              <a:rPr lang="ko-KR" altLang="en-US" sz="1200" b="1" spc="-1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개발하면서</a:t>
            </a:r>
            <a:endParaRPr lang="en-US" altLang="ko-KR" sz="1200" b="1" spc="-15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200" b="1" spc="-1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Python</a:t>
            </a:r>
            <a:r>
              <a:rPr lang="ko-KR" altLang="en-US" sz="1200" b="1" spc="-1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대해서 </a:t>
            </a:r>
            <a:endParaRPr lang="en-US" altLang="ko-KR" sz="1200" b="1" spc="-15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200" b="1" spc="-1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자연스럽게 학습합니다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E1D2BB8-2B77-4F2B-9EB7-44D42E44B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983" y="6096591"/>
            <a:ext cx="425457" cy="425457"/>
          </a:xfrm>
          <a:prstGeom prst="rect">
            <a:avLst/>
          </a:prstGeom>
        </p:spPr>
      </p:pic>
      <p:pic>
        <p:nvPicPr>
          <p:cNvPr id="37" name="그림 36" descr="조류이(가) 표시된 사진&#10;&#10;자동 생성된 설명">
            <a:extLst>
              <a:ext uri="{FF2B5EF4-FFF2-40B4-BE49-F238E27FC236}">
                <a16:creationId xmlns:a16="http://schemas.microsoft.com/office/drawing/2014/main" id="{964BC924-1B4E-417B-B25D-23D4BDBE55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55" y="6096591"/>
            <a:ext cx="425457" cy="4254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01 </a:t>
            </a:r>
            <a:r>
              <a:rPr kumimoji="0" lang="ko-KR" altLang="en-US" sz="44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멘토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ABOUT US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95AE3D-43D5-4D0C-B56E-C40A04964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983" y="6096591"/>
            <a:ext cx="425457" cy="425457"/>
          </a:xfrm>
          <a:prstGeom prst="rect">
            <a:avLst/>
          </a:prstGeom>
        </p:spPr>
      </p:pic>
      <p:pic>
        <p:nvPicPr>
          <p:cNvPr id="6" name="그림 5" descr="조류이(가) 표시된 사진&#10;&#10;자동 생성된 설명">
            <a:extLst>
              <a:ext uri="{FF2B5EF4-FFF2-40B4-BE49-F238E27FC236}">
                <a16:creationId xmlns:a16="http://schemas.microsoft.com/office/drawing/2014/main" id="{42EB463A-0AF0-49B7-8664-11CFE1437E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55" y="6096591"/>
            <a:ext cx="425457" cy="4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9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715" y="329129"/>
            <a:ext cx="6848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멘토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B265E-7C5F-43B1-91A6-F318FF764D4F}"/>
              </a:ext>
            </a:extLst>
          </p:cNvPr>
          <p:cNvSpPr/>
          <p:nvPr/>
        </p:nvSpPr>
        <p:spPr>
          <a:xfrm>
            <a:off x="8162793" y="318160"/>
            <a:ext cx="6944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About us</a:t>
            </a:r>
            <a:endParaRPr lang="ko-KR" altLang="en-US" sz="1200" b="1" spc="-15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A83598-EF26-4AB5-8BBD-6CA87CF8F299}"/>
              </a:ext>
            </a:extLst>
          </p:cNvPr>
          <p:cNvSpPr txBox="1"/>
          <p:nvPr/>
        </p:nvSpPr>
        <p:spPr>
          <a:xfrm>
            <a:off x="2051720" y="2507172"/>
            <a:ext cx="69751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컴퓨터공학과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학년 황성찬</a:t>
            </a: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컴퓨터공학과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학년 </a:t>
            </a:r>
            <a:r>
              <a:rPr lang="ko-KR" altLang="en-US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이헌주</a:t>
            </a: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컴퓨터공학과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학년 김현우</a:t>
            </a: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컴퓨터공학과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학년 권예준</a:t>
            </a: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정보통신공학과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학년 박경훈</a:t>
            </a: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9C3DD7-B75E-4053-B6D5-72A50CA98E06}"/>
              </a:ext>
            </a:extLst>
          </p:cNvPr>
          <p:cNvSpPr txBox="1"/>
          <p:nvPr/>
        </p:nvSpPr>
        <p:spPr>
          <a:xfrm>
            <a:off x="358941" y="934165"/>
            <a:ext cx="35283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멘토를 소개합니다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02 </a:t>
            </a:r>
            <a:r>
              <a:rPr lang="ko-KR" altLang="en-US" sz="4400" b="1" spc="-150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강의 목표</a:t>
            </a:r>
            <a:endParaRPr kumimoji="0" lang="ko-KR" altLang="en-US" sz="44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OUR GOAL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FDB42B-1299-4416-82B7-E04A0B6B30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983" y="6096591"/>
            <a:ext cx="425457" cy="425457"/>
          </a:xfrm>
          <a:prstGeom prst="rect">
            <a:avLst/>
          </a:prstGeom>
        </p:spPr>
      </p:pic>
      <p:pic>
        <p:nvPicPr>
          <p:cNvPr id="9" name="그림 8" descr="조류이(가) 표시된 사진&#10;&#10;자동 생성된 설명">
            <a:extLst>
              <a:ext uri="{FF2B5EF4-FFF2-40B4-BE49-F238E27FC236}">
                <a16:creationId xmlns:a16="http://schemas.microsoft.com/office/drawing/2014/main" id="{A5B04E54-B5BA-4519-96FD-09137E21BC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55" y="6096591"/>
            <a:ext cx="425457" cy="4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0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5640" y="271681"/>
            <a:ext cx="6848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강의 목표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0DD8DE-8604-4A48-BDF1-239C1ED4B9FC}"/>
              </a:ext>
            </a:extLst>
          </p:cNvPr>
          <p:cNvSpPr/>
          <p:nvPr/>
        </p:nvSpPr>
        <p:spPr>
          <a:xfrm>
            <a:off x="7880665" y="290889"/>
            <a:ext cx="805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재밌는 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B2429-71AB-4DAD-8991-993114EE2846}"/>
              </a:ext>
            </a:extLst>
          </p:cNvPr>
          <p:cNvSpPr txBox="1"/>
          <p:nvPr/>
        </p:nvSpPr>
        <p:spPr>
          <a:xfrm>
            <a:off x="2123728" y="1586268"/>
            <a:ext cx="554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프로그래밍에 대한 흥미를 유발한다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9E17FD1-B51F-484F-9F13-7940B3234AAB}"/>
              </a:ext>
            </a:extLst>
          </p:cNvPr>
          <p:cNvCxnSpPr/>
          <p:nvPr/>
        </p:nvCxnSpPr>
        <p:spPr>
          <a:xfrm>
            <a:off x="4572000" y="2636912"/>
            <a:ext cx="0" cy="1800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079FD9-9285-4BB1-AB36-E6A0B4332837}"/>
              </a:ext>
            </a:extLst>
          </p:cNvPr>
          <p:cNvSpPr txBox="1"/>
          <p:nvPr/>
        </p:nvSpPr>
        <p:spPr>
          <a:xfrm>
            <a:off x="2123728" y="4941168"/>
            <a:ext cx="5544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이론적인 내용들은 최대한 배제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</a:p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따라서 타이핑만 해도 </a:t>
            </a:r>
            <a:r>
              <a:rPr lang="ko-KR" altLang="en-US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크롤러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완성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5640" y="271681"/>
            <a:ext cx="6848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강의 목표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0DD8DE-8604-4A48-BDF1-239C1ED4B9FC}"/>
              </a:ext>
            </a:extLst>
          </p:cNvPr>
          <p:cNvSpPr/>
          <p:nvPr/>
        </p:nvSpPr>
        <p:spPr>
          <a:xfrm>
            <a:off x="7708344" y="290889"/>
            <a:ext cx="11496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뭘 완성할 수 있죠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?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B2429-71AB-4DAD-8991-993114EE2846}"/>
              </a:ext>
            </a:extLst>
          </p:cNvPr>
          <p:cNvSpPr txBox="1"/>
          <p:nvPr/>
        </p:nvSpPr>
        <p:spPr>
          <a:xfrm>
            <a:off x="1295638" y="2240241"/>
            <a:ext cx="554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1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주차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당근마켓 판매 목록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크롤링</a:t>
            </a:r>
            <a:endParaRPr lang="en-US" altLang="ko-KR" sz="2800" dirty="0">
              <a:solidFill>
                <a:prstClr val="black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88411-FA6A-451C-9E39-CE2D594245C8}"/>
              </a:ext>
            </a:extLst>
          </p:cNvPr>
          <p:cNvSpPr txBox="1"/>
          <p:nvPr/>
        </p:nvSpPr>
        <p:spPr>
          <a:xfrm>
            <a:off x="1295638" y="3820543"/>
            <a:ext cx="7812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주차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– 1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주차에 개발한 당근마켓 거래 목록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	   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텔레그램으로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 자동으로 보고 받기</a:t>
            </a:r>
          </a:p>
        </p:txBody>
      </p:sp>
    </p:spTree>
    <p:extLst>
      <p:ext uri="{BB962C8B-B14F-4D97-AF65-F5344CB8AC3E}">
        <p14:creationId xmlns:p14="http://schemas.microsoft.com/office/powerpoint/2010/main" val="205107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spc="-150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r>
              <a:rPr lang="ko-KR" altLang="en-US" sz="4400" b="1" spc="-150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개발환경 구축</a:t>
            </a:r>
            <a:endParaRPr kumimoji="0" lang="ko-KR" altLang="en-US" sz="44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DEVELOPMENT ENVIRONMENT INSTALLATION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57DFFD-8017-4A0B-95C9-68FFBC89FA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983" y="6096591"/>
            <a:ext cx="425457" cy="425457"/>
          </a:xfrm>
          <a:prstGeom prst="rect">
            <a:avLst/>
          </a:prstGeom>
        </p:spPr>
      </p:pic>
      <p:pic>
        <p:nvPicPr>
          <p:cNvPr id="9" name="그림 8" descr="조류이(가) 표시된 사진&#10;&#10;자동 생성된 설명">
            <a:extLst>
              <a:ext uri="{FF2B5EF4-FFF2-40B4-BE49-F238E27FC236}">
                <a16:creationId xmlns:a16="http://schemas.microsoft.com/office/drawing/2014/main" id="{C28BF282-8AB1-4CE2-89B9-9A2D70CCA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55" y="6096591"/>
            <a:ext cx="425457" cy="4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4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84368" y="27168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파이썬 설치</a:t>
            </a:r>
            <a:endParaRPr lang="ko-KR" alt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5414" y="271681"/>
            <a:ext cx="925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개발환경 구축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F2087-B07A-4153-A3F1-BDFA04FE9A61}"/>
              </a:ext>
            </a:extLst>
          </p:cNvPr>
          <p:cNvSpPr txBox="1"/>
          <p:nvPr/>
        </p:nvSpPr>
        <p:spPr>
          <a:xfrm>
            <a:off x="3131840" y="3284984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파이썬 설치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456</Words>
  <Application>Microsoft Office PowerPoint</Application>
  <PresentationFormat>화면 슬라이드 쇼(4:3)</PresentationFormat>
  <Paragraphs>145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-apple-system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dbfpzk142@gmail.com</cp:lastModifiedBy>
  <cp:revision>41</cp:revision>
  <dcterms:created xsi:type="dcterms:W3CDTF">2016-11-03T20:47:04Z</dcterms:created>
  <dcterms:modified xsi:type="dcterms:W3CDTF">2021-01-23T06:41:11Z</dcterms:modified>
</cp:coreProperties>
</file>