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E2C9-BCC5-4699-AC80-AFAADAF2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244A-3328-4BE7-B490-8AFD38872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E8E3-EC62-45F0-B73E-EF4C46CF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4004-ACCB-4CCC-BEF0-CDFFC7A4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6136-AC69-4E04-8AB2-71B57B09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465B-F804-4C5D-87FA-32CA3C39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6167-BF51-4F74-BFF5-BBA371BEF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43E-4EF4-4535-B5C4-A1D52801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548C-7D9B-4C29-88F5-63CA611B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7657-46E4-44CD-BE7E-917AF0AB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47688-145A-4C71-9288-C6C28D2B0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163B8-DC81-4036-8B7F-3EAA1A51A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C87B-F2DB-4B9E-B870-303F058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64F4-999A-49F5-AAF9-0BB3AFA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5B08-939C-4C07-8F84-D40D1E5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DD8C-CE0C-47EB-8581-EFD89A3F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C34A-174E-440E-BE86-148BBE11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1B4B-2D5C-41C1-A957-CC41E5E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13F-DFD3-4922-B19D-4315F00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5845-33DD-4370-BD18-A5C9C149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FD4D-A444-43F3-9FA1-94E5C78B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050C3-E869-446C-B40F-B3560CC0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A74E-9B22-4D60-9942-97EA7B7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9FC3-62F1-41A3-8D27-12D251E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9A2C-4D0E-4719-BDF5-1A0707DE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4928-9E49-489E-87C0-ECCC937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191-64AC-4D4C-93F1-4DF2F1F3B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0D6B3-9495-4150-9F43-FAC0F583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7B8A-66B7-4C8A-A40D-4A7674AA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4384-FEB9-454A-A807-DE8B8BA8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9D19-0AF7-4737-A792-9F9AB14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8250-D239-47B0-BE8E-F2AC9B7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EF22-6EC3-4096-BEC4-62177CDF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F4D2-BB22-477F-A5FA-8AE73630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61D0-39FF-4147-B305-BF153DF72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68D1A-51D2-4BB7-B4A7-354DB3BE0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8038F-B2B4-4840-8EB1-8834EC9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1752-285C-4F4C-9233-B6B02517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2B571-43AD-40AB-ABE4-399239D5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BD-3586-4A3C-AF56-FCE02D09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779-638B-43A2-9E77-F09853A4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4024A-74DA-470C-A205-1D52BCA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7017A-C169-4993-8F67-9E9567AD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31A1-C356-4FB5-B1EF-6D8C1CED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86E2E-74D3-42AB-9557-8E0793A9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E4AF-15BB-46BD-8E9B-6DE50775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4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DEAA-EA38-40CF-AAF4-BA13993A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667A-DC99-4157-8612-5AF933E0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1B60-88DF-4349-9959-D0C37B5A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7FEC3-A75D-4451-931D-4C6763DE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3309D-3341-4987-9A80-E790B8BC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014B-7EC4-475E-940F-890CFD8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EF2-5362-47CC-8C2B-738CF894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F5214-6FE9-4923-8231-CBA6DA3C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53FD-459B-4B44-9A35-8146DE23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C039-D56D-457F-A72C-7988BABF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668A-E8DF-45A2-820D-0E33155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9CE2C-192F-4AE0-83BE-75FD29E6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C87D8-C81B-4A7A-B402-36685F6A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BDDC-4D3B-4B9B-90AE-0CC332EE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879D-8D13-4519-BB9A-081F0658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7565-AD6F-4DBC-AE13-31B2AFCDFFA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42B-2143-44FD-AB42-825563C39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E70F-316C-46BE-9631-9B1B2E687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6A2D-AFDB-487D-9B94-26A94B8C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7BF-EF9A-413B-8B6F-7A9437A3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8109"/>
            <a:ext cx="9144000" cy="2387600"/>
          </a:xfrm>
        </p:spPr>
        <p:txBody>
          <a:bodyPr/>
          <a:lstStyle/>
          <a:p>
            <a:r>
              <a:rPr lang="en-US" b="1" dirty="0"/>
              <a:t>CSE 4228</a:t>
            </a:r>
            <a:br>
              <a:rPr lang="en-US" b="1" dirty="0"/>
            </a:br>
            <a:r>
              <a:rPr lang="en-US" b="1" dirty="0"/>
              <a:t>Digital </a:t>
            </a:r>
            <a:r>
              <a:rPr lang="en-US" sz="6600" b="1" dirty="0"/>
              <a:t>Image</a:t>
            </a:r>
            <a:r>
              <a:rPr lang="en-US" b="1" dirty="0"/>
              <a:t>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04D2-655D-4865-A15F-E48D2F114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53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Final Assignment</a:t>
            </a:r>
          </a:p>
        </p:txBody>
      </p:sp>
    </p:spTree>
    <p:extLst>
      <p:ext uri="{BB962C8B-B14F-4D97-AF65-F5344CB8AC3E}">
        <p14:creationId xmlns:p14="http://schemas.microsoft.com/office/powerpoint/2010/main" val="14077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0D36-05D7-469A-BDD8-5DEE8FF2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68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Now Subplot them and Submit Your Code 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7423C-1120-4DDC-872B-0C33CAAC5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6" t="6388" r="11674" b="9539"/>
          <a:stretch/>
        </p:blipFill>
        <p:spPr>
          <a:xfrm>
            <a:off x="1642872" y="315627"/>
            <a:ext cx="8906256" cy="49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1022072"/>
            <a:ext cx="10515600" cy="1325563"/>
          </a:xfrm>
        </p:spPr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190"/>
            <a:ext cx="10515600" cy="4351338"/>
          </a:xfrm>
        </p:spPr>
        <p:txBody>
          <a:bodyPr/>
          <a:lstStyle/>
          <a:p>
            <a:r>
              <a:rPr lang="en-US" dirty="0"/>
              <a:t>Take the Input image.</a:t>
            </a:r>
          </a:p>
          <a:p>
            <a:r>
              <a:rPr lang="en-US" dirty="0"/>
              <a:t>Display it (Figure 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(a)</a:t>
            </a:r>
          </a:p>
        </p:txBody>
      </p:sp>
    </p:spTree>
    <p:extLst>
      <p:ext uri="{BB962C8B-B14F-4D97-AF65-F5344CB8AC3E}">
        <p14:creationId xmlns:p14="http://schemas.microsoft.com/office/powerpoint/2010/main" val="261295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2" y="229423"/>
            <a:ext cx="10515600" cy="1325563"/>
          </a:xfrm>
        </p:spPr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2" y="1554986"/>
            <a:ext cx="5997606" cy="4917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Apply Laplacian Filter in image (a).</a:t>
            </a:r>
          </a:p>
          <a:p>
            <a:r>
              <a:rPr lang="en-US" dirty="0"/>
              <a:t>Take the </a:t>
            </a:r>
            <a:r>
              <a:rPr lang="en-US" b="1" dirty="0"/>
              <a:t>positive</a:t>
            </a:r>
            <a:r>
              <a:rPr lang="en-US" dirty="0"/>
              <a:t> Laplacian mask, where the </a:t>
            </a:r>
            <a:r>
              <a:rPr lang="en-US" b="1" dirty="0"/>
              <a:t>absolute value </a:t>
            </a:r>
            <a:r>
              <a:rPr lang="en-US" dirty="0"/>
              <a:t>of the central pixel is 4.</a:t>
            </a:r>
          </a:p>
          <a:p>
            <a:r>
              <a:rPr lang="en-US" dirty="0"/>
              <a:t>Use </a:t>
            </a:r>
            <a:r>
              <a:rPr lang="en-US" dirty="0" err="1"/>
              <a:t>imshow</a:t>
            </a:r>
            <a:r>
              <a:rPr lang="en-US" dirty="0"/>
              <a:t> command in this step as follows: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imshow</a:t>
            </a:r>
            <a:r>
              <a:rPr lang="en-US" b="1" dirty="0"/>
              <a:t>(I,[ ]);</a:t>
            </a:r>
          </a:p>
          <a:p>
            <a:r>
              <a:rPr lang="en-US" dirty="0"/>
              <a:t>The output image should look like figure (b).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Don’t forget to handle pixel boundaries where necessary in each step!!!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4785" r="18155" b="12973"/>
          <a:stretch/>
        </p:blipFill>
        <p:spPr>
          <a:xfrm>
            <a:off x="7232748" y="711353"/>
            <a:ext cx="3278413" cy="5254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08ACD1-2E56-4B8D-AB5D-6F841C2A7937}"/>
              </a:ext>
            </a:extLst>
          </p:cNvPr>
          <p:cNvSpPr txBox="1"/>
          <p:nvPr/>
        </p:nvSpPr>
        <p:spPr>
          <a:xfrm>
            <a:off x="7926482" y="5992429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(b)</a:t>
            </a:r>
          </a:p>
        </p:txBody>
      </p:sp>
    </p:spTree>
    <p:extLst>
      <p:ext uri="{BB962C8B-B14F-4D97-AF65-F5344CB8AC3E}">
        <p14:creationId xmlns:p14="http://schemas.microsoft.com/office/powerpoint/2010/main" val="35080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763827" cy="4351338"/>
          </a:xfrm>
        </p:spPr>
        <p:txBody>
          <a:bodyPr/>
          <a:lstStyle/>
          <a:p>
            <a:r>
              <a:rPr lang="en-US" dirty="0"/>
              <a:t>Do necessary Operations to get the Laplacian Enhanced Image (c).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Hint: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Try to remember how to get Laplacian enhanced image if we use a positive Laplacian Mask!!!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(c)</a:t>
            </a:r>
          </a:p>
        </p:txBody>
      </p:sp>
    </p:spTree>
    <p:extLst>
      <p:ext uri="{BB962C8B-B14F-4D97-AF65-F5344CB8AC3E}">
        <p14:creationId xmlns:p14="http://schemas.microsoft.com/office/powerpoint/2010/main" val="395007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763827" cy="4351338"/>
          </a:xfrm>
        </p:spPr>
        <p:txBody>
          <a:bodyPr/>
          <a:lstStyle/>
          <a:p>
            <a:r>
              <a:rPr lang="en-US" dirty="0"/>
              <a:t>Apply </a:t>
            </a:r>
            <a:r>
              <a:rPr lang="en-US" b="1" dirty="0"/>
              <a:t>Sobel Filter </a:t>
            </a:r>
            <a:r>
              <a:rPr lang="en-US" dirty="0"/>
              <a:t>on Image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(a).</a:t>
            </a:r>
          </a:p>
          <a:p>
            <a:r>
              <a:rPr lang="en-US" dirty="0"/>
              <a:t>Your output (Sobel Filtered Image) should look like (d).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(d)</a:t>
            </a:r>
          </a:p>
        </p:txBody>
      </p:sp>
    </p:spTree>
    <p:extLst>
      <p:ext uri="{BB962C8B-B14F-4D97-AF65-F5344CB8AC3E}">
        <p14:creationId xmlns:p14="http://schemas.microsoft.com/office/powerpoint/2010/main" val="405389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763827" cy="4351338"/>
          </a:xfrm>
        </p:spPr>
        <p:txBody>
          <a:bodyPr/>
          <a:lstStyle/>
          <a:p>
            <a:r>
              <a:rPr lang="en-US" dirty="0"/>
              <a:t>Design a 5X5 average filter mask.</a:t>
            </a:r>
          </a:p>
          <a:p>
            <a:r>
              <a:rPr lang="en-US" dirty="0"/>
              <a:t>Apply it to image (d).</a:t>
            </a:r>
          </a:p>
          <a:p>
            <a:r>
              <a:rPr lang="en-US" dirty="0"/>
              <a:t>Your output should look like (e).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(e)</a:t>
            </a:r>
          </a:p>
        </p:txBody>
      </p:sp>
    </p:spTree>
    <p:extLst>
      <p:ext uri="{BB962C8B-B14F-4D97-AF65-F5344CB8AC3E}">
        <p14:creationId xmlns:p14="http://schemas.microsoft.com/office/powerpoint/2010/main" val="30998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6360"/>
            <a:ext cx="5763827" cy="4351338"/>
          </a:xfrm>
        </p:spPr>
        <p:txBody>
          <a:bodyPr/>
          <a:lstStyle/>
          <a:p>
            <a:r>
              <a:rPr lang="en-US" dirty="0"/>
              <a:t>Get the product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(c) and (e).</a:t>
            </a:r>
          </a:p>
          <a:p>
            <a:r>
              <a:rPr lang="en-US" b="1" dirty="0"/>
              <a:t>Your output should look like (f).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(f)</a:t>
            </a:r>
          </a:p>
        </p:txBody>
      </p:sp>
    </p:spTree>
    <p:extLst>
      <p:ext uri="{BB962C8B-B14F-4D97-AF65-F5344CB8AC3E}">
        <p14:creationId xmlns:p14="http://schemas.microsoft.com/office/powerpoint/2010/main" val="136531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6360"/>
            <a:ext cx="5763827" cy="4351338"/>
          </a:xfrm>
        </p:spPr>
        <p:txBody>
          <a:bodyPr/>
          <a:lstStyle/>
          <a:p>
            <a:r>
              <a:rPr lang="en-US" dirty="0"/>
              <a:t>Add (a) and (f).</a:t>
            </a:r>
          </a:p>
          <a:p>
            <a:r>
              <a:rPr lang="en-US" dirty="0"/>
              <a:t>Your output should look like (g).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(g)</a:t>
            </a:r>
          </a:p>
        </p:txBody>
      </p:sp>
    </p:spTree>
    <p:extLst>
      <p:ext uri="{BB962C8B-B14F-4D97-AF65-F5344CB8AC3E}">
        <p14:creationId xmlns:p14="http://schemas.microsoft.com/office/powerpoint/2010/main" val="215686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536-5010-45B1-A94B-E0364D93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13"/>
            <a:ext cx="10515600" cy="1325563"/>
          </a:xfrm>
        </p:spPr>
        <p:txBody>
          <a:bodyPr/>
          <a:lstStyle/>
          <a:p>
            <a:r>
              <a:rPr lang="en-US" dirty="0"/>
              <a:t>Step 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806-A6D4-45C4-8750-7D361030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6360"/>
            <a:ext cx="5763827" cy="4351338"/>
          </a:xfrm>
        </p:spPr>
        <p:txBody>
          <a:bodyPr/>
          <a:lstStyle/>
          <a:p>
            <a:r>
              <a:rPr lang="en-US" dirty="0"/>
              <a:t>Apply Power Law Transform.</a:t>
            </a:r>
          </a:p>
          <a:p>
            <a:r>
              <a:rPr lang="en-US" dirty="0"/>
              <a:t>Use </a:t>
            </a:r>
            <a:r>
              <a:rPr lang="en-US" b="1" dirty="0"/>
              <a:t>c=1 </a:t>
            </a:r>
            <a:r>
              <a:rPr lang="en-US" dirty="0"/>
              <a:t>and</a:t>
            </a:r>
            <a:r>
              <a:rPr lang="en-US" b="1" dirty="0"/>
              <a:t> Gamma=0.5</a:t>
            </a:r>
            <a:r>
              <a:rPr lang="en-US" dirty="0"/>
              <a:t>.</a:t>
            </a:r>
          </a:p>
          <a:p>
            <a:r>
              <a:rPr lang="en-US" dirty="0"/>
              <a:t>Your output should look like (h).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7D7F-72C6-471A-BB9B-F27C959C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555" y="1022072"/>
            <a:ext cx="30480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66B2F-D4D1-4797-92DF-195D77C578E1}"/>
              </a:ext>
            </a:extLst>
          </p:cNvPr>
          <p:cNvSpPr txBox="1"/>
          <p:nvPr/>
        </p:nvSpPr>
        <p:spPr>
          <a:xfrm>
            <a:off x="7759083" y="5936972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(h)</a:t>
            </a:r>
          </a:p>
        </p:txBody>
      </p:sp>
    </p:spTree>
    <p:extLst>
      <p:ext uri="{BB962C8B-B14F-4D97-AF65-F5344CB8AC3E}">
        <p14:creationId xmlns:p14="http://schemas.microsoft.com/office/powerpoint/2010/main" val="414233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CSE 4228 Digital Image Processing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Now Subplot them and Submit Your Code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4228 Digital Image Processing</dc:title>
  <dc:creator>Asus</dc:creator>
  <cp:lastModifiedBy>Asus</cp:lastModifiedBy>
  <cp:revision>7</cp:revision>
  <dcterms:created xsi:type="dcterms:W3CDTF">2020-09-09T14:59:41Z</dcterms:created>
  <dcterms:modified xsi:type="dcterms:W3CDTF">2020-09-09T16:07:44Z</dcterms:modified>
</cp:coreProperties>
</file>