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444" r:id="rId3"/>
    <p:sldId id="457" r:id="rId4"/>
    <p:sldId id="455" r:id="rId5"/>
    <p:sldId id="447" r:id="rId6"/>
    <p:sldId id="449" r:id="rId7"/>
    <p:sldId id="450" r:id="rId8"/>
    <p:sldId id="451" r:id="rId9"/>
    <p:sldId id="452" r:id="rId10"/>
    <p:sldId id="453" r:id="rId11"/>
    <p:sldId id="45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714"/>
  </p:normalViewPr>
  <p:slideViewPr>
    <p:cSldViewPr snapToGrid="0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FB39D-30C1-7744-8E1A-772E986B3F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6A61E-AF20-A74B-918E-0298062FDC0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Welcome You To Devops-Techstack First Batch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92250" y="2795270"/>
            <a:ext cx="8125460" cy="2534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Before starting with Devops tools , we are going to first cover Devops-Prerequisite - Lets focus more on clearning the Basics and practicals.</a:t>
            </a: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Journey to Devops Begins - Weekend 22,23,24,25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339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30"/>
                <a:gridCol w="2777531"/>
                <a:gridCol w="1777919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Sub-Topics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Python Basics for Devops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Python Use cases for devops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Timing:</a:t>
                      </a:r>
                      <a:r>
                        <a:rPr lang="en-US" sz="1800">
                          <a:sym typeface="+mn-ea"/>
                        </a:rPr>
                        <a:t>9:30 AM-1PM IST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72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AWS Services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Important Devops services for Infrastructure Handling.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6,7,13 And 14 May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We are Kritika working as Devops Engineer holding around 8 years of working experience and Yash working as SRE holding around 10 years of working experience . We are from India and currently living and working in Tokyo. We are here to help everyone who is planning to switch career into Devops or are already working into Devops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You Should Join This Batch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More than 20+ Projects will be completed in this Batch which you can update in your Resume.</a:t>
            </a:r>
            <a:endParaRPr lang="en-US"/>
          </a:p>
          <a:p>
            <a:r>
              <a:rPr lang="en-US"/>
              <a:t>Entirely Hands-on Labs.</a:t>
            </a:r>
            <a:endParaRPr lang="en-US"/>
          </a:p>
          <a:p>
            <a:r>
              <a:rPr lang="en-US"/>
              <a:t>Along with Devops Course , you will learn Devops Pre-requisite also.</a:t>
            </a:r>
            <a:endParaRPr lang="en-US"/>
          </a:p>
          <a:p>
            <a:r>
              <a:rPr lang="en-US"/>
              <a:t>Bonus Lectures as per students availability at the end of course.</a:t>
            </a:r>
            <a:endParaRPr lang="en-US"/>
          </a:p>
          <a:p>
            <a:r>
              <a:rPr lang="en-US"/>
              <a:t>1:1 help with LinkedIn and Naukri Profile.</a:t>
            </a:r>
            <a:endParaRPr lang="en-US"/>
          </a:p>
          <a:p>
            <a:r>
              <a:rPr lang="en-US"/>
              <a:t>Two students at the end of course will get giveaway from my side based on few points that i will decide.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Devops Pre-requisite Course Curriculum - Weekend 1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035"/>
                <a:gridCol w="28619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Introduction to Software Development Workflow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What is Agile and Scrum.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Web Development with HTML.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Backlog And Scrum Board in JIRA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4th and 5th March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Develop a python Webapplication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Timing: 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About Mysql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9:30 AM-1PM IST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Python WebApplication And MYSQL Connectivity.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What is Artifact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Deploy Application on Linux server Cloud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If Time Permits we will write a Sample Java Web Application – War file to Deploy and Test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Journey to Devops Begins - Weekend 2,3,4,5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30"/>
                <a:gridCol w="2777531"/>
                <a:gridCol w="1777919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Sub-Topics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Introduction to Devops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Operating System and All About Linux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Introduction to Operating Systems,Virtualization,Package Manager - Installing Software,Vi Editor,Users and permissions,Basic Linux commands,Linux Networking,crontab.All concepts will explain with Real time use case.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11th,12th,18th,19th March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Shell Scripting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Shell Scripting Basics and 10 shell scripting real time examples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Timing:</a:t>
                      </a:r>
                      <a:r>
                        <a:rPr lang="en-US" sz="1800">
                          <a:sym typeface="+mn-ea"/>
                        </a:rPr>
                        <a:t>9:30 AM-1PM IST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Git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the Git concepts in Detail.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Journey to Devops Begins - Weekend 6,7,8,9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339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30"/>
                <a:gridCol w="2777531"/>
                <a:gridCol w="1777919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Sub-Topics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Docker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Docker concepts.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Run Python ,mysql and Java application inside the container. Three real time projects.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Timing:</a:t>
                      </a:r>
                      <a:r>
                        <a:rPr lang="en-US" sz="1800">
                          <a:sym typeface="+mn-ea"/>
                        </a:rPr>
                        <a:t>9:30 AM-1PM IST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72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Build Automation-CI/CD with Jenkins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Jenkins concept and we will cover around 5 CICD pipeline projects.Java App using Maven and Python App Using Pyinstaller deployment .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Bonus: we will write Jenkins shared library also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25th,26th March and 1st and 2nd April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Journey to Devops Begins - Weekend 10,11,12,13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339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30"/>
                <a:gridCol w="2777531"/>
                <a:gridCol w="1777919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Sub-Topics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Configuration Management with Ansible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Ansible concepts and 3 Projects on Ansible.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Timing:</a:t>
                      </a:r>
                      <a:r>
                        <a:rPr lang="en-US" sz="1800">
                          <a:sym typeface="+mn-ea"/>
                        </a:rPr>
                        <a:t>9:30 AM-1PM IST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72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Monitoring with Prometheus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Prometheus Concepts and real time kubernetes cluster monitoring.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8,9,15 And 16 April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Journey to Devops Begins - Weekend 14,15,16,17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339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30"/>
                <a:gridCol w="2777531"/>
                <a:gridCol w="1777919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Sub-Topics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Infrastructure as Code with Terraform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Terradorm concepts and 3 Projects on Terraform.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Timing:</a:t>
                      </a:r>
                      <a:r>
                        <a:rPr lang="en-US" sz="1800">
                          <a:sym typeface="+mn-ea"/>
                        </a:rPr>
                        <a:t>9:30 AM-1PM IST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72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Container Orchestration with Kubernetes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Kubernetes concepts and 3 application deployment in kubernetes cluster.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22,23,29 And 30 April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Journey to Devops Begins - Weekend 18,19,20,21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17345" y="1958340"/>
          <a:ext cx="7332980" cy="339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30"/>
                <a:gridCol w="2777531"/>
                <a:gridCol w="1777919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Sub-Topics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Infrastructure as Code with Terraform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All Terraform concepts and 3 Projects on Terraform.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Timing:</a:t>
                      </a:r>
                      <a:r>
                        <a:rPr lang="en-US" sz="1800">
                          <a:sym typeface="+mn-ea"/>
                        </a:rPr>
                        <a:t>9:30 AM-1PM IST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72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Container Orchestration with Kubernetes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Kubernetes concepts and 3 application deployment in kubernetes cluster.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: 22,23,29 And 30 April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3594</Words>
  <Application>WPS Presentation</Application>
  <PresentationFormat>Widescreen</PresentationFormat>
  <Paragraphs>183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2" baseType="lpstr">
      <vt:lpstr>Arial</vt:lpstr>
      <vt:lpstr>SimSun</vt:lpstr>
      <vt:lpstr>Wingdings</vt:lpstr>
      <vt:lpstr>Courier New</vt:lpstr>
      <vt:lpstr>Trebuchet MS</vt:lpstr>
      <vt:lpstr>Microsoft YaHei</vt:lpstr>
      <vt:lpstr>Arial Unicode MS</vt:lpstr>
      <vt:lpstr>Calibri</vt:lpstr>
      <vt:lpstr>ui-monospace</vt:lpstr>
      <vt:lpstr>Segoe Print</vt:lpstr>
      <vt:lpstr>Inter</vt:lpstr>
      <vt:lpstr>Plus Jakarta Sans</vt:lpstr>
      <vt:lpstr>source-serif-pro</vt:lpstr>
      <vt:lpstr>inter-regular</vt:lpstr>
      <vt:lpstr>Open Sans</vt:lpstr>
      <vt:lpstr>AmazonEmber</vt:lpstr>
      <vt:lpstr>Consolas</vt:lpstr>
      <vt:lpstr>Segoe UI</vt:lpstr>
      <vt:lpstr>Calibri</vt:lpstr>
      <vt:lpstr>Nunito Sans</vt:lpstr>
      <vt:lpstr>Nunito Sans</vt:lpstr>
      <vt:lpstr>Red Hat Text</vt:lpstr>
      <vt:lpstr>Consolas</vt:lpstr>
      <vt:lpstr>source-code-pro</vt:lpstr>
      <vt:lpstr>-apple-system</vt:lpstr>
      <vt:lpstr>urw-din</vt:lpstr>
      <vt:lpstr>Menlo</vt:lpstr>
      <vt:lpstr>Monaco</vt:lpstr>
      <vt:lpstr>Roboto</vt:lpstr>
      <vt:lpstr>Verdana</vt:lpstr>
      <vt:lpstr>Times New Roman</vt:lpstr>
      <vt:lpstr>Berlin</vt:lpstr>
      <vt:lpstr>PowerPoint 演示文稿</vt:lpstr>
      <vt:lpstr>PowerPoint 演示文稿</vt:lpstr>
      <vt:lpstr>PowerPoint 演示文稿</vt:lpstr>
      <vt:lpstr>PowerPoint 演示文稿</vt:lpstr>
      <vt:lpstr>Devops Pre-requisite Course Curriculum</vt:lpstr>
      <vt:lpstr>Journey to Devops Begins - Weekend 2 and 3</vt:lpstr>
      <vt:lpstr>Journey to Devops Begins - Weekend 6,7,8,9</vt:lpstr>
      <vt:lpstr>Journey to Devops Begins - Weekend 10,11,12,13</vt:lpstr>
      <vt:lpstr>Journey to Devops Begins - Weekend 14,15,16,17</vt:lpstr>
      <vt:lpstr>Journey to Devops Begins - Weekend 18,19,20,21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Bootcamp Series - Episode 1</dc:title>
  <dc:creator>Jha, Kritika | Kritika | DPD</dc:creator>
  <cp:lastModifiedBy>81708</cp:lastModifiedBy>
  <cp:revision>97</cp:revision>
  <dcterms:created xsi:type="dcterms:W3CDTF">2022-12-13T01:46:00Z</dcterms:created>
  <dcterms:modified xsi:type="dcterms:W3CDTF">2023-02-24T05:20:26Z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F208775CDFC14863957BBC49A60A0772</vt:lpwstr>
  </property>
  <property fmtid="{D5CDD505-2E9C-101B-9397-08002B2CF9AE}" pid="3" name="KSOProductBuildVer">
    <vt:lpwstr>1033-11.2.0.11417</vt:lpwstr>
  </property>
</Properties>
</file>