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18AF-D1AB-37D8-D833-F28A756DB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6AC16-ED47-4ACA-70AC-EA1FCE69F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24E9A-521E-88E7-8ED2-B343ABB5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9E63-760C-47A6-BF7A-0D4168BC787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8D85-06A1-F36A-CB2B-6AB991B2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9E857-2D07-78F4-D5A0-D9186312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7098-1693-4956-A861-AD81DFEAC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83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FA4C-D1AF-8A27-FE30-5B99FE8A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EDC9B-C7B8-8480-3327-A53DCD8AF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0A6FD-C8C4-ED61-C497-7CAF4DB6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9E63-760C-47A6-BF7A-0D4168BC787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81892-7308-3A32-BD72-4323079D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2E3E4-4E64-488F-0E8F-3A2EF633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7098-1693-4956-A861-AD81DFEAC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7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110FA-0814-829E-783D-B8232AB93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7BF29-99EB-D9C7-E64F-CA9E5EDE5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8D4DC-E810-CE60-0F1B-04BC18CB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9E63-760C-47A6-BF7A-0D4168BC787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9A4CD-D479-5D44-0B16-25117578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C8FE3-A3C4-4D9C-6AE6-36710B24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7098-1693-4956-A861-AD81DFEAC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CA47-5090-9877-3463-628329B0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13ED-FFC8-3155-542A-5CFC6647E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C4A33-68A0-26D1-907B-2664CA79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9E63-760C-47A6-BF7A-0D4168BC787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6CC7-43F3-6E9A-B117-19507E1D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2446-4295-3C7B-4EF9-A9FDE460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7098-1693-4956-A861-AD81DFEAC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58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E9EC-47E9-CBB1-CB7D-E09DACFE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5B1F7-83B3-D452-E8FB-166D3BC3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0169E-FFE8-3787-9648-CF256729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9E63-760C-47A6-BF7A-0D4168BC787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B5DE3-22C6-41E6-0949-DB1CFD66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B5074-1BCB-AD7C-A5D5-7E962AB0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7098-1693-4956-A861-AD81DFEAC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58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A929-0E71-63EF-E3D3-5F92F279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5D78-5E08-9453-6941-9A2863FD4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06C3A-6CA5-14E4-17D1-AC82AFF7F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DE49B-CF5C-D389-F165-B11A81F1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9E63-760C-47A6-BF7A-0D4168BC787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3877A-797E-252A-B10F-A854CC22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C0C0F-86CD-3B25-F7C7-F3AE1321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7098-1693-4956-A861-AD81DFEAC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77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7B08-D56E-C7D0-1487-E3309343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FED54-08B8-293B-45CD-CFEFB9819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1E19E-5474-9469-FBDA-D47BD638F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8C2E3-6A33-C160-351A-A2D7222A3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FE1DF-1400-D92D-433E-06DC5A8B8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B4CD7-04A5-D93B-FD9F-D0853C41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9E63-760C-47A6-BF7A-0D4168BC787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22181-053B-F138-EE6B-798A8675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74266-EEEE-277B-AEA4-3A966CE1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7098-1693-4956-A861-AD81DFEAC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2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79A7-7737-CF36-F717-4A8B1771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9159-1AA1-2277-962C-97E0447A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9E63-760C-47A6-BF7A-0D4168BC787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E5E6E-C06C-14A4-5E07-1B81BBBF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388FE-3987-D730-A1E3-CB75D450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7098-1693-4956-A861-AD81DFEAC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64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D34A-A35C-D93D-D8B8-D9C2C067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9E63-760C-47A6-BF7A-0D4168BC787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6B60B-245F-A07B-AA25-A4992F58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1EF5A-CECC-8B1A-F9F7-72CF2540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7098-1693-4956-A861-AD81DFEAC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28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6DE2-6316-9C16-3951-6ABEF535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24BB-D158-BA29-59E9-8FE48C89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D0964-338D-9D2F-47EF-A7EA29F33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03F2-747D-A531-0322-A691BB78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9E63-760C-47A6-BF7A-0D4168BC787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26748-FB51-9E15-F534-1A443B22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0DD43-C202-306E-1659-1AF3F2EE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7098-1693-4956-A861-AD81DFEAC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34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066D-361F-A40E-B9E6-68E31588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10B82-3C2A-CF96-38E7-B05CC559B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48F06-EDE1-4618-C892-93DB8F31D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A5C33-2591-AF80-B8FB-4024330F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9E63-760C-47A6-BF7A-0D4168BC787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9D08F-8187-C8BC-3366-9131645B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3E642-2A46-1E53-A312-D43FC83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7098-1693-4956-A861-AD81DFEAC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57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A6C82-DCDE-79AE-11D1-0C5358F3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F935-1537-47D0-87D1-7445030F9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6551-A9DC-1918-62CD-81446F060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9E63-760C-47A6-BF7A-0D4168BC787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07BA7-D8A9-D74A-559B-08E7E6428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667DE-B2DC-8DB3-E563-832455C16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7098-1693-4956-A861-AD81DFEAC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56B2-D8C0-5662-DF7F-56B55EB98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376" y="345140"/>
            <a:ext cx="9843247" cy="190976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VPC Peering or Transit Gateway?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BC3B7-9719-A950-1A96-798F6203F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60176-6C91-20ED-0735-46751AF37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9748" y="1947116"/>
            <a:ext cx="7605143" cy="3754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77513-7DD8-D4EB-74BC-9A4776AF3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40" y="2366122"/>
            <a:ext cx="5526281" cy="278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7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2C54-E12D-A4FE-0A78-E8522AC2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7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 VPC peering connection helps you to facilitate the transfer of data privately between two peered VPC.</a:t>
            </a:r>
            <a:b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8D9F3-523D-0A3B-D44B-466D67CD1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810" y="2427428"/>
            <a:ext cx="6763591" cy="2609850"/>
          </a:xfrm>
        </p:spPr>
      </p:pic>
    </p:spTree>
    <p:extLst>
      <p:ext uri="{BB962C8B-B14F-4D97-AF65-F5344CB8AC3E}">
        <p14:creationId xmlns:p14="http://schemas.microsoft.com/office/powerpoint/2010/main" val="2250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BF46-EE9B-19FB-B7A4-646E2C6C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Multiple VPC Peered together:</a:t>
            </a:r>
            <a:b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You can use this full mesh configuration when you have multiple VPC Peered.</a:t>
            </a:r>
            <a:b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</a:b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95CC4DB-D7FF-DED2-7FAF-24A97C235B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241" y="1921483"/>
            <a:ext cx="5452782" cy="477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80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94C6-4F91-C34F-02A4-2FD2E41F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1162843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4000" b="1" i="0" dirty="0">
                <a:solidFill>
                  <a:srgbClr val="292929"/>
                </a:solidFill>
                <a:effectLst/>
                <a:latin typeface="sohne"/>
              </a:rPr>
            </a:br>
            <a:r>
              <a:rPr lang="en-US" sz="4000" b="1" i="0" dirty="0">
                <a:solidFill>
                  <a:srgbClr val="292929"/>
                </a:solidFill>
                <a:effectLst/>
                <a:latin typeface="sohne"/>
              </a:rPr>
              <a:t>VPC Peering limitation:</a:t>
            </a:r>
            <a:br>
              <a:rPr lang="en-US" sz="4000" b="1" i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en-US" sz="4000" b="1" i="0" dirty="0">
                <a:solidFill>
                  <a:srgbClr val="292929"/>
                </a:solidFill>
                <a:effectLst/>
                <a:latin typeface="sohne"/>
              </a:rPr>
            </a:br>
            <a:r>
              <a:rPr lang="en-US" sz="4000" b="1" i="0" dirty="0">
                <a:solidFill>
                  <a:srgbClr val="292929"/>
                </a:solidFill>
                <a:effectLst/>
                <a:latin typeface="source-serif-pro"/>
              </a:rPr>
              <a:t>Overlapping CIDR blocks:</a:t>
            </a:r>
            <a:br>
              <a:rPr lang="en-US" sz="40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4000" b="0" i="0" dirty="0">
                <a:solidFill>
                  <a:srgbClr val="292929"/>
                </a:solidFill>
                <a:effectLst/>
                <a:latin typeface="source-serif-pro"/>
              </a:rPr>
              <a:t>You cannot create a VPC peering connection between VPCs with matching or overlapping IPv4 CIDR blocks.</a:t>
            </a:r>
            <a:b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2700" b="0" i="0" dirty="0">
                <a:solidFill>
                  <a:srgbClr val="292929"/>
                </a:solidFill>
                <a:effectLst/>
                <a:latin typeface="source-serif-pro"/>
              </a:rPr>
              <a:t>If the VPCs have multiple IPv4 CIDR blocks, you cannot create a VPC peering connection if any of the CIDR blocks overlap.</a:t>
            </a:r>
            <a:br>
              <a:rPr lang="en-US" sz="27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2700" b="0" i="0" dirty="0">
                <a:solidFill>
                  <a:srgbClr val="292929"/>
                </a:solidFill>
                <a:effectLst/>
                <a:latin typeface="source-serif-pro"/>
              </a:rPr>
              <a:t>This limitation also applies to VPCs that have non-overlapping IPv6 CIDR blocks.</a:t>
            </a:r>
            <a:b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</a:b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8189C7-6511-E41A-33E6-8707001910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966" y="4488189"/>
            <a:ext cx="300037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C11A205-CC71-0A26-AD37-8C73D87A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988" y="4402464"/>
            <a:ext cx="29813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76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2867-4214-E0B9-117B-32F88E11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92929"/>
                </a:solidFill>
                <a:effectLst/>
                <a:latin typeface="source-serif-pro"/>
              </a:rPr>
              <a:t>Transitive peering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1D70-47DA-0E59-F640-45FBD8A35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036" y="1825625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If there is no VPC peering connection between VPC B and VPC C. You cannot route packets directly from VPC B to VPC C through VPC A.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612BC9-C7A2-B943-0915-3F77188DA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882" y="2802592"/>
            <a:ext cx="5829955" cy="287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13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AB51-F907-44BD-2249-6BE3DA09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What is AWS transit gateway?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68B9-D7B3-1A49-0DA7-4EE49A53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AWS Transit Gateway </a:t>
            </a:r>
            <a:r>
              <a:rPr lang="en-US" b="1" i="0" dirty="0">
                <a:effectLst/>
                <a:latin typeface="arial" panose="020B0604020202020204" pitchFamily="34" charset="0"/>
              </a:rPr>
              <a:t>connects your Amazon Virtual Private Clouds (VPCs) and on-premises networks through a central hub</a:t>
            </a:r>
            <a:r>
              <a:rPr lang="en-US" b="0" i="0" dirty="0">
                <a:effectLst/>
                <a:latin typeface="arial" panose="020B0604020202020204" pitchFamily="34" charset="0"/>
              </a:rPr>
              <a:t>. This connection simplifies your network and puts an end to complex peering relationships.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28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55DB-EA04-94DE-0D03-23BE1AA2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Here’s how the Transit Gateway Route Tables would look: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D88A37-F2D9-09C1-23BC-37E3EDA1E3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330" y="1690688"/>
            <a:ext cx="7109012" cy="45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07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199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sohne</vt:lpstr>
      <vt:lpstr>source-serif-pro</vt:lpstr>
      <vt:lpstr>Office Theme</vt:lpstr>
      <vt:lpstr>VPC Peering or Transit Gateway? </vt:lpstr>
      <vt:lpstr>A VPC peering connection helps you to facilitate the transfer of data privately between two peered VPC. </vt:lpstr>
      <vt:lpstr>Multiple VPC Peered together: You can use this full mesh configuration when you have multiple VPC Peered. </vt:lpstr>
      <vt:lpstr> VPC Peering limitation:  Overlapping CIDR blocks: You cannot create a VPC peering connection between VPCs with matching or overlapping IPv4 CIDR blocks. If the VPCs have multiple IPv4 CIDR blocks, you cannot create a VPC peering connection if any of the CIDR blocks overlap. This limitation also applies to VPCs that have non-overlapping IPv6 CIDR blocks. </vt:lpstr>
      <vt:lpstr>Transitive peering</vt:lpstr>
      <vt:lpstr>What is AWS transit gateway?</vt:lpstr>
      <vt:lpstr>Here’s how the Transit Gateway Route Tables would look: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VPC Peering or Transit Gateway? </dc:title>
  <dc:creator>nandan kalia</dc:creator>
  <cp:lastModifiedBy>nandan kalia</cp:lastModifiedBy>
  <cp:revision>1</cp:revision>
  <dcterms:created xsi:type="dcterms:W3CDTF">2022-12-25T15:27:07Z</dcterms:created>
  <dcterms:modified xsi:type="dcterms:W3CDTF">2022-12-25T19:12:48Z</dcterms:modified>
</cp:coreProperties>
</file>